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3.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4.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5.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6.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6" r:id="rId4"/>
    <p:sldMasterId id="2147484142" r:id="rId5"/>
    <p:sldMasterId id="2147484051" r:id="rId6"/>
    <p:sldMasterId id="2147484081" r:id="rId7"/>
    <p:sldMasterId id="2147484110" r:id="rId8"/>
    <p:sldMasterId id="2147484170" r:id="rId9"/>
    <p:sldMasterId id="2147483723" r:id="rId10"/>
  </p:sldMasterIdLst>
  <p:notesMasterIdLst>
    <p:notesMasterId r:id="rId25"/>
  </p:notesMasterIdLst>
  <p:handoutMasterIdLst>
    <p:handoutMasterId r:id="rId26"/>
  </p:handoutMasterIdLst>
  <p:sldIdLst>
    <p:sldId id="274" r:id="rId11"/>
    <p:sldId id="289" r:id="rId12"/>
    <p:sldId id="320" r:id="rId13"/>
    <p:sldId id="339" r:id="rId14"/>
    <p:sldId id="348" r:id="rId15"/>
    <p:sldId id="332" r:id="rId16"/>
    <p:sldId id="349" r:id="rId17"/>
    <p:sldId id="350" r:id="rId18"/>
    <p:sldId id="333" r:id="rId19"/>
    <p:sldId id="351" r:id="rId20"/>
    <p:sldId id="356" r:id="rId21"/>
    <p:sldId id="352" r:id="rId22"/>
    <p:sldId id="354" r:id="rId23"/>
    <p:sldId id="355"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4E4E4"/>
    <a:srgbClr val="4D4D4D"/>
    <a:srgbClr val="DEDEDE"/>
    <a:srgbClr val="A29A92"/>
    <a:srgbClr val="00863D"/>
    <a:srgbClr val="00B050"/>
    <a:srgbClr val="C8C8C8"/>
    <a:srgbClr val="FF6600"/>
    <a:srgbClr val="D9D9D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872507-FAAD-1D47-907F-17618D132027}" v="1" dt="2024-12-10T01:50:39.910"/>
    <p1510:client id="{91B90519-F9E0-4822-9C61-D4FADE489D77}" v="8" dt="2024-11-26T20:11:21.4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13" autoAdjust="0"/>
    <p:restoredTop sz="96357" autoAdjust="0"/>
  </p:normalViewPr>
  <p:slideViewPr>
    <p:cSldViewPr snapToGrid="0">
      <p:cViewPr varScale="1">
        <p:scale>
          <a:sx n="109" d="100"/>
          <a:sy n="109" d="100"/>
        </p:scale>
        <p:origin x="592" y="176"/>
      </p:cViewPr>
      <p:guideLst/>
    </p:cSldViewPr>
  </p:slideViewPr>
  <p:notesTextViewPr>
    <p:cViewPr>
      <p:scale>
        <a:sx n="1" d="1"/>
        <a:sy n="1" d="1"/>
      </p:scale>
      <p:origin x="0" y="0"/>
    </p:cViewPr>
  </p:notesTextViewPr>
  <p:notesViewPr>
    <p:cSldViewPr snapToGrid="0" showGuides="1">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2CF3383-DF08-4C90-8557-22EF3027DD43}" type="datetimeFigureOut">
              <a:rPr lang="en-US" smtClean="0"/>
              <a:t>12/9/24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7D16557-6E8E-4D95-8DF3-2DE1590C714A}" type="datetimeFigureOut">
              <a:rPr lang="en-US" smtClean="0"/>
              <a:t>12/9/24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C3A86D8-1D95-4DFF-A26B-8F86AC3AC58E}" type="slidenum">
              <a:rPr lang="en-US" smtClean="0"/>
              <a:t>‹#›</a:t>
            </a:fld>
            <a:endParaRPr lang="en-US"/>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C718C8BC-3817-BA43-A697-C0F8A79E64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39711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501760378"/>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
        <p:nvSpPr>
          <p:cNvPr id="3" name="TextBox 2">
            <a:extLst>
              <a:ext uri="{FF2B5EF4-FFF2-40B4-BE49-F238E27FC236}">
                <a16:creationId xmlns:a16="http://schemas.microsoft.com/office/drawing/2014/main" id="{2BA9C1D8-06A5-3CF2-8FFF-D157FCBDA838}"/>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27DC6927-6328-54A3-652D-C2A424EB7FFA}"/>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3852469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4" name="TextBox 3">
            <a:extLst>
              <a:ext uri="{FF2B5EF4-FFF2-40B4-BE49-F238E27FC236}">
                <a16:creationId xmlns:a16="http://schemas.microsoft.com/office/drawing/2014/main" id="{630BD048-B218-74A4-3C87-05F3F4A8C071}"/>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5" name="TextBox 4">
            <a:extLst>
              <a:ext uri="{FF2B5EF4-FFF2-40B4-BE49-F238E27FC236}">
                <a16:creationId xmlns:a16="http://schemas.microsoft.com/office/drawing/2014/main" id="{3DB49293-9868-09DD-39EF-161AEFC63792}"/>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1835808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2" name="TextBox 1">
            <a:extLst>
              <a:ext uri="{FF2B5EF4-FFF2-40B4-BE49-F238E27FC236}">
                <a16:creationId xmlns:a16="http://schemas.microsoft.com/office/drawing/2014/main" id="{C4E397FB-1BD3-B604-0055-B801B36980F1}"/>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4" name="TextBox 3">
            <a:extLst>
              <a:ext uri="{FF2B5EF4-FFF2-40B4-BE49-F238E27FC236}">
                <a16:creationId xmlns:a16="http://schemas.microsoft.com/office/drawing/2014/main" id="{F89B0BD2-2241-1984-EDA5-DF47FC1C5535}"/>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89772597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TextBox 6">
            <a:extLst>
              <a:ext uri="{FF2B5EF4-FFF2-40B4-BE49-F238E27FC236}">
                <a16:creationId xmlns:a16="http://schemas.microsoft.com/office/drawing/2014/main" id="{6B1A8707-5D07-168E-A660-71E24684D34A}"/>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8" name="TextBox 7">
            <a:extLst>
              <a:ext uri="{FF2B5EF4-FFF2-40B4-BE49-F238E27FC236}">
                <a16:creationId xmlns:a16="http://schemas.microsoft.com/office/drawing/2014/main" id="{226D763A-45F5-16E1-3837-E3A03BFB0CE1}"/>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41451027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3" name="TextBox 2">
            <a:extLst>
              <a:ext uri="{FF2B5EF4-FFF2-40B4-BE49-F238E27FC236}">
                <a16:creationId xmlns:a16="http://schemas.microsoft.com/office/drawing/2014/main" id="{69DD5BFE-D25D-8741-ADAE-C79A9ECF903E}"/>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4" name="TextBox 3">
            <a:extLst>
              <a:ext uri="{FF2B5EF4-FFF2-40B4-BE49-F238E27FC236}">
                <a16:creationId xmlns:a16="http://schemas.microsoft.com/office/drawing/2014/main" id="{2118CA89-9EB2-83A5-C690-ED0F196E89C9}"/>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 Placeholder 3">
            <a:extLst>
              <a:ext uri="{FF2B5EF4-FFF2-40B4-BE49-F238E27FC236}">
                <a16:creationId xmlns:a16="http://schemas.microsoft.com/office/drawing/2014/main" id="{DF92E724-FB8E-DBF9-9C01-321A41DCF83B}"/>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0879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2" name="TextBox 1">
            <a:extLst>
              <a:ext uri="{FF2B5EF4-FFF2-40B4-BE49-F238E27FC236}">
                <a16:creationId xmlns:a16="http://schemas.microsoft.com/office/drawing/2014/main" id="{D65A919C-BB57-C85E-D512-91C2F36D8E3C}"/>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9F43E06D-00DD-5633-AC95-2BB934291B12}"/>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7" name="Text Placeholder 3">
            <a:extLst>
              <a:ext uri="{FF2B5EF4-FFF2-40B4-BE49-F238E27FC236}">
                <a16:creationId xmlns:a16="http://schemas.microsoft.com/office/drawing/2014/main" id="{178FC1A7-865F-04A4-DEDA-753B0AAD0B77}"/>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4420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2" name="TextBox 1">
            <a:extLst>
              <a:ext uri="{FF2B5EF4-FFF2-40B4-BE49-F238E27FC236}">
                <a16:creationId xmlns:a16="http://schemas.microsoft.com/office/drawing/2014/main" id="{6601B32B-620F-5F12-C780-5B24254CA8D4}"/>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D4C974F1-8C7E-A3AA-CFB8-4D1931322188}"/>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7" name="Text Placeholder 3">
            <a:extLst>
              <a:ext uri="{FF2B5EF4-FFF2-40B4-BE49-F238E27FC236}">
                <a16:creationId xmlns:a16="http://schemas.microsoft.com/office/drawing/2014/main" id="{4F1F7A21-0DBA-C465-E0AA-72DD009C817B}"/>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0413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3" name="TextBox 2">
            <a:extLst>
              <a:ext uri="{FF2B5EF4-FFF2-40B4-BE49-F238E27FC236}">
                <a16:creationId xmlns:a16="http://schemas.microsoft.com/office/drawing/2014/main" id="{DC078E2E-5692-69A7-3932-C9B95BFB1455}"/>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7" name="TextBox 6">
            <a:extLst>
              <a:ext uri="{FF2B5EF4-FFF2-40B4-BE49-F238E27FC236}">
                <a16:creationId xmlns:a16="http://schemas.microsoft.com/office/drawing/2014/main" id="{34ACF833-FF07-52A0-1A00-9B26C0517ACC}"/>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8" name="Text Placeholder 3">
            <a:extLst>
              <a:ext uri="{FF2B5EF4-FFF2-40B4-BE49-F238E27FC236}">
                <a16:creationId xmlns:a16="http://schemas.microsoft.com/office/drawing/2014/main" id="{150C02F4-0DF1-F443-5C88-4EA1D8A61E60}"/>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57029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5" name="TextBox 4">
            <a:extLst>
              <a:ext uri="{FF2B5EF4-FFF2-40B4-BE49-F238E27FC236}">
                <a16:creationId xmlns:a16="http://schemas.microsoft.com/office/drawing/2014/main" id="{F607A8A6-FDF1-80E7-F46D-BC408816EE42}"/>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E4982A8D-99E5-0832-4DAF-99DAD01113E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9" name="Text Placeholder 3">
            <a:extLst>
              <a:ext uri="{FF2B5EF4-FFF2-40B4-BE49-F238E27FC236}">
                <a16:creationId xmlns:a16="http://schemas.microsoft.com/office/drawing/2014/main" id="{F679BBB8-117C-A6C5-51B9-0962CFEA68C3}"/>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36804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3093E-F997-9C1A-6F41-94195AEDCE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6622E9-B548-9861-17FE-B80B6A60E3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52F3AF-A319-231F-545F-18799EF83E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B70C4-3999-81B3-9B74-C670362B965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EF19D12-2F54-317E-96F3-9AAA761DFA0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4025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80287266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62A64504-0669-5CF0-805D-174C1EFD60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367570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36817793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150843740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1439278527"/>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29987383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52411938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33171661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6246848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202421255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1978226686"/>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73658870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04953975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387711022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149928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8753715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AA3CD5E4-A5C4-AFB4-80AA-82539154DD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5164315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097512708"/>
      </p:ext>
    </p:extLst>
  </p:cSld>
  <p:clrMapOvr>
    <a:masterClrMapping/>
  </p:clrMapOvr>
  <p:hf hdr="0" dt="0"/>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67920520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365763881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35299516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95901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7AD23EB7-47BD-A421-AD32-BA7882ED264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524163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117509264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50425440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30026797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75316082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57210536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12185524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64531100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62A64504-0669-5CF0-805D-174C1EFD60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728701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76890965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3473168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4334371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1433027956"/>
      </p:ext>
    </p:extLst>
  </p:cSld>
  <p:clrMapOvr>
    <a:masterClrMapping/>
  </p:clrMapOvr>
  <p:extLst>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401107571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384004314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97479366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8507183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3643622679"/>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3113828859"/>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3473439702"/>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779318526"/>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80901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0"/>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7B0D9059-3C9E-5AFD-2A32-2874C4FC4C5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12692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069610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AA3CD5E4-A5C4-AFB4-80AA-82539154DD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039457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88037867"/>
      </p:ext>
    </p:extLst>
  </p:cSld>
  <p:clrMapOvr>
    <a:masterClrMapping/>
  </p:clrMapOvr>
  <p:hf hdr="0" dt="0"/>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59704092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11761343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131414139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40692560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45072710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61120305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86776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993319496"/>
      </p:ext>
    </p:extLst>
  </p:cSld>
  <p:clrMapOvr>
    <a:masterClrMapping/>
  </p:clrMapOvr>
  <p:hf hdr="0" dt="0"/>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8815689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08298502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2964060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60128976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66700" y="1028700"/>
            <a:ext cx="11658599" cy="5600700"/>
          </a:xfrm>
        </p:spPr>
        <p:txBody>
          <a:bodyPr/>
          <a:lstStyle/>
          <a:p>
            <a:endParaRPr lang="en-US" dirty="0"/>
          </a:p>
        </p:txBody>
      </p:sp>
      <p:sp>
        <p:nvSpPr>
          <p:cNvPr id="3" name="Date Placeholder 2">
            <a:extLst>
              <a:ext uri="{FF2B5EF4-FFF2-40B4-BE49-F238E27FC236}">
                <a16:creationId xmlns:a16="http://schemas.microsoft.com/office/drawing/2014/main" id="{A3619AFA-4A38-490D-A5F0-BADCBB95D733}"/>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64AB4267-87B5-4161-84B6-F192661295C3}"/>
              </a:ext>
            </a:extLst>
          </p:cNvPr>
          <p:cNvSpPr>
            <a:spLocks noGrp="1"/>
          </p:cNvSpPr>
          <p:nvPr>
            <p:ph type="ftr" sz="quarter" idx="14"/>
          </p:nvPr>
        </p:nvSpPr>
        <p:spPr/>
        <p:txBody>
          <a:bodyPr/>
          <a:lstStyle/>
          <a:p>
            <a:endParaRPr lang="en-US" dirty="0"/>
          </a:p>
        </p:txBody>
      </p:sp>
      <p:sp>
        <p:nvSpPr>
          <p:cNvPr id="6" name="Title 5">
            <a:extLst>
              <a:ext uri="{FF2B5EF4-FFF2-40B4-BE49-F238E27FC236}">
                <a16:creationId xmlns:a16="http://schemas.microsoft.com/office/drawing/2014/main" id="{1FDFC77C-D990-FC23-7F32-24231C7AF06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411546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Reference ONLY">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510689-FF1B-863B-E08A-0D6B1DD61503}"/>
              </a:ext>
            </a:extLst>
          </p:cNvPr>
          <p:cNvPicPr>
            <a:picLocks noChangeAspect="1"/>
          </p:cNvPicPr>
          <p:nvPr userDrawn="1"/>
        </p:nvPicPr>
        <p:blipFill>
          <a:blip r:embed="rId2"/>
          <a:stretch>
            <a:fillRect/>
          </a:stretch>
        </p:blipFill>
        <p:spPr>
          <a:xfrm>
            <a:off x="934316" y="10952"/>
            <a:ext cx="10286134" cy="6847048"/>
          </a:xfrm>
          <a:prstGeom prst="rect">
            <a:avLst/>
          </a:prstGeom>
        </p:spPr>
      </p:pic>
    </p:spTree>
    <p:extLst>
      <p:ext uri="{BB962C8B-B14F-4D97-AF65-F5344CB8AC3E}">
        <p14:creationId xmlns:p14="http://schemas.microsoft.com/office/powerpoint/2010/main" val="3981107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783085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926563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5000">
              <a:schemeClr val="tx2"/>
            </a:gs>
            <a:gs pos="90000">
              <a:schemeClr val="tx2">
                <a:alpha val="4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152940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562901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852394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3780271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465720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727407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443135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799942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422949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697382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C718C8BC-3817-BA43-A697-C0F8A79E64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970837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552096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
        <p:nvSpPr>
          <p:cNvPr id="2" name="Title 1">
            <a:extLst>
              <a:ext uri="{FF2B5EF4-FFF2-40B4-BE49-F238E27FC236}">
                <a16:creationId xmlns:a16="http://schemas.microsoft.com/office/drawing/2014/main" id="{942C9F60-E948-0B16-240A-DCBC52D49E51}"/>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2799532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
        <p:nvSpPr>
          <p:cNvPr id="2" name="Title 1">
            <a:extLst>
              <a:ext uri="{FF2B5EF4-FFF2-40B4-BE49-F238E27FC236}">
                <a16:creationId xmlns:a16="http://schemas.microsoft.com/office/drawing/2014/main" id="{942C9F60-E948-0B16-240A-DCBC52D49E51}"/>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0726252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Picture with Caption">
    <p:bg>
      <p:bgPr>
        <a:gradFill flip="none" rotWithShape="1">
          <a:gsLst>
            <a:gs pos="75000">
              <a:schemeClr val="tx2"/>
            </a:gs>
            <a:gs pos="85000">
              <a:schemeClr val="tx2">
                <a:alpha val="35000"/>
              </a:schemeClr>
            </a:gs>
            <a:gs pos="95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210396694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
        <p:nvSpPr>
          <p:cNvPr id="4" name="Title 3">
            <a:extLst>
              <a:ext uri="{FF2B5EF4-FFF2-40B4-BE49-F238E27FC236}">
                <a16:creationId xmlns:a16="http://schemas.microsoft.com/office/drawing/2014/main" id="{FC0BCDB4-4C07-CBF2-EFC4-7CEF0E0994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7178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
        <p:nvSpPr>
          <p:cNvPr id="3" name="Title 2">
            <a:extLst>
              <a:ext uri="{FF2B5EF4-FFF2-40B4-BE49-F238E27FC236}">
                <a16:creationId xmlns:a16="http://schemas.microsoft.com/office/drawing/2014/main" id="{1D0F7681-D094-4E6D-0DF0-99CD21DC42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362641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
        <p:nvSpPr>
          <p:cNvPr id="4" name="Title 3">
            <a:extLst>
              <a:ext uri="{FF2B5EF4-FFF2-40B4-BE49-F238E27FC236}">
                <a16:creationId xmlns:a16="http://schemas.microsoft.com/office/drawing/2014/main" id="{CC30DB31-FD65-4D95-4478-6813E7F155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655615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6498186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2977904076"/>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2693227270"/>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516359702"/>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81979367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Picture with Caption">
    <p:bg>
      <p:bgPr>
        <a:gradFill flip="none" rotWithShape="1">
          <a:gsLst>
            <a:gs pos="75000">
              <a:schemeClr val="tx2"/>
            </a:gs>
            <a:gs pos="85000">
              <a:schemeClr val="tx2">
                <a:alpha val="35000"/>
              </a:schemeClr>
            </a:gs>
            <a:gs pos="95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3924584535"/>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7AD23EB7-47BD-A421-AD32-BA7882ED264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538435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461439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0"/>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7B0D9059-3C9E-5AFD-2A32-2874C4FC4C5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61594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556249665"/>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7373409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24976461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5000">
              <a:schemeClr val="tx2"/>
            </a:gs>
            <a:gs pos="90000">
              <a:schemeClr val="tx2">
                <a:alpha val="4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20197952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7722061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16972804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01072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
        <p:nvSpPr>
          <p:cNvPr id="4" name="Title 3">
            <a:extLst>
              <a:ext uri="{FF2B5EF4-FFF2-40B4-BE49-F238E27FC236}">
                <a16:creationId xmlns:a16="http://schemas.microsoft.com/office/drawing/2014/main" id="{FC0BCDB4-4C07-CBF2-EFC4-7CEF0E0994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675725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5187335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7599311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3839277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5781678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4803060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B8F7E44F-C564-AFF5-D73D-599A8EB64DC8}"/>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9565914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
        <p:nvSpPr>
          <p:cNvPr id="3" name="Title 2">
            <a:extLst>
              <a:ext uri="{FF2B5EF4-FFF2-40B4-BE49-F238E27FC236}">
                <a16:creationId xmlns:a16="http://schemas.microsoft.com/office/drawing/2014/main" id="{AEDBE4B2-ED26-DF20-EB88-9102132A1C0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49469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
        <p:nvSpPr>
          <p:cNvPr id="2" name="Title 1">
            <a:extLst>
              <a:ext uri="{FF2B5EF4-FFF2-40B4-BE49-F238E27FC236}">
                <a16:creationId xmlns:a16="http://schemas.microsoft.com/office/drawing/2014/main" id="{74074E2E-ED81-F3EC-B678-0FDCBC64206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31797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
        <p:nvSpPr>
          <p:cNvPr id="5" name="Title 4">
            <a:extLst>
              <a:ext uri="{FF2B5EF4-FFF2-40B4-BE49-F238E27FC236}">
                <a16:creationId xmlns:a16="http://schemas.microsoft.com/office/drawing/2014/main" id="{AB808ED8-8426-A0C0-9763-B7D4C153D10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0544361"/>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
        <p:nvSpPr>
          <p:cNvPr id="4" name="Title 3">
            <a:extLst>
              <a:ext uri="{FF2B5EF4-FFF2-40B4-BE49-F238E27FC236}">
                <a16:creationId xmlns:a16="http://schemas.microsoft.com/office/drawing/2014/main" id="{62C6ABDE-E95A-0F3C-098E-3AB6CD8A719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7819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
        <p:nvSpPr>
          <p:cNvPr id="3" name="Title 2">
            <a:extLst>
              <a:ext uri="{FF2B5EF4-FFF2-40B4-BE49-F238E27FC236}">
                <a16:creationId xmlns:a16="http://schemas.microsoft.com/office/drawing/2014/main" id="{1D0F7681-D094-4E6D-0DF0-99CD21DC42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674156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
        <p:nvSpPr>
          <p:cNvPr id="3" name="Title 2">
            <a:extLst>
              <a:ext uri="{FF2B5EF4-FFF2-40B4-BE49-F238E27FC236}">
                <a16:creationId xmlns:a16="http://schemas.microsoft.com/office/drawing/2014/main" id="{DFDE0C51-EABF-8EEF-D372-6195FADF38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702472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
        <p:nvSpPr>
          <p:cNvPr id="4" name="Title 3">
            <a:extLst>
              <a:ext uri="{FF2B5EF4-FFF2-40B4-BE49-F238E27FC236}">
                <a16:creationId xmlns:a16="http://schemas.microsoft.com/office/drawing/2014/main" id="{1FA45842-A577-D012-E0A0-40AA7BE0D29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88892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
        <p:nvSpPr>
          <p:cNvPr id="3" name="Title 2">
            <a:extLst>
              <a:ext uri="{FF2B5EF4-FFF2-40B4-BE49-F238E27FC236}">
                <a16:creationId xmlns:a16="http://schemas.microsoft.com/office/drawing/2014/main" id="{B93C48AD-9F55-0046-00A1-CC510D30C60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442748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
        <p:nvSpPr>
          <p:cNvPr id="5" name="Title 4">
            <a:extLst>
              <a:ext uri="{FF2B5EF4-FFF2-40B4-BE49-F238E27FC236}">
                <a16:creationId xmlns:a16="http://schemas.microsoft.com/office/drawing/2014/main" id="{44FB5578-DA9B-BD0B-5613-AEFB9E68B6F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9802577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
        <p:nvSpPr>
          <p:cNvPr id="7" name="Title 6">
            <a:extLst>
              <a:ext uri="{FF2B5EF4-FFF2-40B4-BE49-F238E27FC236}">
                <a16:creationId xmlns:a16="http://schemas.microsoft.com/office/drawing/2014/main" id="{929DC40A-BB92-C526-3CD0-189C3429C4D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3898774"/>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
        <p:nvSpPr>
          <p:cNvPr id="6" name="Title 5">
            <a:extLst>
              <a:ext uri="{FF2B5EF4-FFF2-40B4-BE49-F238E27FC236}">
                <a16:creationId xmlns:a16="http://schemas.microsoft.com/office/drawing/2014/main" id="{481C1557-2F36-FF70-9AEB-DF21DD5067B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1852820"/>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
        <p:nvSpPr>
          <p:cNvPr id="6" name="Title 5">
            <a:extLst>
              <a:ext uri="{FF2B5EF4-FFF2-40B4-BE49-F238E27FC236}">
                <a16:creationId xmlns:a16="http://schemas.microsoft.com/office/drawing/2014/main" id="{F2E409FF-5585-8E4A-14AA-59DBC4EAF93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880084"/>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B02F4169-3E26-AB53-54FC-47BE477B905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627756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105146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DACA2C3D-12FE-63E8-E6E7-2094824214F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91465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
        <p:nvSpPr>
          <p:cNvPr id="4" name="Title 3">
            <a:extLst>
              <a:ext uri="{FF2B5EF4-FFF2-40B4-BE49-F238E27FC236}">
                <a16:creationId xmlns:a16="http://schemas.microsoft.com/office/drawing/2014/main" id="{CC30DB31-FD65-4D95-4478-6813E7F155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746813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290452761"/>
      </p:ext>
    </p:extLst>
  </p:cSld>
  <p:clrMapOvr>
    <a:masterClrMapping/>
  </p:clrMapOvr>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4719099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798164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42094505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388322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15719959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91516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9744591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6518624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271054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37503846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4799151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7974162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3B3BB445-F4B7-CADC-0D0E-2F77E6D29AB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03460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
        <p:nvSpPr>
          <p:cNvPr id="3" name="Title 2">
            <a:extLst>
              <a:ext uri="{FF2B5EF4-FFF2-40B4-BE49-F238E27FC236}">
                <a16:creationId xmlns:a16="http://schemas.microsoft.com/office/drawing/2014/main" id="{3F0C188E-247B-9C3F-A9A1-C83CFE759AA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78215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720236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dirty="0"/>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1683895260"/>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34320889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
        <p:nvSpPr>
          <p:cNvPr id="3" name="Title 2">
            <a:extLst>
              <a:ext uri="{FF2B5EF4-FFF2-40B4-BE49-F238E27FC236}">
                <a16:creationId xmlns:a16="http://schemas.microsoft.com/office/drawing/2014/main" id="{0D83DA01-DEF9-54DE-5B29-4ACD3FE63AA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24860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
        <p:nvSpPr>
          <p:cNvPr id="4" name="Title 3">
            <a:extLst>
              <a:ext uri="{FF2B5EF4-FFF2-40B4-BE49-F238E27FC236}">
                <a16:creationId xmlns:a16="http://schemas.microsoft.com/office/drawing/2014/main" id="{7C0718C4-6A68-5C9A-D51B-6E4A148DA30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76835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
        <p:nvSpPr>
          <p:cNvPr id="3" name="Title 2">
            <a:extLst>
              <a:ext uri="{FF2B5EF4-FFF2-40B4-BE49-F238E27FC236}">
                <a16:creationId xmlns:a16="http://schemas.microsoft.com/office/drawing/2014/main" id="{D7BCB16E-0E8E-5157-7B5A-C68F6A9B78A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1035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191691140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886297771"/>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3787658590"/>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94306714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319340364"/>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C36767D0-41E3-FB81-AF9C-B23748A500E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666292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020949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906D055C-0506-0861-DE5F-4C6932D6751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732432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3" name="TextBox 2">
            <a:extLst>
              <a:ext uri="{FF2B5EF4-FFF2-40B4-BE49-F238E27FC236}">
                <a16:creationId xmlns:a16="http://schemas.microsoft.com/office/drawing/2014/main" id="{C369F6EA-5BBB-736F-8B43-C8414A1A7110}"/>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5" name="TextBox 4">
            <a:extLst>
              <a:ext uri="{FF2B5EF4-FFF2-40B4-BE49-F238E27FC236}">
                <a16:creationId xmlns:a16="http://schemas.microsoft.com/office/drawing/2014/main" id="{A49041E3-ECCE-7D4E-3D0F-271435F717AB}"/>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118713353"/>
      </p:ext>
    </p:extLst>
  </p:cSld>
  <p:clrMapOvr>
    <a:masterClrMapping/>
  </p:clrMapOvr>
  <p:hf hdr="0" dt="0"/>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bg2">
                    <a:lumMod val="50000"/>
                  </a:schemeClr>
                </a:solidFill>
              </a:rPr>
              <a:pPr algn="r">
                <a:spcBef>
                  <a:spcPct val="50000"/>
                </a:spcBef>
                <a:defRPr/>
              </a:pPr>
              <a:t>‹#›</a:t>
            </a:fld>
            <a:endParaRPr lang="en-US" sz="1100" b="0" baseline="0" dirty="0">
              <a:solidFill>
                <a:schemeClr val="bg2">
                  <a:lumMod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
        <p:nvSpPr>
          <p:cNvPr id="3" name="TextBox 2">
            <a:extLst>
              <a:ext uri="{FF2B5EF4-FFF2-40B4-BE49-F238E27FC236}">
                <a16:creationId xmlns:a16="http://schemas.microsoft.com/office/drawing/2014/main" id="{D9F0C27E-08F8-B2DC-3FBC-DBF8758A6EB4}"/>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D1BF6447-1438-9DC9-A4D0-DA7BD956CC62}"/>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8060181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
        <p:nvSpPr>
          <p:cNvPr id="3" name="TextBox 2">
            <a:extLst>
              <a:ext uri="{FF2B5EF4-FFF2-40B4-BE49-F238E27FC236}">
                <a16:creationId xmlns:a16="http://schemas.microsoft.com/office/drawing/2014/main" id="{36CCC378-15A8-6972-3896-FF69DB1A86EF}"/>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B4753ADC-3CDC-8585-1B64-FC71910FE39F}"/>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266434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image" Target="../media/image1.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theme" Target="../theme/theme3.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31" Type="http://schemas.openxmlformats.org/officeDocument/2006/relationships/image" Target="../media/image5.png"/><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26" Type="http://schemas.openxmlformats.org/officeDocument/2006/relationships/slideLayout" Target="../slideLayouts/slideLayout107.xml"/><Relationship Id="rId3" Type="http://schemas.openxmlformats.org/officeDocument/2006/relationships/slideLayout" Target="../slideLayouts/slideLayout84.xml"/><Relationship Id="rId21" Type="http://schemas.openxmlformats.org/officeDocument/2006/relationships/slideLayout" Target="../slideLayouts/slideLayout102.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slideLayout" Target="../slideLayouts/slideLayout101.xml"/><Relationship Id="rId29" Type="http://schemas.openxmlformats.org/officeDocument/2006/relationships/theme" Target="../theme/theme4.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24" Type="http://schemas.openxmlformats.org/officeDocument/2006/relationships/slideLayout" Target="../slideLayouts/slideLayout105.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10" Type="http://schemas.openxmlformats.org/officeDocument/2006/relationships/slideLayout" Target="../slideLayouts/slideLayout91.xml"/><Relationship Id="rId19" Type="http://schemas.openxmlformats.org/officeDocument/2006/relationships/slideLayout" Target="../slideLayouts/slideLayout100.xml"/><Relationship Id="rId31" Type="http://schemas.openxmlformats.org/officeDocument/2006/relationships/image" Target="../media/image5.png"/><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26" Type="http://schemas.openxmlformats.org/officeDocument/2006/relationships/slideLayout" Target="../slideLayouts/slideLayout135.xml"/><Relationship Id="rId3" Type="http://schemas.openxmlformats.org/officeDocument/2006/relationships/slideLayout" Target="../slideLayouts/slideLayout112.xml"/><Relationship Id="rId21" Type="http://schemas.openxmlformats.org/officeDocument/2006/relationships/slideLayout" Target="../slideLayouts/slideLayout130.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5" Type="http://schemas.openxmlformats.org/officeDocument/2006/relationships/slideLayout" Target="../slideLayouts/slideLayout134.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slideLayout" Target="../slideLayouts/slideLayout129.xml"/><Relationship Id="rId29" Type="http://schemas.openxmlformats.org/officeDocument/2006/relationships/image" Target="../media/image1.png"/><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24" Type="http://schemas.openxmlformats.org/officeDocument/2006/relationships/slideLayout" Target="../slideLayouts/slideLayout133.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23" Type="http://schemas.openxmlformats.org/officeDocument/2006/relationships/slideLayout" Target="../slideLayouts/slideLayout132.xml"/><Relationship Id="rId28" Type="http://schemas.openxmlformats.org/officeDocument/2006/relationships/theme" Target="../theme/theme5.xml"/><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 Id="rId22" Type="http://schemas.openxmlformats.org/officeDocument/2006/relationships/slideLayout" Target="../slideLayouts/slideLayout131.xml"/><Relationship Id="rId27" Type="http://schemas.openxmlformats.org/officeDocument/2006/relationships/slideLayout" Target="../slideLayouts/slideLayout136.xml"/><Relationship Id="rId30"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18" Type="http://schemas.openxmlformats.org/officeDocument/2006/relationships/slideLayout" Target="../slideLayouts/slideLayout154.xml"/><Relationship Id="rId26" Type="http://schemas.openxmlformats.org/officeDocument/2006/relationships/slideLayout" Target="../slideLayouts/slideLayout162.xml"/><Relationship Id="rId3" Type="http://schemas.openxmlformats.org/officeDocument/2006/relationships/slideLayout" Target="../slideLayouts/slideLayout139.xml"/><Relationship Id="rId21" Type="http://schemas.openxmlformats.org/officeDocument/2006/relationships/slideLayout" Target="../slideLayouts/slideLayout157.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5" Type="http://schemas.openxmlformats.org/officeDocument/2006/relationships/slideLayout" Target="../slideLayouts/slideLayout161.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20" Type="http://schemas.openxmlformats.org/officeDocument/2006/relationships/slideLayout" Target="../slideLayouts/slideLayout156.xml"/><Relationship Id="rId29" Type="http://schemas.openxmlformats.org/officeDocument/2006/relationships/image" Target="../media/image1.png"/><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24" Type="http://schemas.openxmlformats.org/officeDocument/2006/relationships/slideLayout" Target="../slideLayouts/slideLayout160.xml"/><Relationship Id="rId5" Type="http://schemas.openxmlformats.org/officeDocument/2006/relationships/slideLayout" Target="../slideLayouts/slideLayout141.xml"/><Relationship Id="rId15" Type="http://schemas.openxmlformats.org/officeDocument/2006/relationships/slideLayout" Target="../slideLayouts/slideLayout151.xml"/><Relationship Id="rId23" Type="http://schemas.openxmlformats.org/officeDocument/2006/relationships/slideLayout" Target="../slideLayouts/slideLayout159.xml"/><Relationship Id="rId28" Type="http://schemas.openxmlformats.org/officeDocument/2006/relationships/theme" Target="../theme/theme6.xml"/><Relationship Id="rId10" Type="http://schemas.openxmlformats.org/officeDocument/2006/relationships/slideLayout" Target="../slideLayouts/slideLayout146.xml"/><Relationship Id="rId19" Type="http://schemas.openxmlformats.org/officeDocument/2006/relationships/slideLayout" Target="../slideLayouts/slideLayout155.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 Id="rId22" Type="http://schemas.openxmlformats.org/officeDocument/2006/relationships/slideLayout" Target="../slideLayouts/slideLayout158.xml"/><Relationship Id="rId27" Type="http://schemas.openxmlformats.org/officeDocument/2006/relationships/slideLayout" Target="../slideLayouts/slideLayout163.xml"/><Relationship Id="rId30"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7000">
              <a:schemeClr val="tx2"/>
            </a:gs>
            <a:gs pos="90000">
              <a:schemeClr val="tx2"/>
            </a:gs>
            <a:gs pos="98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a:stretch>
            <a:fillRect/>
          </a:stretch>
        </p:blipFill>
        <p:spPr>
          <a:xfrm>
            <a:off x="266700" y="319470"/>
            <a:ext cx="681666" cy="451942"/>
          </a:xfrm>
          <a:prstGeom prst="rect">
            <a:avLst/>
          </a:prstGeom>
        </p:spPr>
      </p:pic>
    </p:spTree>
    <p:extLst>
      <p:ext uri="{BB962C8B-B14F-4D97-AF65-F5344CB8AC3E}">
        <p14:creationId xmlns:p14="http://schemas.microsoft.com/office/powerpoint/2010/main" val="2346450069"/>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 id="2147483981" r:id="rId14"/>
    <p:sldLayoutId id="2147483982" r:id="rId15"/>
    <p:sldLayoutId id="2147483983" r:id="rId16"/>
    <p:sldLayoutId id="2147483984" r:id="rId17"/>
    <p:sldLayoutId id="2147483985" r:id="rId18"/>
    <p:sldLayoutId id="2147484079" r:id="rId19"/>
    <p:sldLayoutId id="2147483987" r:id="rId20"/>
    <p:sldLayoutId id="2147483988" r:id="rId21"/>
    <p:sldLayoutId id="2147483989" r:id="rId22"/>
    <p:sldLayoutId id="2147483990" r:id="rId23"/>
    <p:sldLayoutId id="2147483991" r:id="rId24"/>
    <p:sldLayoutId id="2147483992" r:id="rId25"/>
    <p:sldLayoutId id="2147483993" r:id="rId26"/>
    <p:sldLayoutId id="2147484109"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a:stretch>
            <a:fillRect/>
          </a:stretch>
        </p:blipFill>
        <p:spPr>
          <a:xfrm>
            <a:off x="266700" y="319470"/>
            <a:ext cx="681666" cy="451942"/>
          </a:xfrm>
          <a:prstGeom prst="rect">
            <a:avLst/>
          </a:prstGeom>
        </p:spPr>
      </p:pic>
      <p:sp>
        <p:nvSpPr>
          <p:cNvPr id="2" name="TextBox 1">
            <a:extLst>
              <a:ext uri="{FF2B5EF4-FFF2-40B4-BE49-F238E27FC236}">
                <a16:creationId xmlns:a16="http://schemas.microsoft.com/office/drawing/2014/main" id="{13C93DB8-8109-4839-4533-D52647F330BE}"/>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3" name="TextBox 2">
            <a:extLst>
              <a:ext uri="{FF2B5EF4-FFF2-40B4-BE49-F238E27FC236}">
                <a16:creationId xmlns:a16="http://schemas.microsoft.com/office/drawing/2014/main" id="{D4AA7094-B510-FCCE-91B2-CBD23BFDE2C0}"/>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095872165"/>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 id="2147484158" r:id="rId16"/>
    <p:sldLayoutId id="2147484159" r:id="rId17"/>
    <p:sldLayoutId id="2147484160" r:id="rId18"/>
    <p:sldLayoutId id="2147484161" r:id="rId19"/>
    <p:sldLayoutId id="2147484162" r:id="rId20"/>
    <p:sldLayoutId id="2147484163" r:id="rId21"/>
    <p:sldLayoutId id="2147484164" r:id="rId22"/>
    <p:sldLayoutId id="2147484165" r:id="rId23"/>
    <p:sldLayoutId id="2147484166" r:id="rId24"/>
    <p:sldLayoutId id="2147484167" r:id="rId25"/>
    <p:sldLayoutId id="2147484168" r:id="rId26"/>
    <p:sldLayoutId id="2147484169"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a:stretch>
            <a:fillRect/>
          </a:stretch>
        </p:blipFill>
        <p:spPr>
          <a:xfrm>
            <a:off x="11309075" y="319470"/>
            <a:ext cx="681666" cy="451942"/>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A03C655F-18AF-780C-F994-802A30EEA9EF}"/>
              </a:ext>
            </a:extLst>
          </p:cNvPr>
          <p:cNvPicPr>
            <a:picLocks noChangeAspect="1"/>
          </p:cNvPicPr>
          <p:nvPr userDrawn="1"/>
        </p:nvPicPr>
        <p:blipFill>
          <a:blip r:embed="rId31"/>
          <a:stretch>
            <a:fillRect/>
          </a:stretch>
        </p:blipFill>
        <p:spPr>
          <a:xfrm>
            <a:off x="266700" y="113697"/>
            <a:ext cx="644814" cy="811816"/>
          </a:xfrm>
          <a:prstGeom prst="rect">
            <a:avLst/>
          </a:prstGeom>
        </p:spPr>
      </p:pic>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0725888"/>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 id="2147484066" r:id="rId15"/>
    <p:sldLayoutId id="2147484067" r:id="rId16"/>
    <p:sldLayoutId id="2147484068" r:id="rId17"/>
    <p:sldLayoutId id="2147484069" r:id="rId18"/>
    <p:sldLayoutId id="2147484070" r:id="rId19"/>
    <p:sldLayoutId id="2147484071" r:id="rId20"/>
    <p:sldLayoutId id="2147484072" r:id="rId21"/>
    <p:sldLayoutId id="2147484073" r:id="rId22"/>
    <p:sldLayoutId id="2147484074" r:id="rId23"/>
    <p:sldLayoutId id="2147484075" r:id="rId24"/>
    <p:sldLayoutId id="2147484076" r:id="rId25"/>
    <p:sldLayoutId id="2147484077" r:id="rId26"/>
    <p:sldLayoutId id="2147484078"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09A6F4-437A-F5BC-A382-7E14CD1E36B7}"/>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4" name="TextBox 3">
            <a:extLst>
              <a:ext uri="{FF2B5EF4-FFF2-40B4-BE49-F238E27FC236}">
                <a16:creationId xmlns:a16="http://schemas.microsoft.com/office/drawing/2014/main" id="{901DB1F4-AA0B-D214-2C9A-AE809FF1F69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a:stretch>
            <a:fillRect/>
          </a:stretch>
        </p:blipFill>
        <p:spPr>
          <a:xfrm>
            <a:off x="11309075" y="319470"/>
            <a:ext cx="681666" cy="451942"/>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A03C655F-18AF-780C-F994-802A30EEA9EF}"/>
              </a:ext>
            </a:extLst>
          </p:cNvPr>
          <p:cNvPicPr>
            <a:picLocks noChangeAspect="1"/>
          </p:cNvPicPr>
          <p:nvPr userDrawn="1"/>
        </p:nvPicPr>
        <p:blipFill>
          <a:blip r:embed="rId31"/>
          <a:stretch>
            <a:fillRect/>
          </a:stretch>
        </p:blipFill>
        <p:spPr>
          <a:xfrm>
            <a:off x="266700" y="113697"/>
            <a:ext cx="644814" cy="811816"/>
          </a:xfrm>
          <a:prstGeom prst="rect">
            <a:avLst/>
          </a:prstGeom>
        </p:spPr>
      </p:pic>
      <p:sp>
        <p:nvSpPr>
          <p:cNvPr id="8" name="Rectangle 7">
            <a:extLst>
              <a:ext uri="{FF2B5EF4-FFF2-40B4-BE49-F238E27FC236}">
                <a16:creationId xmlns:a16="http://schemas.microsoft.com/office/drawing/2014/main" id="{7AD4339D-DBCA-B475-10A1-FBC7E6A007BD}"/>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68281"/>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 id="2147484096" r:id="rId15"/>
    <p:sldLayoutId id="2147484097" r:id="rId16"/>
    <p:sldLayoutId id="2147484098" r:id="rId17"/>
    <p:sldLayoutId id="2147484099" r:id="rId18"/>
    <p:sldLayoutId id="2147484139" r:id="rId19"/>
    <p:sldLayoutId id="2147484101" r:id="rId20"/>
    <p:sldLayoutId id="2147484102" r:id="rId21"/>
    <p:sldLayoutId id="2147484103" r:id="rId22"/>
    <p:sldLayoutId id="2147484104" r:id="rId23"/>
    <p:sldLayoutId id="2147484105" r:id="rId24"/>
    <p:sldLayoutId id="2147484106" r:id="rId25"/>
    <p:sldLayoutId id="2147484107" r:id="rId26"/>
    <p:sldLayoutId id="2147484108" r:id="rId27"/>
    <p:sldLayoutId id="2147484141" r:id="rId28"/>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5000">
              <a:schemeClr val="tx2"/>
            </a:gs>
            <a:gs pos="90000">
              <a:schemeClr val="tx2">
                <a:alpha val="3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2160788" y="128981"/>
            <a:ext cx="9764511"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1BE7C9B-9448-C381-7665-0C3594C2DD80}"/>
              </a:ext>
            </a:extLst>
          </p:cNvPr>
          <p:cNvPicPr>
            <a:picLocks noChangeAspect="1"/>
          </p:cNvPicPr>
          <p:nvPr userDrawn="1"/>
        </p:nvPicPr>
        <p:blipFill>
          <a:blip r:embed="rId30"/>
          <a:srcRect/>
          <a:stretch/>
        </p:blipFill>
        <p:spPr>
          <a:xfrm>
            <a:off x="190500" y="86740"/>
            <a:ext cx="1970289" cy="874270"/>
          </a:xfrm>
          <a:prstGeom prst="rect">
            <a:avLst/>
          </a:prstGeom>
        </p:spPr>
      </p:pic>
    </p:spTree>
    <p:extLst>
      <p:ext uri="{BB962C8B-B14F-4D97-AF65-F5344CB8AC3E}">
        <p14:creationId xmlns:p14="http://schemas.microsoft.com/office/powerpoint/2010/main" val="2884319183"/>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 id="2147484123" r:id="rId13"/>
    <p:sldLayoutId id="2147484124" r:id="rId14"/>
    <p:sldLayoutId id="2147484125" r:id="rId15"/>
    <p:sldLayoutId id="2147484126" r:id="rId16"/>
    <p:sldLayoutId id="2147484127" r:id="rId17"/>
    <p:sldLayoutId id="2147484128" r:id="rId18"/>
    <p:sldLayoutId id="2147484140" r:id="rId19"/>
    <p:sldLayoutId id="2147484130" r:id="rId20"/>
    <p:sldLayoutId id="2147484131" r:id="rId21"/>
    <p:sldLayoutId id="2147484132" r:id="rId22"/>
    <p:sldLayoutId id="2147484133" r:id="rId23"/>
    <p:sldLayoutId id="2147484134" r:id="rId24"/>
    <p:sldLayoutId id="2147484135" r:id="rId25"/>
    <p:sldLayoutId id="2147484136" r:id="rId26"/>
    <p:sldLayoutId id="2147484137"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5000">
              <a:schemeClr val="tx2"/>
            </a:gs>
            <a:gs pos="90000">
              <a:schemeClr val="tx2">
                <a:alpha val="3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2160788" y="128981"/>
            <a:ext cx="9764511"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1BE7C9B-9448-C381-7665-0C3594C2DD80}"/>
              </a:ext>
            </a:extLst>
          </p:cNvPr>
          <p:cNvPicPr>
            <a:picLocks noChangeAspect="1"/>
          </p:cNvPicPr>
          <p:nvPr userDrawn="1"/>
        </p:nvPicPr>
        <p:blipFill>
          <a:blip r:embed="rId30"/>
          <a:srcRect/>
          <a:stretch/>
        </p:blipFill>
        <p:spPr>
          <a:xfrm>
            <a:off x="190500" y="86740"/>
            <a:ext cx="1970289" cy="874270"/>
          </a:xfrm>
          <a:prstGeom prst="rect">
            <a:avLst/>
          </a:prstGeom>
        </p:spPr>
      </p:pic>
      <p:sp>
        <p:nvSpPr>
          <p:cNvPr id="2" name="TextBox 1">
            <a:extLst>
              <a:ext uri="{FF2B5EF4-FFF2-40B4-BE49-F238E27FC236}">
                <a16:creationId xmlns:a16="http://schemas.microsoft.com/office/drawing/2014/main" id="{0319D296-3ADD-602F-6280-AF09F0C8541E}"/>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8" name="TextBox 7">
            <a:extLst>
              <a:ext uri="{FF2B5EF4-FFF2-40B4-BE49-F238E27FC236}">
                <a16:creationId xmlns:a16="http://schemas.microsoft.com/office/drawing/2014/main" id="{3CB3D4C0-148A-1C15-E80F-A173E101EED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756410140"/>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 id="2147484184" r:id="rId14"/>
    <p:sldLayoutId id="2147484185" r:id="rId15"/>
    <p:sldLayoutId id="2147484186" r:id="rId16"/>
    <p:sldLayoutId id="2147484187" r:id="rId17"/>
    <p:sldLayoutId id="2147484188" r:id="rId18"/>
    <p:sldLayoutId id="2147484189" r:id="rId19"/>
    <p:sldLayoutId id="2147484190" r:id="rId20"/>
    <p:sldLayoutId id="2147484191" r:id="rId21"/>
    <p:sldLayoutId id="2147484192" r:id="rId22"/>
    <p:sldLayoutId id="2147484193" r:id="rId23"/>
    <p:sldLayoutId id="2147484194" r:id="rId24"/>
    <p:sldLayoutId id="2147484195" r:id="rId25"/>
    <p:sldLayoutId id="2147484196" r:id="rId26"/>
    <p:sldLayoutId id="2147484197"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3"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4" name="Picture 6"/>
          <p:cNvPicPr>
            <a:picLocks noChangeAspect="1"/>
          </p:cNvPicPr>
          <p:nvPr userDrawn="1"/>
        </p:nvPicPr>
        <p:blipFill>
          <a:blip r:embed="rId4"/>
          <a:srcRect/>
          <a:stretch>
            <a:fillRect/>
          </a:stretch>
        </p:blipFill>
        <p:spPr bwMode="auto">
          <a:xfrm>
            <a:off x="6079067" y="3416309"/>
            <a:ext cx="25400" cy="3175"/>
          </a:xfrm>
          <a:prstGeom prst="rect">
            <a:avLst/>
          </a:prstGeom>
          <a:noFill/>
          <a:ln w="9525">
            <a:noFill/>
            <a:miter lim="800000"/>
            <a:headEnd/>
            <a:tailEnd/>
          </a:ln>
        </p:spPr>
      </p:pic>
      <p:sp>
        <p:nvSpPr>
          <p:cNvPr id="11" name="Text Box 14">
            <a:extLst>
              <a:ext uri="{FF2B5EF4-FFF2-40B4-BE49-F238E27FC236}">
                <a16:creationId xmlns:a16="http://schemas.microsoft.com/office/drawing/2014/main" id="{06488F25-D32D-48D0-BB8A-6B1499EB02EC}"/>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17" name="Date Placeholder 4">
            <a:extLst>
              <a:ext uri="{FF2B5EF4-FFF2-40B4-BE49-F238E27FC236}">
                <a16:creationId xmlns:a16="http://schemas.microsoft.com/office/drawing/2014/main" id="{876090B8-EB33-44F6-B805-AE75858FA42D}"/>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dirty="0"/>
          </a:p>
        </p:txBody>
      </p:sp>
      <p:sp>
        <p:nvSpPr>
          <p:cNvPr id="18" name="Footer Placeholder 3">
            <a:extLst>
              <a:ext uri="{FF2B5EF4-FFF2-40B4-BE49-F238E27FC236}">
                <a16:creationId xmlns:a16="http://schemas.microsoft.com/office/drawing/2014/main" id="{2F8A329A-59C1-4D23-B5E6-03FA1C182A0A}"/>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dirty="0"/>
          </a:p>
        </p:txBody>
      </p:sp>
      <p:sp>
        <p:nvSpPr>
          <p:cNvPr id="2" name="Title Placeholder 1">
            <a:extLst>
              <a:ext uri="{FF2B5EF4-FFF2-40B4-BE49-F238E27FC236}">
                <a16:creationId xmlns:a16="http://schemas.microsoft.com/office/drawing/2014/main" id="{CA18FFB5-1B4A-8A37-78CC-AC1A7AE08575}"/>
              </a:ext>
            </a:extLst>
          </p:cNvPr>
          <p:cNvSpPr>
            <a:spLocks noGrp="1"/>
          </p:cNvSpPr>
          <p:nvPr>
            <p:ph type="title"/>
          </p:nvPr>
        </p:nvSpPr>
        <p:spPr bwMode="auto">
          <a:xfrm>
            <a:off x="266699" y="128981"/>
            <a:ext cx="11658599" cy="8329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Tree>
    <p:extLst>
      <p:ext uri="{BB962C8B-B14F-4D97-AF65-F5344CB8AC3E}">
        <p14:creationId xmlns:p14="http://schemas.microsoft.com/office/powerpoint/2010/main" val="199137462"/>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169"/>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30188" indent="-230188" algn="l" rtl="0" eaLnBrk="1" fontAlgn="base" hangingPunct="1">
        <a:spcBef>
          <a:spcPts val="169"/>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1775"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4213" indent="-222250"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30188"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583" userDrawn="1">
          <p15:clr>
            <a:srgbClr val="F26B43"/>
          </p15:clr>
        </p15:guide>
        <p15:guide id="1" pos="7512" userDrawn="1">
          <p15:clr>
            <a:srgbClr val="5ACBF0"/>
          </p15:clr>
        </p15:guide>
        <p15:guide id="2" pos="12971">
          <p15:clr>
            <a:srgbClr val="5ACBF0"/>
          </p15:clr>
        </p15:guide>
        <p15:guide id="3" pos="168" userDrawn="1">
          <p15:clr>
            <a:srgbClr val="5ACBF0"/>
          </p15:clr>
        </p15:guide>
        <p15:guide id="5" orient="horz" pos="637" userDrawn="1">
          <p15:clr>
            <a:srgbClr val="F26B43"/>
          </p15:clr>
        </p15:guide>
        <p15:guide id="6"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5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6A4043-6EEA-CA38-296E-6639D2644E27}"/>
              </a:ext>
            </a:extLst>
          </p:cNvPr>
          <p:cNvSpPr>
            <a:spLocks noGrp="1"/>
          </p:cNvSpPr>
          <p:nvPr>
            <p:ph type="title"/>
          </p:nvPr>
        </p:nvSpPr>
        <p:spPr/>
        <p:txBody>
          <a:bodyPr/>
          <a:lstStyle/>
          <a:p>
            <a:r>
              <a:rPr lang="en-US" cap="none" dirty="0"/>
              <a:t>Mid-West Electric</a:t>
            </a:r>
            <a:br>
              <a:rPr lang="en-US" cap="none" dirty="0"/>
            </a:br>
            <a:r>
              <a:rPr lang="en-US" cap="none" dirty="0"/>
              <a:t>Consumers Association</a:t>
            </a:r>
            <a:br>
              <a:rPr lang="en-US" cap="none" dirty="0"/>
            </a:br>
            <a:r>
              <a:rPr lang="en-US" cap="none" dirty="0"/>
              <a:t>Annual Meeting</a:t>
            </a:r>
          </a:p>
        </p:txBody>
      </p:sp>
      <p:sp>
        <p:nvSpPr>
          <p:cNvPr id="7" name="Content Placeholder 6">
            <a:extLst>
              <a:ext uri="{FF2B5EF4-FFF2-40B4-BE49-F238E27FC236}">
                <a16:creationId xmlns:a16="http://schemas.microsoft.com/office/drawing/2014/main" id="{8AB0122A-3A34-D051-A0D6-532415D93642}"/>
              </a:ext>
            </a:extLst>
          </p:cNvPr>
          <p:cNvSpPr>
            <a:spLocks noGrp="1"/>
          </p:cNvSpPr>
          <p:nvPr>
            <p:ph sz="quarter" idx="17"/>
          </p:nvPr>
        </p:nvSpPr>
        <p:spPr/>
        <p:txBody>
          <a:bodyPr/>
          <a:lstStyle/>
          <a:p>
            <a:r>
              <a:rPr lang="en-US" dirty="0"/>
              <a:t>COL Robert Newbauer</a:t>
            </a:r>
          </a:p>
          <a:p>
            <a:r>
              <a:rPr lang="en-US" dirty="0"/>
              <a:t>U.S. Army Corps of Engineers</a:t>
            </a:r>
          </a:p>
          <a:p>
            <a:r>
              <a:rPr lang="en-US" dirty="0"/>
              <a:t>Omaha District</a:t>
            </a:r>
          </a:p>
          <a:p>
            <a:r>
              <a:rPr lang="en-US" dirty="0"/>
              <a:t>Commander</a:t>
            </a:r>
          </a:p>
        </p:txBody>
      </p:sp>
      <p:pic>
        <p:nvPicPr>
          <p:cNvPr id="9" name="Picture 8" descr="Calendar&#10;&#10;Description automatically generated">
            <a:extLst>
              <a:ext uri="{FF2B5EF4-FFF2-40B4-BE49-F238E27FC236}">
                <a16:creationId xmlns:a16="http://schemas.microsoft.com/office/drawing/2014/main" id="{9118D8F0-373B-A42D-BC40-5CE48B7BF53A}"/>
              </a:ext>
            </a:extLst>
          </p:cNvPr>
          <p:cNvPicPr>
            <a:picLocks noChangeAspect="1"/>
          </p:cNvPicPr>
          <p:nvPr/>
        </p:nvPicPr>
        <p:blipFill>
          <a:blip r:embed="rId2"/>
          <a:stretch>
            <a:fillRect/>
          </a:stretch>
        </p:blipFill>
        <p:spPr>
          <a:xfrm>
            <a:off x="7289800" y="1159933"/>
            <a:ext cx="3499203" cy="3499203"/>
          </a:xfrm>
          <a:prstGeom prst="rect">
            <a:avLst/>
          </a:prstGeom>
          <a:effectLst>
            <a:outerShdw blurRad="50800" dist="38100" algn="l" rotWithShape="0">
              <a:schemeClr val="tx2">
                <a:alpha val="40000"/>
              </a:schemeClr>
            </a:outerShdw>
          </a:effectLst>
        </p:spPr>
      </p:pic>
    </p:spTree>
    <p:extLst>
      <p:ext uri="{BB962C8B-B14F-4D97-AF65-F5344CB8AC3E}">
        <p14:creationId xmlns:p14="http://schemas.microsoft.com/office/powerpoint/2010/main" val="1957661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05A6F-2DB0-8F09-04B9-F399743A01E5}"/>
              </a:ext>
            </a:extLst>
          </p:cNvPr>
          <p:cNvSpPr>
            <a:spLocks noGrp="1"/>
          </p:cNvSpPr>
          <p:nvPr>
            <p:ph type="title"/>
          </p:nvPr>
        </p:nvSpPr>
        <p:spPr>
          <a:xfrm>
            <a:off x="266700" y="1997454"/>
            <a:ext cx="11687612" cy="1671543"/>
          </a:xfrm>
        </p:spPr>
        <p:txBody>
          <a:bodyPr/>
          <a:lstStyle/>
          <a:p>
            <a:pPr algn="ctr"/>
            <a:r>
              <a:rPr lang="en-US" dirty="0"/>
              <a:t>Project updates</a:t>
            </a:r>
          </a:p>
        </p:txBody>
      </p:sp>
    </p:spTree>
    <p:extLst>
      <p:ext uri="{BB962C8B-B14F-4D97-AF65-F5344CB8AC3E}">
        <p14:creationId xmlns:p14="http://schemas.microsoft.com/office/powerpoint/2010/main" val="631620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5FE6DF-0870-D798-60D9-4010DF8D9EE1}"/>
              </a:ext>
            </a:extLst>
          </p:cNvPr>
          <p:cNvSpPr>
            <a:spLocks noGrp="1"/>
          </p:cNvSpPr>
          <p:nvPr>
            <p:ph type="title"/>
          </p:nvPr>
        </p:nvSpPr>
        <p:spPr/>
        <p:txBody>
          <a:bodyPr/>
          <a:lstStyle/>
          <a:p>
            <a:pPr algn="ctr"/>
            <a:r>
              <a:rPr lang="en-US" dirty="0"/>
              <a:t>Project updates</a:t>
            </a:r>
          </a:p>
        </p:txBody>
      </p:sp>
      <p:pic>
        <p:nvPicPr>
          <p:cNvPr id="9" name="Picture 8" descr="A picture containing outdoor, sky, truck, transport&#10;&#10;Description automatically generated">
            <a:extLst>
              <a:ext uri="{FF2B5EF4-FFF2-40B4-BE49-F238E27FC236}">
                <a16:creationId xmlns:a16="http://schemas.microsoft.com/office/drawing/2014/main" id="{59F3F8B6-857B-9831-2E19-3D20BAC43D3A}"/>
              </a:ext>
            </a:extLst>
          </p:cNvPr>
          <p:cNvPicPr>
            <a:picLocks noChangeAspect="1"/>
          </p:cNvPicPr>
          <p:nvPr/>
        </p:nvPicPr>
        <p:blipFill>
          <a:blip r:embed="rId2"/>
          <a:stretch>
            <a:fillRect/>
          </a:stretch>
        </p:blipFill>
        <p:spPr>
          <a:xfrm>
            <a:off x="2348345" y="1250570"/>
            <a:ext cx="7495309" cy="5015043"/>
          </a:xfrm>
          <a:prstGeom prst="rect">
            <a:avLst/>
          </a:prstGeom>
        </p:spPr>
      </p:pic>
    </p:spTree>
    <p:extLst>
      <p:ext uri="{BB962C8B-B14F-4D97-AF65-F5344CB8AC3E}">
        <p14:creationId xmlns:p14="http://schemas.microsoft.com/office/powerpoint/2010/main" val="3604095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5FE6DF-0870-D798-60D9-4010DF8D9EE1}"/>
              </a:ext>
            </a:extLst>
          </p:cNvPr>
          <p:cNvSpPr>
            <a:spLocks noGrp="1"/>
          </p:cNvSpPr>
          <p:nvPr>
            <p:ph type="title"/>
          </p:nvPr>
        </p:nvSpPr>
        <p:spPr/>
        <p:txBody>
          <a:bodyPr/>
          <a:lstStyle/>
          <a:p>
            <a:pPr algn="ctr"/>
            <a:r>
              <a:rPr lang="en-US" dirty="0"/>
              <a:t>Project updates</a:t>
            </a:r>
          </a:p>
        </p:txBody>
      </p:sp>
      <p:pic>
        <p:nvPicPr>
          <p:cNvPr id="7" name="Picture 6" descr="An aerial view of a highway&#10;&#10;Description automatically generated with medium confidence">
            <a:extLst>
              <a:ext uri="{FF2B5EF4-FFF2-40B4-BE49-F238E27FC236}">
                <a16:creationId xmlns:a16="http://schemas.microsoft.com/office/drawing/2014/main" id="{75F2B87E-BA4D-38A5-BDDA-AA1EB5FFFC7D}"/>
              </a:ext>
            </a:extLst>
          </p:cNvPr>
          <p:cNvPicPr>
            <a:picLocks noChangeAspect="1"/>
          </p:cNvPicPr>
          <p:nvPr/>
        </p:nvPicPr>
        <p:blipFill>
          <a:blip r:embed="rId2"/>
          <a:stretch>
            <a:fillRect/>
          </a:stretch>
        </p:blipFill>
        <p:spPr>
          <a:xfrm>
            <a:off x="1689207" y="1332247"/>
            <a:ext cx="8813585" cy="4914768"/>
          </a:xfrm>
          <a:prstGeom prst="rect">
            <a:avLst/>
          </a:prstGeom>
        </p:spPr>
      </p:pic>
    </p:spTree>
    <p:extLst>
      <p:ext uri="{BB962C8B-B14F-4D97-AF65-F5344CB8AC3E}">
        <p14:creationId xmlns:p14="http://schemas.microsoft.com/office/powerpoint/2010/main" val="2584999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5FE6DF-0870-D798-60D9-4010DF8D9EE1}"/>
              </a:ext>
            </a:extLst>
          </p:cNvPr>
          <p:cNvSpPr>
            <a:spLocks noGrp="1"/>
          </p:cNvSpPr>
          <p:nvPr>
            <p:ph type="title"/>
          </p:nvPr>
        </p:nvSpPr>
        <p:spPr/>
        <p:txBody>
          <a:bodyPr/>
          <a:lstStyle/>
          <a:p>
            <a:pPr algn="ctr"/>
            <a:r>
              <a:rPr lang="en-US" dirty="0"/>
              <a:t>Project updates</a:t>
            </a:r>
          </a:p>
        </p:txBody>
      </p:sp>
      <p:pic>
        <p:nvPicPr>
          <p:cNvPr id="4" name="Picture 3" descr="A picture containing water, nature, green, reef&#10;&#10;Description automatically generated">
            <a:extLst>
              <a:ext uri="{FF2B5EF4-FFF2-40B4-BE49-F238E27FC236}">
                <a16:creationId xmlns:a16="http://schemas.microsoft.com/office/drawing/2014/main" id="{CFE48F0F-72FB-3A3A-AB46-B92346336876}"/>
              </a:ext>
            </a:extLst>
          </p:cNvPr>
          <p:cNvPicPr>
            <a:picLocks noChangeAspect="1"/>
          </p:cNvPicPr>
          <p:nvPr/>
        </p:nvPicPr>
        <p:blipFill>
          <a:blip r:embed="rId2"/>
          <a:stretch>
            <a:fillRect/>
          </a:stretch>
        </p:blipFill>
        <p:spPr>
          <a:xfrm>
            <a:off x="6503066" y="1905633"/>
            <a:ext cx="4740568" cy="3046734"/>
          </a:xfrm>
          <a:prstGeom prst="rect">
            <a:avLst/>
          </a:prstGeom>
        </p:spPr>
      </p:pic>
      <p:pic>
        <p:nvPicPr>
          <p:cNvPr id="8" name="Picture 7" descr="A city next to a body of water&#10;&#10;Description automatically generated with low confidence">
            <a:extLst>
              <a:ext uri="{FF2B5EF4-FFF2-40B4-BE49-F238E27FC236}">
                <a16:creationId xmlns:a16="http://schemas.microsoft.com/office/drawing/2014/main" id="{3F72105E-78E6-6607-CAB7-151328EE415C}"/>
              </a:ext>
            </a:extLst>
          </p:cNvPr>
          <p:cNvPicPr>
            <a:picLocks noChangeAspect="1"/>
          </p:cNvPicPr>
          <p:nvPr/>
        </p:nvPicPr>
        <p:blipFill>
          <a:blip r:embed="rId3"/>
          <a:stretch>
            <a:fillRect/>
          </a:stretch>
        </p:blipFill>
        <p:spPr>
          <a:xfrm>
            <a:off x="948366" y="1905633"/>
            <a:ext cx="4740568" cy="3046734"/>
          </a:xfrm>
          <a:prstGeom prst="rect">
            <a:avLst/>
          </a:prstGeom>
        </p:spPr>
      </p:pic>
    </p:spTree>
    <p:extLst>
      <p:ext uri="{BB962C8B-B14F-4D97-AF65-F5344CB8AC3E}">
        <p14:creationId xmlns:p14="http://schemas.microsoft.com/office/powerpoint/2010/main" val="3656000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05A6F-2DB0-8F09-04B9-F399743A01E5}"/>
              </a:ext>
            </a:extLst>
          </p:cNvPr>
          <p:cNvSpPr>
            <a:spLocks noGrp="1"/>
          </p:cNvSpPr>
          <p:nvPr>
            <p:ph type="title"/>
          </p:nvPr>
        </p:nvSpPr>
        <p:spPr>
          <a:xfrm>
            <a:off x="266700" y="1997454"/>
            <a:ext cx="11687612" cy="1671543"/>
          </a:xfrm>
        </p:spPr>
        <p:txBody>
          <a:bodyPr/>
          <a:lstStyle/>
          <a:p>
            <a:pPr algn="ctr"/>
            <a:r>
              <a:rPr lang="en-US" dirty="0"/>
              <a:t>Thank you</a:t>
            </a:r>
          </a:p>
        </p:txBody>
      </p:sp>
    </p:spTree>
    <p:extLst>
      <p:ext uri="{BB962C8B-B14F-4D97-AF65-F5344CB8AC3E}">
        <p14:creationId xmlns:p14="http://schemas.microsoft.com/office/powerpoint/2010/main" val="3667321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8B8186-0257-84A5-C420-E6124DCD8F7A}"/>
              </a:ext>
            </a:extLst>
          </p:cNvPr>
          <p:cNvSpPr>
            <a:spLocks noGrp="1"/>
          </p:cNvSpPr>
          <p:nvPr>
            <p:ph sz="quarter" idx="10"/>
          </p:nvPr>
        </p:nvSpPr>
        <p:spPr>
          <a:xfrm>
            <a:off x="847288" y="1289534"/>
            <a:ext cx="10637240" cy="4205255"/>
          </a:xfrm>
        </p:spPr>
        <p:txBody>
          <a:bodyPr/>
          <a:lstStyle/>
          <a:p>
            <a:r>
              <a:rPr lang="en-US" sz="1800" b="1" dirty="0">
                <a:solidFill>
                  <a:schemeClr val="tx1"/>
                </a:solidFill>
              </a:rPr>
              <a:t>DISTRICT MISSION</a:t>
            </a:r>
          </a:p>
          <a:p>
            <a:endParaRPr lang="en-US" sz="1800" dirty="0">
              <a:solidFill>
                <a:schemeClr val="tx1"/>
              </a:solidFill>
            </a:endParaRPr>
          </a:p>
          <a:p>
            <a:r>
              <a:rPr lang="en-US" sz="1800" b="1" dirty="0">
                <a:solidFill>
                  <a:schemeClr val="tx1"/>
                </a:solidFill>
              </a:rPr>
              <a:t>HYDROPOWER TODAY</a:t>
            </a:r>
          </a:p>
          <a:p>
            <a:endParaRPr lang="en-US" sz="1800" b="1" dirty="0">
              <a:solidFill>
                <a:schemeClr val="tx1"/>
              </a:solidFill>
            </a:endParaRPr>
          </a:p>
          <a:p>
            <a:r>
              <a:rPr lang="en-US" sz="1800" b="1" dirty="0">
                <a:solidFill>
                  <a:schemeClr val="tx1"/>
                </a:solidFill>
              </a:rPr>
              <a:t>ONGOING CHALLENGES</a:t>
            </a:r>
          </a:p>
          <a:p>
            <a:endParaRPr lang="en-US" sz="1800" dirty="0">
              <a:solidFill>
                <a:schemeClr val="tx1"/>
              </a:solidFill>
            </a:endParaRPr>
          </a:p>
          <a:p>
            <a:r>
              <a:rPr lang="en-US" sz="1800" b="1" dirty="0">
                <a:solidFill>
                  <a:schemeClr val="tx1"/>
                </a:solidFill>
              </a:rPr>
              <a:t>PROJECT UPDATES</a:t>
            </a:r>
          </a:p>
          <a:p>
            <a:endParaRPr lang="en-US" sz="1800" b="1" dirty="0">
              <a:solidFill>
                <a:schemeClr val="tx1"/>
              </a:solidFill>
            </a:endParaRPr>
          </a:p>
          <a:p>
            <a:r>
              <a:rPr lang="en-US" sz="1800" b="1" dirty="0">
                <a:solidFill>
                  <a:schemeClr val="tx1"/>
                </a:solidFill>
              </a:rPr>
              <a:t>QUESTIONS</a:t>
            </a:r>
          </a:p>
        </p:txBody>
      </p:sp>
      <p:sp>
        <p:nvSpPr>
          <p:cNvPr id="3" name="Footer Placeholder 2">
            <a:extLst>
              <a:ext uri="{FF2B5EF4-FFF2-40B4-BE49-F238E27FC236}">
                <a16:creationId xmlns:a16="http://schemas.microsoft.com/office/drawing/2014/main" id="{DF32498A-42E5-D8D4-F2F1-B50CF30A7A6C}"/>
              </a:ext>
            </a:extLst>
          </p:cNvPr>
          <p:cNvSpPr>
            <a:spLocks noGrp="1"/>
          </p:cNvSpPr>
          <p:nvPr>
            <p:ph type="ftr" sz="quarter" idx="12"/>
          </p:nvPr>
        </p:nvSpPr>
        <p:spPr/>
        <p:txBody>
          <a:bodyPr/>
          <a:lstStyle/>
          <a:p>
            <a:endParaRPr lang="en-US" dirty="0"/>
          </a:p>
        </p:txBody>
      </p:sp>
      <p:sp>
        <p:nvSpPr>
          <p:cNvPr id="6" name="Title 5">
            <a:extLst>
              <a:ext uri="{FF2B5EF4-FFF2-40B4-BE49-F238E27FC236}">
                <a16:creationId xmlns:a16="http://schemas.microsoft.com/office/drawing/2014/main" id="{B25FE6DF-0870-D798-60D9-4010DF8D9EE1}"/>
              </a:ext>
            </a:extLst>
          </p:cNvPr>
          <p:cNvSpPr>
            <a:spLocks noGrp="1"/>
          </p:cNvSpPr>
          <p:nvPr>
            <p:ph type="title"/>
          </p:nvPr>
        </p:nvSpPr>
        <p:spPr/>
        <p:txBody>
          <a:bodyPr/>
          <a:lstStyle/>
          <a:p>
            <a:pPr algn="ctr"/>
            <a:r>
              <a:rPr lang="en-US" dirty="0"/>
              <a:t>TOPICS</a:t>
            </a:r>
          </a:p>
        </p:txBody>
      </p:sp>
    </p:spTree>
    <p:extLst>
      <p:ext uri="{BB962C8B-B14F-4D97-AF65-F5344CB8AC3E}">
        <p14:creationId xmlns:p14="http://schemas.microsoft.com/office/powerpoint/2010/main" val="2521593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05A6F-2DB0-8F09-04B9-F399743A01E5}"/>
              </a:ext>
            </a:extLst>
          </p:cNvPr>
          <p:cNvSpPr>
            <a:spLocks noGrp="1"/>
          </p:cNvSpPr>
          <p:nvPr>
            <p:ph type="title"/>
          </p:nvPr>
        </p:nvSpPr>
        <p:spPr>
          <a:xfrm>
            <a:off x="266700" y="1997454"/>
            <a:ext cx="11687612" cy="1671543"/>
          </a:xfrm>
        </p:spPr>
        <p:txBody>
          <a:bodyPr/>
          <a:lstStyle/>
          <a:p>
            <a:pPr algn="ctr"/>
            <a:r>
              <a:rPr lang="en-US" dirty="0"/>
              <a:t>DISTRICT MISSION</a:t>
            </a:r>
          </a:p>
        </p:txBody>
      </p:sp>
    </p:spTree>
    <p:extLst>
      <p:ext uri="{BB962C8B-B14F-4D97-AF65-F5344CB8AC3E}">
        <p14:creationId xmlns:p14="http://schemas.microsoft.com/office/powerpoint/2010/main" val="451833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5FE6DF-0870-D798-60D9-4010DF8D9EE1}"/>
              </a:ext>
            </a:extLst>
          </p:cNvPr>
          <p:cNvSpPr>
            <a:spLocks noGrp="1"/>
          </p:cNvSpPr>
          <p:nvPr>
            <p:ph type="title"/>
          </p:nvPr>
        </p:nvSpPr>
        <p:spPr/>
        <p:txBody>
          <a:bodyPr/>
          <a:lstStyle/>
          <a:p>
            <a:pPr algn="ctr"/>
            <a:r>
              <a:rPr lang="en-US" dirty="0"/>
              <a:t>DISTRICT MISSION</a:t>
            </a:r>
          </a:p>
        </p:txBody>
      </p:sp>
      <p:pic>
        <p:nvPicPr>
          <p:cNvPr id="13" name="Picture 12" descr="Map&#10;&#10;Description automatically generated">
            <a:extLst>
              <a:ext uri="{FF2B5EF4-FFF2-40B4-BE49-F238E27FC236}">
                <a16:creationId xmlns:a16="http://schemas.microsoft.com/office/drawing/2014/main" id="{5FBC2CAE-69C8-FD56-AD32-34FBACEBAFF6}"/>
              </a:ext>
            </a:extLst>
          </p:cNvPr>
          <p:cNvPicPr>
            <a:picLocks noChangeAspect="1"/>
          </p:cNvPicPr>
          <p:nvPr/>
        </p:nvPicPr>
        <p:blipFill>
          <a:blip r:embed="rId2"/>
          <a:stretch>
            <a:fillRect/>
          </a:stretch>
        </p:blipFill>
        <p:spPr>
          <a:xfrm>
            <a:off x="734291" y="1370492"/>
            <a:ext cx="10723418" cy="5123497"/>
          </a:xfrm>
          <a:prstGeom prst="rect">
            <a:avLst/>
          </a:prstGeom>
        </p:spPr>
      </p:pic>
    </p:spTree>
    <p:extLst>
      <p:ext uri="{BB962C8B-B14F-4D97-AF65-F5344CB8AC3E}">
        <p14:creationId xmlns:p14="http://schemas.microsoft.com/office/powerpoint/2010/main" val="3518798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05A6F-2DB0-8F09-04B9-F399743A01E5}"/>
              </a:ext>
            </a:extLst>
          </p:cNvPr>
          <p:cNvSpPr>
            <a:spLocks noGrp="1"/>
          </p:cNvSpPr>
          <p:nvPr>
            <p:ph type="title"/>
          </p:nvPr>
        </p:nvSpPr>
        <p:spPr>
          <a:xfrm>
            <a:off x="266700" y="1997454"/>
            <a:ext cx="11687612" cy="1671543"/>
          </a:xfrm>
        </p:spPr>
        <p:txBody>
          <a:bodyPr/>
          <a:lstStyle/>
          <a:p>
            <a:pPr algn="ctr"/>
            <a:r>
              <a:rPr lang="en-US" dirty="0"/>
              <a:t>Hydropower today</a:t>
            </a:r>
          </a:p>
        </p:txBody>
      </p:sp>
    </p:spTree>
    <p:extLst>
      <p:ext uri="{BB962C8B-B14F-4D97-AF65-F5344CB8AC3E}">
        <p14:creationId xmlns:p14="http://schemas.microsoft.com/office/powerpoint/2010/main" val="2429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5FE6DF-0870-D798-60D9-4010DF8D9EE1}"/>
              </a:ext>
            </a:extLst>
          </p:cNvPr>
          <p:cNvSpPr>
            <a:spLocks noGrp="1"/>
          </p:cNvSpPr>
          <p:nvPr>
            <p:ph type="title"/>
          </p:nvPr>
        </p:nvSpPr>
        <p:spPr/>
        <p:txBody>
          <a:bodyPr/>
          <a:lstStyle/>
          <a:p>
            <a:pPr algn="ctr"/>
            <a:r>
              <a:rPr lang="en-US" dirty="0"/>
              <a:t>Hydropower today</a:t>
            </a:r>
          </a:p>
        </p:txBody>
      </p:sp>
      <p:pic>
        <p:nvPicPr>
          <p:cNvPr id="9" name="Picture 8" descr="Diagram&#10;&#10;Description automatically generated">
            <a:extLst>
              <a:ext uri="{FF2B5EF4-FFF2-40B4-BE49-F238E27FC236}">
                <a16:creationId xmlns:a16="http://schemas.microsoft.com/office/drawing/2014/main" id="{28D7BB83-47FE-8007-90BE-71C8D9B9C384}"/>
              </a:ext>
            </a:extLst>
          </p:cNvPr>
          <p:cNvPicPr>
            <a:picLocks noChangeAspect="1"/>
          </p:cNvPicPr>
          <p:nvPr/>
        </p:nvPicPr>
        <p:blipFill>
          <a:blip r:embed="rId2"/>
          <a:stretch>
            <a:fillRect/>
          </a:stretch>
        </p:blipFill>
        <p:spPr>
          <a:xfrm>
            <a:off x="2138362" y="1188150"/>
            <a:ext cx="7915275" cy="5238750"/>
          </a:xfrm>
          <a:prstGeom prst="rect">
            <a:avLst/>
          </a:prstGeom>
        </p:spPr>
      </p:pic>
    </p:spTree>
    <p:extLst>
      <p:ext uri="{BB962C8B-B14F-4D97-AF65-F5344CB8AC3E}">
        <p14:creationId xmlns:p14="http://schemas.microsoft.com/office/powerpoint/2010/main" val="2412695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5FE6DF-0870-D798-60D9-4010DF8D9EE1}"/>
              </a:ext>
            </a:extLst>
          </p:cNvPr>
          <p:cNvSpPr>
            <a:spLocks noGrp="1"/>
          </p:cNvSpPr>
          <p:nvPr>
            <p:ph type="title"/>
          </p:nvPr>
        </p:nvSpPr>
        <p:spPr/>
        <p:txBody>
          <a:bodyPr/>
          <a:lstStyle/>
          <a:p>
            <a:pPr algn="ctr"/>
            <a:r>
              <a:rPr lang="en-US" dirty="0"/>
              <a:t>Hydropower today</a:t>
            </a:r>
          </a:p>
        </p:txBody>
      </p:sp>
      <p:pic>
        <p:nvPicPr>
          <p:cNvPr id="4" name="Picture 3" descr="Graphical user interface&#10;&#10;Description automatically generated with medium confidence">
            <a:extLst>
              <a:ext uri="{FF2B5EF4-FFF2-40B4-BE49-F238E27FC236}">
                <a16:creationId xmlns:a16="http://schemas.microsoft.com/office/drawing/2014/main" id="{8009C21A-AFD0-DAE2-D0FC-9269D7F734FE}"/>
              </a:ext>
            </a:extLst>
          </p:cNvPr>
          <p:cNvPicPr>
            <a:picLocks noChangeAspect="1"/>
          </p:cNvPicPr>
          <p:nvPr/>
        </p:nvPicPr>
        <p:blipFill>
          <a:blip r:embed="rId2"/>
          <a:stretch>
            <a:fillRect/>
          </a:stretch>
        </p:blipFill>
        <p:spPr>
          <a:xfrm>
            <a:off x="2015836" y="1181063"/>
            <a:ext cx="8160327" cy="5252925"/>
          </a:xfrm>
          <a:prstGeom prst="rect">
            <a:avLst/>
          </a:prstGeom>
        </p:spPr>
      </p:pic>
    </p:spTree>
    <p:extLst>
      <p:ext uri="{BB962C8B-B14F-4D97-AF65-F5344CB8AC3E}">
        <p14:creationId xmlns:p14="http://schemas.microsoft.com/office/powerpoint/2010/main" val="4081210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05A6F-2DB0-8F09-04B9-F399743A01E5}"/>
              </a:ext>
            </a:extLst>
          </p:cNvPr>
          <p:cNvSpPr>
            <a:spLocks noGrp="1"/>
          </p:cNvSpPr>
          <p:nvPr>
            <p:ph type="title"/>
          </p:nvPr>
        </p:nvSpPr>
        <p:spPr>
          <a:xfrm>
            <a:off x="266700" y="1997454"/>
            <a:ext cx="11687612" cy="1671543"/>
          </a:xfrm>
        </p:spPr>
        <p:txBody>
          <a:bodyPr/>
          <a:lstStyle/>
          <a:p>
            <a:pPr algn="ctr"/>
            <a:r>
              <a:rPr lang="en-US" dirty="0"/>
              <a:t>Ongoing challenges</a:t>
            </a:r>
          </a:p>
        </p:txBody>
      </p:sp>
    </p:spTree>
    <p:extLst>
      <p:ext uri="{BB962C8B-B14F-4D97-AF65-F5344CB8AC3E}">
        <p14:creationId xmlns:p14="http://schemas.microsoft.com/office/powerpoint/2010/main" val="1171821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5FE6DF-0870-D798-60D9-4010DF8D9EE1}"/>
              </a:ext>
            </a:extLst>
          </p:cNvPr>
          <p:cNvSpPr>
            <a:spLocks noGrp="1"/>
          </p:cNvSpPr>
          <p:nvPr>
            <p:ph type="title"/>
          </p:nvPr>
        </p:nvSpPr>
        <p:spPr/>
        <p:txBody>
          <a:bodyPr/>
          <a:lstStyle/>
          <a:p>
            <a:pPr algn="ctr"/>
            <a:r>
              <a:rPr lang="en-US" dirty="0"/>
              <a:t>Ongoing challenges</a:t>
            </a:r>
          </a:p>
        </p:txBody>
      </p:sp>
      <p:pic>
        <p:nvPicPr>
          <p:cNvPr id="13" name="Picture 12" descr="Diagram, logo&#10;&#10;Description automatically generated">
            <a:extLst>
              <a:ext uri="{FF2B5EF4-FFF2-40B4-BE49-F238E27FC236}">
                <a16:creationId xmlns:a16="http://schemas.microsoft.com/office/drawing/2014/main" id="{F4A8F3FF-A1A9-FCCF-0ED3-8104A6F43B2F}"/>
              </a:ext>
            </a:extLst>
          </p:cNvPr>
          <p:cNvPicPr>
            <a:picLocks noChangeAspect="1"/>
          </p:cNvPicPr>
          <p:nvPr/>
        </p:nvPicPr>
        <p:blipFill>
          <a:blip r:embed="rId2"/>
          <a:stretch>
            <a:fillRect/>
          </a:stretch>
        </p:blipFill>
        <p:spPr>
          <a:xfrm>
            <a:off x="4886942" y="1406179"/>
            <a:ext cx="2489627" cy="2022821"/>
          </a:xfrm>
          <a:prstGeom prst="rect">
            <a:avLst/>
          </a:prstGeom>
        </p:spPr>
      </p:pic>
      <p:pic>
        <p:nvPicPr>
          <p:cNvPr id="15" name="Picture 14" descr="Logo, company name&#10;&#10;Description automatically generated">
            <a:extLst>
              <a:ext uri="{FF2B5EF4-FFF2-40B4-BE49-F238E27FC236}">
                <a16:creationId xmlns:a16="http://schemas.microsoft.com/office/drawing/2014/main" id="{17B4BB1D-3D14-043F-BE05-A500BD2DBEFA}"/>
              </a:ext>
            </a:extLst>
          </p:cNvPr>
          <p:cNvPicPr>
            <a:picLocks noChangeAspect="1"/>
          </p:cNvPicPr>
          <p:nvPr/>
        </p:nvPicPr>
        <p:blipFill>
          <a:blip r:embed="rId3"/>
          <a:stretch>
            <a:fillRect/>
          </a:stretch>
        </p:blipFill>
        <p:spPr>
          <a:xfrm>
            <a:off x="5423614" y="3843705"/>
            <a:ext cx="1624502" cy="1902130"/>
          </a:xfrm>
          <a:prstGeom prst="rect">
            <a:avLst/>
          </a:prstGeom>
        </p:spPr>
      </p:pic>
      <p:pic>
        <p:nvPicPr>
          <p:cNvPr id="17" name="Picture 16" descr="Text&#10;&#10;Description automatically generated">
            <a:extLst>
              <a:ext uri="{FF2B5EF4-FFF2-40B4-BE49-F238E27FC236}">
                <a16:creationId xmlns:a16="http://schemas.microsoft.com/office/drawing/2014/main" id="{20876619-A7B0-8C52-E0FF-298D2D27F30D}"/>
              </a:ext>
            </a:extLst>
          </p:cNvPr>
          <p:cNvPicPr>
            <a:picLocks noChangeAspect="1"/>
          </p:cNvPicPr>
          <p:nvPr/>
        </p:nvPicPr>
        <p:blipFill>
          <a:blip r:embed="rId4"/>
          <a:stretch>
            <a:fillRect/>
          </a:stretch>
        </p:blipFill>
        <p:spPr>
          <a:xfrm>
            <a:off x="2676567" y="3885547"/>
            <a:ext cx="2467319" cy="1867161"/>
          </a:xfrm>
          <a:prstGeom prst="rect">
            <a:avLst/>
          </a:prstGeom>
        </p:spPr>
      </p:pic>
      <p:pic>
        <p:nvPicPr>
          <p:cNvPr id="19" name="Picture 18" descr="A picture containing diagram&#10;&#10;Description automatically generated">
            <a:extLst>
              <a:ext uri="{FF2B5EF4-FFF2-40B4-BE49-F238E27FC236}">
                <a16:creationId xmlns:a16="http://schemas.microsoft.com/office/drawing/2014/main" id="{317D031A-285E-939B-3AB0-1F9E2EDEDF9F}"/>
              </a:ext>
            </a:extLst>
          </p:cNvPr>
          <p:cNvPicPr>
            <a:picLocks noChangeAspect="1"/>
          </p:cNvPicPr>
          <p:nvPr/>
        </p:nvPicPr>
        <p:blipFill>
          <a:blip r:embed="rId5"/>
          <a:stretch>
            <a:fillRect/>
          </a:stretch>
        </p:blipFill>
        <p:spPr>
          <a:xfrm>
            <a:off x="7109678" y="1406179"/>
            <a:ext cx="2161321" cy="2042028"/>
          </a:xfrm>
          <a:prstGeom prst="rect">
            <a:avLst/>
          </a:prstGeom>
        </p:spPr>
      </p:pic>
      <p:pic>
        <p:nvPicPr>
          <p:cNvPr id="11" name="Picture 10" descr="Logo&#10;&#10;Description automatically generated">
            <a:extLst>
              <a:ext uri="{FF2B5EF4-FFF2-40B4-BE49-F238E27FC236}">
                <a16:creationId xmlns:a16="http://schemas.microsoft.com/office/drawing/2014/main" id="{2B324F05-EA23-5696-0552-A76E3698C3FE}"/>
              </a:ext>
            </a:extLst>
          </p:cNvPr>
          <p:cNvPicPr>
            <a:picLocks noChangeAspect="1"/>
          </p:cNvPicPr>
          <p:nvPr/>
        </p:nvPicPr>
        <p:blipFill>
          <a:blip r:embed="rId6"/>
          <a:stretch>
            <a:fillRect/>
          </a:stretch>
        </p:blipFill>
        <p:spPr>
          <a:xfrm>
            <a:off x="2824349" y="1240749"/>
            <a:ext cx="2390899" cy="2390899"/>
          </a:xfrm>
          <a:prstGeom prst="rect">
            <a:avLst/>
          </a:prstGeom>
        </p:spPr>
      </p:pic>
      <p:pic>
        <p:nvPicPr>
          <p:cNvPr id="23" name="Picture 22" descr="A blue and green logo&#10;&#10;Description automatically generated with low confidence">
            <a:extLst>
              <a:ext uri="{FF2B5EF4-FFF2-40B4-BE49-F238E27FC236}">
                <a16:creationId xmlns:a16="http://schemas.microsoft.com/office/drawing/2014/main" id="{AC9BF338-8659-4806-1662-D52DCA79CE1F}"/>
              </a:ext>
            </a:extLst>
          </p:cNvPr>
          <p:cNvPicPr>
            <a:picLocks noChangeAspect="1"/>
          </p:cNvPicPr>
          <p:nvPr/>
        </p:nvPicPr>
        <p:blipFill>
          <a:blip r:embed="rId7"/>
          <a:stretch>
            <a:fillRect/>
          </a:stretch>
        </p:blipFill>
        <p:spPr>
          <a:xfrm>
            <a:off x="7795480" y="3843705"/>
            <a:ext cx="1884839" cy="1902130"/>
          </a:xfrm>
          <a:prstGeom prst="rect">
            <a:avLst/>
          </a:prstGeom>
        </p:spPr>
      </p:pic>
    </p:spTree>
    <p:extLst>
      <p:ext uri="{BB962C8B-B14F-4D97-AF65-F5344CB8AC3E}">
        <p14:creationId xmlns:p14="http://schemas.microsoft.com/office/powerpoint/2010/main" val="3259770739"/>
      </p:ext>
    </p:extLst>
  </p:cSld>
  <p:clrMapOvr>
    <a:masterClrMapping/>
  </p:clrMapOvr>
</p:sld>
</file>

<file path=ppt/theme/theme1.xml><?xml version="1.0" encoding="utf-8"?>
<a:theme xmlns:a="http://schemas.openxmlformats.org/drawingml/2006/main" name="Upper left castle template public">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CUI Upper left Castle template ">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3.xml><?xml version="1.0" encoding="utf-8"?>
<a:theme xmlns:a="http://schemas.openxmlformats.org/drawingml/2006/main" name="traditional template NON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4.xml><?xml version="1.0" encoding="utf-8"?>
<a:theme xmlns:a="http://schemas.openxmlformats.org/drawingml/2006/main" name="Traditional template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5.xml><?xml version="1.0" encoding="utf-8"?>
<a:theme xmlns:a="http://schemas.openxmlformats.org/drawingml/2006/main" name="2_Upper Left Star and Castle NON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6.xml><?xml version="1.0" encoding="utf-8"?>
<a:theme xmlns:a="http://schemas.openxmlformats.org/drawingml/2006/main" name="Upper Left Star and Castle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7.xml><?xml version="1.0" encoding="utf-8"?>
<a:theme xmlns:a="http://schemas.openxmlformats.org/drawingml/2006/main" name="Chart Color Templates">
  <a:themeElements>
    <a:clrScheme name="Charts">
      <a:dk1>
        <a:srgbClr val="221F20"/>
      </a:dk1>
      <a:lt1>
        <a:srgbClr val="565557"/>
      </a:lt1>
      <a:dk2>
        <a:srgbClr val="FFFFFF"/>
      </a:dk2>
      <a:lt2>
        <a:srgbClr val="D5D5D7"/>
      </a:lt2>
      <a:accent1>
        <a:srgbClr val="F16521"/>
      </a:accent1>
      <a:accent2>
        <a:srgbClr val="2DAA27"/>
      </a:accent2>
      <a:accent3>
        <a:srgbClr val="CF0000"/>
      </a:accent3>
      <a:accent4>
        <a:srgbClr val="FFCC01"/>
      </a:accent4>
      <a:accent5>
        <a:srgbClr val="00308F"/>
      </a:accent5>
      <a:accent6>
        <a:srgbClr val="532476"/>
      </a:accent6>
      <a:hlink>
        <a:srgbClr val="4D7EA1"/>
      </a:hlink>
      <a:folHlink>
        <a:srgbClr val="CF000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68ED0AE9096B4EB76EB5CC292B3A51" ma:contentTypeVersion="13" ma:contentTypeDescription="Create a new document." ma:contentTypeScope="" ma:versionID="684e1656711a7b0a2dda761c29330077">
  <xsd:schema xmlns:xsd="http://www.w3.org/2001/XMLSchema" xmlns:xs="http://www.w3.org/2001/XMLSchema" xmlns:p="http://schemas.microsoft.com/office/2006/metadata/properties" xmlns:ns2="a0cab361-6513-43b4-8a30-e3143c87fc22" xmlns:ns3="33fcf8fa-cfe6-4901-9417-032b5a1402b7" targetNamespace="http://schemas.microsoft.com/office/2006/metadata/properties" ma:root="true" ma:fieldsID="e3d320beb7f2ea0028fc2b5f8be01dfd" ns2:_="" ns3:_="">
    <xsd:import namespace="a0cab361-6513-43b4-8a30-e3143c87fc22"/>
    <xsd:import namespace="33fcf8fa-cfe6-4901-9417-032b5a1402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cab361-6513-43b4-8a30-e3143c87fc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7793537-d38b-4b61-9287-f0ece50f4b1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fcf8fa-cfe6-4901-9417-032b5a1402b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34ed8bf-21dd-4914-9a62-b5d1ace64e59}" ma:internalName="TaxCatchAll" ma:showField="CatchAllData" ma:web="33fcf8fa-cfe6-4901-9417-032b5a1402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3fcf8fa-cfe6-4901-9417-032b5a1402b7" xsi:nil="true"/>
    <lcf76f155ced4ddcb4097134ff3c332f xmlns="a0cab361-6513-43b4-8a30-e3143c87fc2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EF858B-43A7-495B-8DB6-04E0A9C2B4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cab361-6513-43b4-8a30-e3143c87fc22"/>
    <ds:schemaRef ds:uri="33fcf8fa-cfe6-4901-9417-032b5a1402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8C2CD5-50C2-4A7C-996A-3D6312B83669}">
  <ds:schemaRefs>
    <ds:schemaRef ds:uri="http://purl.org/dc/terms/"/>
    <ds:schemaRef ds:uri="http://www.w3.org/XML/1998/namespace"/>
    <ds:schemaRef ds:uri="http://purl.org/dc/dcmitype/"/>
    <ds:schemaRef ds:uri="http://schemas.microsoft.com/office/2006/metadata/propertie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33fcf8fa-cfe6-4901-9417-032b5a1402b7"/>
    <ds:schemaRef ds:uri="a0cab361-6513-43b4-8a30-e3143c87fc22"/>
  </ds:schemaRefs>
</ds:datastoreItem>
</file>

<file path=customXml/itemProps3.xml><?xml version="1.0" encoding="utf-8"?>
<ds:datastoreItem xmlns:ds="http://schemas.openxmlformats.org/officeDocument/2006/customXml" ds:itemID="{57CAE72E-856B-4DF4-A9F6-93C41667E9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31399</TotalTime>
  <Words>56</Words>
  <Application>Microsoft Macintosh PowerPoint</Application>
  <PresentationFormat>Widescreen</PresentationFormat>
  <Paragraphs>27</Paragraphs>
  <Slides>14</Slides>
  <Notes>0</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14</vt:i4>
      </vt:variant>
    </vt:vector>
  </HeadingPairs>
  <TitlesOfParts>
    <vt:vector size="23" baseType="lpstr">
      <vt:lpstr>Arial</vt:lpstr>
      <vt:lpstr>Calibri</vt:lpstr>
      <vt:lpstr>Upper left castle template public</vt:lpstr>
      <vt:lpstr>CUI Upper left Castle template </vt:lpstr>
      <vt:lpstr>traditional template NON CUI</vt:lpstr>
      <vt:lpstr>Traditional template CUI</vt:lpstr>
      <vt:lpstr>2_Upper Left Star and Castle NON CUI</vt:lpstr>
      <vt:lpstr>Upper Left Star and Castle CUI</vt:lpstr>
      <vt:lpstr>Chart Color Templates</vt:lpstr>
      <vt:lpstr>Mid-West Electric Consumers Association Annual Meeting</vt:lpstr>
      <vt:lpstr>TOPICS</vt:lpstr>
      <vt:lpstr>DISTRICT MISSION</vt:lpstr>
      <vt:lpstr>DISTRICT MISSION</vt:lpstr>
      <vt:lpstr>Hydropower today</vt:lpstr>
      <vt:lpstr>Hydropower today</vt:lpstr>
      <vt:lpstr>Hydropower today</vt:lpstr>
      <vt:lpstr>Ongoing challenges</vt:lpstr>
      <vt:lpstr>Ongoing challenges</vt:lpstr>
      <vt:lpstr>Project updates</vt:lpstr>
      <vt:lpstr>Project updates</vt:lpstr>
      <vt:lpstr>Project updates</vt:lpstr>
      <vt:lpstr>Project updates</vt:lpstr>
      <vt:lpstr>Thank you</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ELW</dc:creator>
  <cp:lastModifiedBy>Jim Horan</cp:lastModifiedBy>
  <cp:revision>417</cp:revision>
  <cp:lastPrinted>2024-11-26T20:11:28Z</cp:lastPrinted>
  <dcterms:created xsi:type="dcterms:W3CDTF">2017-02-20T05:10:01Z</dcterms:created>
  <dcterms:modified xsi:type="dcterms:W3CDTF">2024-12-10T01:50:40Z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0x010100F368ED0AE9096B4EB76EB5CC292B3A51</vt:lpwstr>
  </property>
  <property fmtid="{D5CDD505-2E9C-101B-9397-08002B2CF9AE}" pid="3" name="MediaServiceImageTags">
    <vt:lpwstr/>
  </property>
</Properties>
</file>