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35"/>
  </p:notesMasterIdLst>
  <p:handoutMasterIdLst>
    <p:handoutMasterId r:id="rId36"/>
  </p:handoutMasterIdLst>
  <p:sldIdLst>
    <p:sldId id="256" r:id="rId5"/>
    <p:sldId id="1609" r:id="rId6"/>
    <p:sldId id="1582" r:id="rId7"/>
    <p:sldId id="1541" r:id="rId8"/>
    <p:sldId id="317" r:id="rId9"/>
    <p:sldId id="1539" r:id="rId10"/>
    <p:sldId id="1540" r:id="rId11"/>
    <p:sldId id="1583" r:id="rId12"/>
    <p:sldId id="1608" r:id="rId13"/>
    <p:sldId id="1600" r:id="rId14"/>
    <p:sldId id="951" r:id="rId15"/>
    <p:sldId id="772" r:id="rId16"/>
    <p:sldId id="1532" r:id="rId17"/>
    <p:sldId id="1598" r:id="rId18"/>
    <p:sldId id="1613" r:id="rId19"/>
    <p:sldId id="1595" r:id="rId20"/>
    <p:sldId id="1599" r:id="rId21"/>
    <p:sldId id="1611" r:id="rId22"/>
    <p:sldId id="1594" r:id="rId23"/>
    <p:sldId id="1584" r:id="rId24"/>
    <p:sldId id="1581" r:id="rId25"/>
    <p:sldId id="1542" r:id="rId26"/>
    <p:sldId id="1577" r:id="rId27"/>
    <p:sldId id="1578" r:id="rId28"/>
    <p:sldId id="1579" r:id="rId29"/>
    <p:sldId id="1580" r:id="rId30"/>
    <p:sldId id="1545" r:id="rId31"/>
    <p:sldId id="1610" r:id="rId32"/>
    <p:sldId id="1612" r:id="rId33"/>
    <p:sldId id="258" r:id="rId34"/>
  </p:sldIdLst>
  <p:sldSz cx="12192000" cy="6858000"/>
  <p:notesSz cx="7010400" cy="92964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NDAMENTALS" id="{3E2DCDE2-314C-41F3-9EF4-CE2E759924CB}">
          <p14:sldIdLst>
            <p14:sldId id="256"/>
            <p14:sldId id="1609"/>
            <p14:sldId id="1582"/>
            <p14:sldId id="1541"/>
            <p14:sldId id="317"/>
            <p14:sldId id="1539"/>
            <p14:sldId id="1540"/>
            <p14:sldId id="1583"/>
            <p14:sldId id="1608"/>
            <p14:sldId id="1600"/>
            <p14:sldId id="951"/>
            <p14:sldId id="772"/>
            <p14:sldId id="1532"/>
            <p14:sldId id="1598"/>
            <p14:sldId id="1613"/>
            <p14:sldId id="1595"/>
            <p14:sldId id="1599"/>
            <p14:sldId id="1611"/>
            <p14:sldId id="1594"/>
            <p14:sldId id="1584"/>
            <p14:sldId id="1581"/>
            <p14:sldId id="1542"/>
            <p14:sldId id="1577"/>
            <p14:sldId id="1578"/>
            <p14:sldId id="1579"/>
            <p14:sldId id="1580"/>
            <p14:sldId id="1545"/>
            <p14:sldId id="1610"/>
            <p14:sldId id="1612"/>
            <p14:sldId id="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27"/>
    <a:srgbClr val="049FDA"/>
    <a:srgbClr val="7A6E66"/>
    <a:srgbClr val="A8353A"/>
    <a:srgbClr val="0E406A"/>
    <a:srgbClr val="709749"/>
    <a:srgbClr val="008000"/>
    <a:srgbClr val="B3BD35"/>
    <a:srgbClr val="FAA21B"/>
    <a:srgbClr val="087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291" autoAdjust="0"/>
  </p:normalViewPr>
  <p:slideViewPr>
    <p:cSldViewPr snapToGrid="0" snapToObjects="1">
      <p:cViewPr varScale="1">
        <p:scale>
          <a:sx n="122" d="100"/>
          <a:sy n="122" d="100"/>
        </p:scale>
        <p:origin x="528" y="2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3462"/>
    </p:cViewPr>
  </p:sorterViewPr>
  <p:notesViewPr>
    <p:cSldViewPr snapToGrid="0" snapToObjects="1" showGuides="1">
      <p:cViewPr varScale="1">
        <p:scale>
          <a:sx n="85" d="100"/>
          <a:sy n="85" d="100"/>
        </p:scale>
        <p:origin x="96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ISO%20CO2%20Regs%20workbook.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Hourly</a:t>
            </a:r>
            <a:r>
              <a:rPr lang="en-US" baseline="0" dirty="0"/>
              <a:t> Electricity Generation in SPP to Demonstrate </a:t>
            </a:r>
            <a:r>
              <a:rPr lang="en-US" dirty="0"/>
              <a:t>Peak and Net Peak Load</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157898510069264"/>
          <c:y val="0.15536926180558627"/>
          <c:w val="0.80010104126375381"/>
          <c:h val="0.69584542533853333"/>
        </c:manualLayout>
      </c:layout>
      <c:lineChart>
        <c:grouping val="standard"/>
        <c:varyColors val="0"/>
        <c:ser>
          <c:idx val="0"/>
          <c:order val="0"/>
          <c:tx>
            <c:strRef>
              <c:f>'930-data-export (19)'!$P$1</c:f>
              <c:strCache>
                <c:ptCount val="1"/>
                <c:pt idx="0">
                  <c:v>Total Demand </c:v>
                </c:pt>
              </c:strCache>
            </c:strRef>
          </c:tx>
          <c:spPr>
            <a:ln w="28575" cap="rnd">
              <a:solidFill>
                <a:schemeClr val="tx1"/>
              </a:solidFill>
              <a:round/>
            </a:ln>
            <a:effectLst/>
          </c:spPr>
          <c:marker>
            <c:symbol val="none"/>
          </c:marker>
          <c:cat>
            <c:strRef>
              <c:f>'930-data-export (19)'!$O$2:$O$170</c:f>
              <c:strCache>
                <c:ptCount val="169"/>
                <c:pt idx="0">
                  <c:v>5/3/2023 12 a.m. CDT</c:v>
                </c:pt>
                <c:pt idx="1">
                  <c:v>5/3/2023 1 a.m. CDT</c:v>
                </c:pt>
                <c:pt idx="2">
                  <c:v>5/3/2023 2 a.m. CDT</c:v>
                </c:pt>
                <c:pt idx="3">
                  <c:v>5/3/2023 3 a.m. CDT</c:v>
                </c:pt>
                <c:pt idx="4">
                  <c:v>5/3/2023 4 a.m. CDT</c:v>
                </c:pt>
                <c:pt idx="5">
                  <c:v>5/3/2023 5 a.m. CDT</c:v>
                </c:pt>
                <c:pt idx="6">
                  <c:v>5/3/2023 6 a.m. CDT</c:v>
                </c:pt>
                <c:pt idx="7">
                  <c:v>5/3/2023 7 a.m. CDT</c:v>
                </c:pt>
                <c:pt idx="8">
                  <c:v>5/3/2023 8 a.m. CDT</c:v>
                </c:pt>
                <c:pt idx="9">
                  <c:v>5/3/2023 9 a.m. CDT</c:v>
                </c:pt>
                <c:pt idx="10">
                  <c:v>5/3/2023 10 a.m. CDT</c:v>
                </c:pt>
                <c:pt idx="11">
                  <c:v>5/3/2023 11 a.m. CDT</c:v>
                </c:pt>
                <c:pt idx="12">
                  <c:v>5/3/2023 12 p.m. CDT</c:v>
                </c:pt>
                <c:pt idx="13">
                  <c:v>5/3/2023 1 p.m. CDT</c:v>
                </c:pt>
                <c:pt idx="14">
                  <c:v>5/3/2023 2 p.m. CDT</c:v>
                </c:pt>
                <c:pt idx="15">
                  <c:v>5/3/2023 3 p.m. CDT</c:v>
                </c:pt>
                <c:pt idx="16">
                  <c:v>5/3/2023 4 p.m. CDT</c:v>
                </c:pt>
                <c:pt idx="17">
                  <c:v>5/3/2023 5 p.m. CDT</c:v>
                </c:pt>
                <c:pt idx="18">
                  <c:v>5/3/2023 6 p.m. CDT</c:v>
                </c:pt>
                <c:pt idx="19">
                  <c:v>5/3/2023 7 p.m. CDT</c:v>
                </c:pt>
                <c:pt idx="20">
                  <c:v>5/3/2023 8 p.m. CDT</c:v>
                </c:pt>
                <c:pt idx="21">
                  <c:v>5/3/2023 9 p.m. CDT</c:v>
                </c:pt>
                <c:pt idx="22">
                  <c:v>5/3/2023 10 p.m. CDT</c:v>
                </c:pt>
                <c:pt idx="23">
                  <c:v>5/3/2023 11 p.m. CDT</c:v>
                </c:pt>
                <c:pt idx="24">
                  <c:v>5/4/2023 12 a.m. CDT</c:v>
                </c:pt>
                <c:pt idx="25">
                  <c:v>5/4/2023 1 a.m. CDT</c:v>
                </c:pt>
                <c:pt idx="26">
                  <c:v>5/4/2023 2 a.m. CDT</c:v>
                </c:pt>
                <c:pt idx="27">
                  <c:v>5/4/2023 3 a.m. CDT</c:v>
                </c:pt>
                <c:pt idx="28">
                  <c:v>5/4/2023 4 a.m. CDT</c:v>
                </c:pt>
                <c:pt idx="29">
                  <c:v>5/4/2023 5 a.m. CDT</c:v>
                </c:pt>
                <c:pt idx="30">
                  <c:v>5/4/2023 6 a.m. CDT</c:v>
                </c:pt>
                <c:pt idx="31">
                  <c:v>5/4/2023 7 a.m. CDT</c:v>
                </c:pt>
                <c:pt idx="32">
                  <c:v>5/4/2023 8 a.m. CDT</c:v>
                </c:pt>
                <c:pt idx="33">
                  <c:v>5/4/2023 9 a.m. CDT</c:v>
                </c:pt>
                <c:pt idx="34">
                  <c:v>5/4/2023 10 a.m. CDT</c:v>
                </c:pt>
                <c:pt idx="35">
                  <c:v>5/4/2023 11 a.m. CDT</c:v>
                </c:pt>
                <c:pt idx="36">
                  <c:v>5/4/2023 12 p.m. CDT</c:v>
                </c:pt>
                <c:pt idx="37">
                  <c:v>5/4/2023 1 p.m. CDT</c:v>
                </c:pt>
                <c:pt idx="38">
                  <c:v>5/4/2023 2 p.m. CDT</c:v>
                </c:pt>
                <c:pt idx="39">
                  <c:v>5/4/2023 3 p.m. CDT</c:v>
                </c:pt>
                <c:pt idx="40">
                  <c:v>5/4/2023 4 p.m. CDT</c:v>
                </c:pt>
                <c:pt idx="41">
                  <c:v>5/4/2023 5 p.m. CDT</c:v>
                </c:pt>
                <c:pt idx="42">
                  <c:v>5/4/2023 6 p.m. CDT</c:v>
                </c:pt>
                <c:pt idx="43">
                  <c:v>5/4/2023 7 p.m. CDT</c:v>
                </c:pt>
                <c:pt idx="44">
                  <c:v>5/4/2023 8 p.m. CDT</c:v>
                </c:pt>
                <c:pt idx="45">
                  <c:v>5/4/2023 9 p.m. CDT</c:v>
                </c:pt>
                <c:pt idx="46">
                  <c:v>5/4/2023 10 p.m. CDT</c:v>
                </c:pt>
                <c:pt idx="47">
                  <c:v>5/4/2023 11 p.m. CDT</c:v>
                </c:pt>
                <c:pt idx="48">
                  <c:v>5/5/2023 12 a.m. CDT</c:v>
                </c:pt>
                <c:pt idx="49">
                  <c:v>5/5/2023 1 a.m. CDT</c:v>
                </c:pt>
                <c:pt idx="50">
                  <c:v>5/5/2023 2 a.m. CDT</c:v>
                </c:pt>
                <c:pt idx="51">
                  <c:v>5/5/2023 3 a.m. CDT</c:v>
                </c:pt>
                <c:pt idx="52">
                  <c:v>5/5/2023 4 a.m. CDT</c:v>
                </c:pt>
                <c:pt idx="53">
                  <c:v>5/5/2023 5 a.m. CDT</c:v>
                </c:pt>
                <c:pt idx="54">
                  <c:v>5/5/2023 6 a.m. CDT</c:v>
                </c:pt>
                <c:pt idx="55">
                  <c:v>5/5/2023 7 a.m. CDT</c:v>
                </c:pt>
                <c:pt idx="56">
                  <c:v>5/5/2023 8 a.m. CDT</c:v>
                </c:pt>
                <c:pt idx="57">
                  <c:v>5/5/2023 9 a.m. CDT</c:v>
                </c:pt>
                <c:pt idx="58">
                  <c:v>5/5/2023 10 a.m. CDT</c:v>
                </c:pt>
                <c:pt idx="59">
                  <c:v>5/5/2023 11 a.m. CDT</c:v>
                </c:pt>
                <c:pt idx="60">
                  <c:v>5/5/2023 12 p.m. CDT</c:v>
                </c:pt>
                <c:pt idx="61">
                  <c:v>5/5/2023 1 p.m. CDT</c:v>
                </c:pt>
                <c:pt idx="62">
                  <c:v>5/5/2023 2 p.m. CDT</c:v>
                </c:pt>
                <c:pt idx="63">
                  <c:v>5/5/2023 3 p.m. CDT</c:v>
                </c:pt>
                <c:pt idx="64">
                  <c:v>5/5/2023 4 p.m. CDT</c:v>
                </c:pt>
                <c:pt idx="65">
                  <c:v>5/5/2023 5 p.m. CDT</c:v>
                </c:pt>
                <c:pt idx="66">
                  <c:v>5/5/2023 6 p.m. CDT</c:v>
                </c:pt>
                <c:pt idx="67">
                  <c:v>5/5/2023 7 p.m. CDT</c:v>
                </c:pt>
                <c:pt idx="68">
                  <c:v>5/5/2023 8 p.m. CDT</c:v>
                </c:pt>
                <c:pt idx="69">
                  <c:v>5/5/2023 9 p.m. CDT</c:v>
                </c:pt>
                <c:pt idx="70">
                  <c:v>5/5/2023 10 p.m. CDT</c:v>
                </c:pt>
                <c:pt idx="71">
                  <c:v>5/5/2023 11 p.m. CDT</c:v>
                </c:pt>
                <c:pt idx="72">
                  <c:v>5/6/2023 12 a.m. CDT</c:v>
                </c:pt>
                <c:pt idx="73">
                  <c:v>5/6/2023 1 a.m. CDT</c:v>
                </c:pt>
                <c:pt idx="74">
                  <c:v>5/6/2023 2 a.m. CDT</c:v>
                </c:pt>
                <c:pt idx="75">
                  <c:v>5/6/2023 3 a.m. CDT</c:v>
                </c:pt>
                <c:pt idx="76">
                  <c:v>5/6/2023 4 a.m. CDT</c:v>
                </c:pt>
                <c:pt idx="77">
                  <c:v>5/6/2023 5 a.m. CDT</c:v>
                </c:pt>
                <c:pt idx="78">
                  <c:v>5/6/2023 6 a.m. CDT</c:v>
                </c:pt>
                <c:pt idx="79">
                  <c:v>5/6/2023 7 a.m. CDT</c:v>
                </c:pt>
                <c:pt idx="80">
                  <c:v>5/6/2023 8 a.m. CDT</c:v>
                </c:pt>
                <c:pt idx="81">
                  <c:v>5/6/2023 9 a.m. CDT</c:v>
                </c:pt>
                <c:pt idx="82">
                  <c:v>5/6/2023 10 a.m. CDT</c:v>
                </c:pt>
                <c:pt idx="83">
                  <c:v>5/6/2023 11 a.m. CDT</c:v>
                </c:pt>
                <c:pt idx="84">
                  <c:v>5/6/2023 12 p.m. CDT</c:v>
                </c:pt>
                <c:pt idx="85">
                  <c:v>5/6/2023 1 p.m. CDT</c:v>
                </c:pt>
                <c:pt idx="86">
                  <c:v>5/6/2023 2 p.m. CDT</c:v>
                </c:pt>
                <c:pt idx="87">
                  <c:v>5/6/2023 3 p.m. CDT</c:v>
                </c:pt>
                <c:pt idx="88">
                  <c:v>5/6/2023 4 p.m. CDT</c:v>
                </c:pt>
                <c:pt idx="89">
                  <c:v>5/6/2023 5 p.m. CDT</c:v>
                </c:pt>
                <c:pt idx="90">
                  <c:v>5/6/2023 6 p.m. CDT</c:v>
                </c:pt>
                <c:pt idx="91">
                  <c:v>5/6/2023 7 p.m. CDT</c:v>
                </c:pt>
                <c:pt idx="92">
                  <c:v>5/6/2023 8 p.m. CDT</c:v>
                </c:pt>
                <c:pt idx="93">
                  <c:v>5/6/2023 9 p.m. CDT</c:v>
                </c:pt>
                <c:pt idx="94">
                  <c:v>5/6/2023 10 p.m. CDT</c:v>
                </c:pt>
                <c:pt idx="95">
                  <c:v>5/6/2023 11 p.m. CDT</c:v>
                </c:pt>
                <c:pt idx="96">
                  <c:v>5/7/2023 12 a.m. CDT</c:v>
                </c:pt>
                <c:pt idx="97">
                  <c:v>5/7/2023 1 a.m. CDT</c:v>
                </c:pt>
                <c:pt idx="98">
                  <c:v>5/7/2023 2 a.m. CDT</c:v>
                </c:pt>
                <c:pt idx="99">
                  <c:v>5/7/2023 3 a.m. CDT</c:v>
                </c:pt>
                <c:pt idx="100">
                  <c:v>5/7/2023 4 a.m. CDT</c:v>
                </c:pt>
                <c:pt idx="101">
                  <c:v>5/7/2023 5 a.m. CDT</c:v>
                </c:pt>
                <c:pt idx="102">
                  <c:v>5/7/2023 6 a.m. CDT</c:v>
                </c:pt>
                <c:pt idx="103">
                  <c:v>5/7/2023 7 a.m. CDT</c:v>
                </c:pt>
                <c:pt idx="104">
                  <c:v>5/7/2023 8 a.m. CDT</c:v>
                </c:pt>
                <c:pt idx="105">
                  <c:v>5/7/2023 9 a.m. CDT</c:v>
                </c:pt>
                <c:pt idx="106">
                  <c:v>5/7/2023 10 a.m. CDT</c:v>
                </c:pt>
                <c:pt idx="107">
                  <c:v>5/7/2023 11 a.m. CDT</c:v>
                </c:pt>
                <c:pt idx="108">
                  <c:v>5/7/2023 12 p.m. CDT</c:v>
                </c:pt>
                <c:pt idx="109">
                  <c:v>5/7/2023 1 p.m. CDT</c:v>
                </c:pt>
                <c:pt idx="110">
                  <c:v>5/7/2023 2 p.m. CDT</c:v>
                </c:pt>
                <c:pt idx="111">
                  <c:v>5/7/2023 3 p.m. CDT</c:v>
                </c:pt>
                <c:pt idx="112">
                  <c:v>5/7/2023 4 p.m. CDT</c:v>
                </c:pt>
                <c:pt idx="113">
                  <c:v>5/7/2023 5 p.m. CDT</c:v>
                </c:pt>
                <c:pt idx="114">
                  <c:v>5/7/2023 6 p.m. CDT</c:v>
                </c:pt>
                <c:pt idx="115">
                  <c:v>5/7/2023 7 p.m. CDT</c:v>
                </c:pt>
                <c:pt idx="116">
                  <c:v>5/7/2023 8 p.m. CDT</c:v>
                </c:pt>
                <c:pt idx="117">
                  <c:v>5/7/2023 9 p.m. CDT</c:v>
                </c:pt>
                <c:pt idx="118">
                  <c:v>5/7/2023 10 p.m. CDT</c:v>
                </c:pt>
                <c:pt idx="119">
                  <c:v>5/7/2023 11 p.m. CDT</c:v>
                </c:pt>
                <c:pt idx="120">
                  <c:v>5/8/2023 12 a.m. CDT</c:v>
                </c:pt>
                <c:pt idx="121">
                  <c:v>5/8/2023 1 a.m. CDT</c:v>
                </c:pt>
                <c:pt idx="122">
                  <c:v>5/8/2023 2 a.m. CDT</c:v>
                </c:pt>
                <c:pt idx="123">
                  <c:v>5/8/2023 3 a.m. CDT</c:v>
                </c:pt>
                <c:pt idx="124">
                  <c:v>5/8/2023 4 a.m. CDT</c:v>
                </c:pt>
                <c:pt idx="125">
                  <c:v>5/8/2023 5 a.m. CDT</c:v>
                </c:pt>
                <c:pt idx="126">
                  <c:v>5/8/2023 6 a.m. CDT</c:v>
                </c:pt>
                <c:pt idx="127">
                  <c:v>5/8/2023 7 a.m. CDT</c:v>
                </c:pt>
                <c:pt idx="128">
                  <c:v>5/8/2023 8 a.m. CDT</c:v>
                </c:pt>
                <c:pt idx="129">
                  <c:v>5/8/2023 9 a.m. CDT</c:v>
                </c:pt>
                <c:pt idx="130">
                  <c:v>5/8/2023 10 a.m. CDT</c:v>
                </c:pt>
                <c:pt idx="131">
                  <c:v>5/8/2023 11 a.m. CDT</c:v>
                </c:pt>
                <c:pt idx="132">
                  <c:v>5/8/2023 12 p.m. CDT</c:v>
                </c:pt>
                <c:pt idx="133">
                  <c:v>5/8/2023 1 p.m. CDT</c:v>
                </c:pt>
                <c:pt idx="134">
                  <c:v>5/8/2023 2 p.m. CDT</c:v>
                </c:pt>
                <c:pt idx="135">
                  <c:v>5/8/2023 3 p.m. CDT</c:v>
                </c:pt>
                <c:pt idx="136">
                  <c:v>5/8/2023 4 p.m. CDT</c:v>
                </c:pt>
                <c:pt idx="137">
                  <c:v>5/8/2023 5 p.m. CDT</c:v>
                </c:pt>
                <c:pt idx="138">
                  <c:v>5/8/2023 6 p.m. CDT</c:v>
                </c:pt>
                <c:pt idx="139">
                  <c:v>5/8/2023 7 p.m. CDT</c:v>
                </c:pt>
                <c:pt idx="140">
                  <c:v>5/8/2023 8 p.m. CDT</c:v>
                </c:pt>
                <c:pt idx="141">
                  <c:v>5/8/2023 9 p.m. CDT</c:v>
                </c:pt>
                <c:pt idx="142">
                  <c:v>5/8/2023 10 p.m. CDT</c:v>
                </c:pt>
                <c:pt idx="143">
                  <c:v>5/8/2023 11 p.m. CDT</c:v>
                </c:pt>
                <c:pt idx="144">
                  <c:v>5/9/2023 12 a.m. CDT</c:v>
                </c:pt>
                <c:pt idx="145">
                  <c:v>5/9/2023 1 a.m. CDT</c:v>
                </c:pt>
                <c:pt idx="146">
                  <c:v>5/9/2023 2 a.m. CDT</c:v>
                </c:pt>
                <c:pt idx="147">
                  <c:v>5/9/2023 3 a.m. CDT</c:v>
                </c:pt>
                <c:pt idx="148">
                  <c:v>5/9/2023 4 a.m. CDT</c:v>
                </c:pt>
                <c:pt idx="149">
                  <c:v>5/9/2023 5 a.m. CDT</c:v>
                </c:pt>
                <c:pt idx="150">
                  <c:v>5/9/2023 6 a.m. CDT</c:v>
                </c:pt>
                <c:pt idx="151">
                  <c:v>5/9/2023 7 a.m. CDT</c:v>
                </c:pt>
                <c:pt idx="152">
                  <c:v>5/9/2023 8 a.m. CDT</c:v>
                </c:pt>
                <c:pt idx="153">
                  <c:v>5/9/2023 9 a.m. CDT</c:v>
                </c:pt>
                <c:pt idx="154">
                  <c:v>5/9/2023 10 a.m. CDT</c:v>
                </c:pt>
                <c:pt idx="155">
                  <c:v>5/9/2023 11 a.m. CDT</c:v>
                </c:pt>
                <c:pt idx="156">
                  <c:v>5/9/2023 12 p.m. CDT</c:v>
                </c:pt>
                <c:pt idx="157">
                  <c:v>5/9/2023 1 p.m. CDT</c:v>
                </c:pt>
                <c:pt idx="158">
                  <c:v>5/9/2023 2 p.m. CDT</c:v>
                </c:pt>
                <c:pt idx="159">
                  <c:v>5/9/2023 3 p.m. CDT</c:v>
                </c:pt>
                <c:pt idx="160">
                  <c:v>5/9/2023 4 p.m. CDT</c:v>
                </c:pt>
                <c:pt idx="161">
                  <c:v>5/9/2023 5 p.m. CDT</c:v>
                </c:pt>
                <c:pt idx="162">
                  <c:v>5/9/2023 6 p.m. CDT</c:v>
                </c:pt>
                <c:pt idx="163">
                  <c:v>5/9/2023 7 p.m. CDT</c:v>
                </c:pt>
                <c:pt idx="164">
                  <c:v>5/9/2023 8 p.m. CDT</c:v>
                </c:pt>
                <c:pt idx="165">
                  <c:v>5/9/2023 9 p.m. CDT</c:v>
                </c:pt>
                <c:pt idx="166">
                  <c:v>5/9/2023 10 p.m. CDT</c:v>
                </c:pt>
                <c:pt idx="167">
                  <c:v>5/9/2023 11 p.m. CDT</c:v>
                </c:pt>
                <c:pt idx="168">
                  <c:v>5/10/2023 12 a.m. CDT</c:v>
                </c:pt>
              </c:strCache>
            </c:strRef>
          </c:cat>
          <c:val>
            <c:numRef>
              <c:f>'930-data-export (19)'!$P$2:$P$170</c:f>
              <c:numCache>
                <c:formatCode>General</c:formatCode>
                <c:ptCount val="169"/>
                <c:pt idx="0">
                  <c:v>25726</c:v>
                </c:pt>
                <c:pt idx="1">
                  <c:v>25088</c:v>
                </c:pt>
                <c:pt idx="2">
                  <c:v>24489</c:v>
                </c:pt>
                <c:pt idx="3">
                  <c:v>23902</c:v>
                </c:pt>
                <c:pt idx="4">
                  <c:v>23745</c:v>
                </c:pt>
                <c:pt idx="5">
                  <c:v>24049</c:v>
                </c:pt>
                <c:pt idx="6">
                  <c:v>25176</c:v>
                </c:pt>
                <c:pt idx="7">
                  <c:v>27096</c:v>
                </c:pt>
                <c:pt idx="8">
                  <c:v>28160</c:v>
                </c:pt>
                <c:pt idx="9">
                  <c:v>27628</c:v>
                </c:pt>
                <c:pt idx="10">
                  <c:v>27952</c:v>
                </c:pt>
                <c:pt idx="11">
                  <c:v>28280</c:v>
                </c:pt>
                <c:pt idx="12">
                  <c:v>28574</c:v>
                </c:pt>
                <c:pt idx="13">
                  <c:v>28427</c:v>
                </c:pt>
                <c:pt idx="14">
                  <c:v>28531</c:v>
                </c:pt>
                <c:pt idx="15">
                  <c:v>28555</c:v>
                </c:pt>
                <c:pt idx="16">
                  <c:v>29337</c:v>
                </c:pt>
                <c:pt idx="17">
                  <c:v>29908</c:v>
                </c:pt>
                <c:pt idx="18">
                  <c:v>30173</c:v>
                </c:pt>
                <c:pt idx="19">
                  <c:v>30589</c:v>
                </c:pt>
                <c:pt idx="20">
                  <c:v>30173</c:v>
                </c:pt>
                <c:pt idx="21">
                  <c:v>30472</c:v>
                </c:pt>
                <c:pt idx="22">
                  <c:v>29971</c:v>
                </c:pt>
                <c:pt idx="23">
                  <c:v>28459</c:v>
                </c:pt>
                <c:pt idx="24">
                  <c:v>26742</c:v>
                </c:pt>
                <c:pt idx="25">
                  <c:v>25846</c:v>
                </c:pt>
                <c:pt idx="26">
                  <c:v>25143</c:v>
                </c:pt>
                <c:pt idx="27">
                  <c:v>24374</c:v>
                </c:pt>
                <c:pt idx="28">
                  <c:v>25034</c:v>
                </c:pt>
                <c:pt idx="29">
                  <c:v>24922</c:v>
                </c:pt>
                <c:pt idx="30">
                  <c:v>25597</c:v>
                </c:pt>
                <c:pt idx="31">
                  <c:v>27250</c:v>
                </c:pt>
                <c:pt idx="32">
                  <c:v>28133</c:v>
                </c:pt>
                <c:pt idx="33">
                  <c:v>27879</c:v>
                </c:pt>
                <c:pt idx="34">
                  <c:v>28192</c:v>
                </c:pt>
                <c:pt idx="35">
                  <c:v>28497</c:v>
                </c:pt>
                <c:pt idx="36">
                  <c:v>29056</c:v>
                </c:pt>
                <c:pt idx="37">
                  <c:v>29597</c:v>
                </c:pt>
                <c:pt idx="38">
                  <c:v>30291</c:v>
                </c:pt>
                <c:pt idx="39">
                  <c:v>30648</c:v>
                </c:pt>
                <c:pt idx="40">
                  <c:v>30893</c:v>
                </c:pt>
                <c:pt idx="41">
                  <c:v>31053</c:v>
                </c:pt>
                <c:pt idx="42">
                  <c:v>30689</c:v>
                </c:pt>
                <c:pt idx="43">
                  <c:v>30871</c:v>
                </c:pt>
                <c:pt idx="44">
                  <c:v>30772</c:v>
                </c:pt>
                <c:pt idx="45">
                  <c:v>31053</c:v>
                </c:pt>
                <c:pt idx="46">
                  <c:v>30286</c:v>
                </c:pt>
                <c:pt idx="47">
                  <c:v>28836</c:v>
                </c:pt>
                <c:pt idx="48">
                  <c:v>26851</c:v>
                </c:pt>
                <c:pt idx="49">
                  <c:v>25763</c:v>
                </c:pt>
                <c:pt idx="50">
                  <c:v>24995</c:v>
                </c:pt>
                <c:pt idx="51">
                  <c:v>24369</c:v>
                </c:pt>
                <c:pt idx="52">
                  <c:v>24158</c:v>
                </c:pt>
                <c:pt idx="53">
                  <c:v>24217</c:v>
                </c:pt>
                <c:pt idx="54">
                  <c:v>25091</c:v>
                </c:pt>
                <c:pt idx="55">
                  <c:v>25965</c:v>
                </c:pt>
                <c:pt idx="56">
                  <c:v>26768</c:v>
                </c:pt>
                <c:pt idx="57">
                  <c:v>26898</c:v>
                </c:pt>
                <c:pt idx="58">
                  <c:v>26995</c:v>
                </c:pt>
                <c:pt idx="59">
                  <c:v>27025</c:v>
                </c:pt>
                <c:pt idx="60">
                  <c:v>27400</c:v>
                </c:pt>
                <c:pt idx="61">
                  <c:v>27549</c:v>
                </c:pt>
                <c:pt idx="62">
                  <c:v>28197</c:v>
                </c:pt>
                <c:pt idx="63">
                  <c:v>28652</c:v>
                </c:pt>
                <c:pt idx="64">
                  <c:v>29174</c:v>
                </c:pt>
                <c:pt idx="65">
                  <c:v>29815</c:v>
                </c:pt>
                <c:pt idx="66">
                  <c:v>30266</c:v>
                </c:pt>
                <c:pt idx="67">
                  <c:v>30645</c:v>
                </c:pt>
                <c:pt idx="68">
                  <c:v>30735</c:v>
                </c:pt>
                <c:pt idx="69">
                  <c:v>30731</c:v>
                </c:pt>
                <c:pt idx="70">
                  <c:v>30597</c:v>
                </c:pt>
                <c:pt idx="71">
                  <c:v>30075</c:v>
                </c:pt>
                <c:pt idx="72">
                  <c:v>28806</c:v>
                </c:pt>
                <c:pt idx="73">
                  <c:v>27870</c:v>
                </c:pt>
                <c:pt idx="74">
                  <c:v>27387</c:v>
                </c:pt>
                <c:pt idx="75">
                  <c:v>26855</c:v>
                </c:pt>
                <c:pt idx="76">
                  <c:v>26459</c:v>
                </c:pt>
                <c:pt idx="77">
                  <c:v>25998</c:v>
                </c:pt>
                <c:pt idx="78">
                  <c:v>25993</c:v>
                </c:pt>
                <c:pt idx="79">
                  <c:v>25675</c:v>
                </c:pt>
                <c:pt idx="80">
                  <c:v>26025</c:v>
                </c:pt>
                <c:pt idx="81">
                  <c:v>27154</c:v>
                </c:pt>
                <c:pt idx="82">
                  <c:v>27104</c:v>
                </c:pt>
                <c:pt idx="83">
                  <c:v>27480</c:v>
                </c:pt>
                <c:pt idx="84">
                  <c:v>28560</c:v>
                </c:pt>
                <c:pt idx="85">
                  <c:v>29742</c:v>
                </c:pt>
                <c:pt idx="86">
                  <c:v>30649</c:v>
                </c:pt>
                <c:pt idx="87">
                  <c:v>32088</c:v>
                </c:pt>
                <c:pt idx="88">
                  <c:v>32911</c:v>
                </c:pt>
                <c:pt idx="89">
                  <c:v>33845</c:v>
                </c:pt>
                <c:pt idx="90">
                  <c:v>34351</c:v>
                </c:pt>
                <c:pt idx="91">
                  <c:v>34037</c:v>
                </c:pt>
                <c:pt idx="92">
                  <c:v>33686</c:v>
                </c:pt>
                <c:pt idx="93">
                  <c:v>33318</c:v>
                </c:pt>
                <c:pt idx="94">
                  <c:v>32738</c:v>
                </c:pt>
                <c:pt idx="95">
                  <c:v>31685</c:v>
                </c:pt>
                <c:pt idx="96">
                  <c:v>30033</c:v>
                </c:pt>
                <c:pt idx="97">
                  <c:v>28912</c:v>
                </c:pt>
                <c:pt idx="98">
                  <c:v>28053</c:v>
                </c:pt>
                <c:pt idx="99">
                  <c:v>26935</c:v>
                </c:pt>
                <c:pt idx="100">
                  <c:v>26189</c:v>
                </c:pt>
                <c:pt idx="101">
                  <c:v>25869</c:v>
                </c:pt>
                <c:pt idx="102">
                  <c:v>25738</c:v>
                </c:pt>
                <c:pt idx="103">
                  <c:v>25833</c:v>
                </c:pt>
                <c:pt idx="104">
                  <c:v>26943</c:v>
                </c:pt>
                <c:pt idx="105">
                  <c:v>27864</c:v>
                </c:pt>
                <c:pt idx="106">
                  <c:v>28329</c:v>
                </c:pt>
                <c:pt idx="107">
                  <c:v>29109</c:v>
                </c:pt>
                <c:pt idx="108">
                  <c:v>30409</c:v>
                </c:pt>
                <c:pt idx="109">
                  <c:v>31609</c:v>
                </c:pt>
                <c:pt idx="110">
                  <c:v>32719</c:v>
                </c:pt>
                <c:pt idx="111">
                  <c:v>33476</c:v>
                </c:pt>
                <c:pt idx="112">
                  <c:v>34334</c:v>
                </c:pt>
                <c:pt idx="113">
                  <c:v>35189</c:v>
                </c:pt>
                <c:pt idx="114">
                  <c:v>35883</c:v>
                </c:pt>
                <c:pt idx="115">
                  <c:v>35907</c:v>
                </c:pt>
                <c:pt idx="116">
                  <c:v>35374</c:v>
                </c:pt>
                <c:pt idx="117">
                  <c:v>35178</c:v>
                </c:pt>
                <c:pt idx="118">
                  <c:v>34533</c:v>
                </c:pt>
                <c:pt idx="119">
                  <c:v>32963</c:v>
                </c:pt>
                <c:pt idx="120">
                  <c:v>30305</c:v>
                </c:pt>
                <c:pt idx="121">
                  <c:v>28570</c:v>
                </c:pt>
                <c:pt idx="122">
                  <c:v>27503</c:v>
                </c:pt>
                <c:pt idx="123">
                  <c:v>26383</c:v>
                </c:pt>
                <c:pt idx="124">
                  <c:v>25420</c:v>
                </c:pt>
                <c:pt idx="125">
                  <c:v>25682</c:v>
                </c:pt>
                <c:pt idx="126">
                  <c:v>26696</c:v>
                </c:pt>
                <c:pt idx="127">
                  <c:v>27699</c:v>
                </c:pt>
                <c:pt idx="128">
                  <c:v>28740</c:v>
                </c:pt>
                <c:pt idx="129">
                  <c:v>29746</c:v>
                </c:pt>
                <c:pt idx="130">
                  <c:v>30042</c:v>
                </c:pt>
                <c:pt idx="131">
                  <c:v>31370</c:v>
                </c:pt>
                <c:pt idx="132">
                  <c:v>32464</c:v>
                </c:pt>
                <c:pt idx="133">
                  <c:v>33148</c:v>
                </c:pt>
                <c:pt idx="134">
                  <c:v>34282</c:v>
                </c:pt>
                <c:pt idx="135">
                  <c:v>34662</c:v>
                </c:pt>
                <c:pt idx="136">
                  <c:v>35346</c:v>
                </c:pt>
                <c:pt idx="137">
                  <c:v>36305</c:v>
                </c:pt>
                <c:pt idx="138">
                  <c:v>36582</c:v>
                </c:pt>
                <c:pt idx="139">
                  <c:v>36429</c:v>
                </c:pt>
                <c:pt idx="140">
                  <c:v>35938</c:v>
                </c:pt>
                <c:pt idx="141">
                  <c:v>35233</c:v>
                </c:pt>
                <c:pt idx="142">
                  <c:v>34368</c:v>
                </c:pt>
                <c:pt idx="143">
                  <c:v>32558</c:v>
                </c:pt>
                <c:pt idx="144">
                  <c:v>30813</c:v>
                </c:pt>
                <c:pt idx="145">
                  <c:v>29585</c:v>
                </c:pt>
                <c:pt idx="146">
                  <c:v>28457</c:v>
                </c:pt>
                <c:pt idx="147">
                  <c:v>27061</c:v>
                </c:pt>
                <c:pt idx="148">
                  <c:v>26462</c:v>
                </c:pt>
                <c:pt idx="149">
                  <c:v>26503</c:v>
                </c:pt>
                <c:pt idx="150">
                  <c:v>27150</c:v>
                </c:pt>
                <c:pt idx="151">
                  <c:v>28497</c:v>
                </c:pt>
                <c:pt idx="152">
                  <c:v>29960</c:v>
                </c:pt>
                <c:pt idx="153">
                  <c:v>30594</c:v>
                </c:pt>
                <c:pt idx="154">
                  <c:v>31360</c:v>
                </c:pt>
                <c:pt idx="155">
                  <c:v>32768</c:v>
                </c:pt>
                <c:pt idx="156">
                  <c:v>33802</c:v>
                </c:pt>
                <c:pt idx="157">
                  <c:v>34856</c:v>
                </c:pt>
                <c:pt idx="158">
                  <c:v>36135</c:v>
                </c:pt>
                <c:pt idx="159">
                  <c:v>37567</c:v>
                </c:pt>
                <c:pt idx="160">
                  <c:v>37983</c:v>
                </c:pt>
                <c:pt idx="161">
                  <c:v>38120</c:v>
                </c:pt>
                <c:pt idx="162">
                  <c:v>37837</c:v>
                </c:pt>
                <c:pt idx="163">
                  <c:v>36860</c:v>
                </c:pt>
                <c:pt idx="164">
                  <c:v>35982</c:v>
                </c:pt>
                <c:pt idx="165">
                  <c:v>35102</c:v>
                </c:pt>
                <c:pt idx="166">
                  <c:v>34072</c:v>
                </c:pt>
                <c:pt idx="167">
                  <c:v>31837</c:v>
                </c:pt>
                <c:pt idx="168">
                  <c:v>29652</c:v>
                </c:pt>
              </c:numCache>
            </c:numRef>
          </c:val>
          <c:smooth val="0"/>
          <c:extLst>
            <c:ext xmlns:c16="http://schemas.microsoft.com/office/drawing/2014/chart" uri="{C3380CC4-5D6E-409C-BE32-E72D297353CC}">
              <c16:uniqueId val="{00000000-1719-496C-B491-13D5C40A2314}"/>
            </c:ext>
          </c:extLst>
        </c:ser>
        <c:ser>
          <c:idx val="1"/>
          <c:order val="1"/>
          <c:tx>
            <c:strRef>
              <c:f>'930-data-export (19)'!$Q$1</c:f>
              <c:strCache>
                <c:ptCount val="1"/>
                <c:pt idx="0">
                  <c:v>Wind Generation </c:v>
                </c:pt>
              </c:strCache>
            </c:strRef>
          </c:tx>
          <c:spPr>
            <a:ln w="28575" cap="rnd">
              <a:solidFill>
                <a:schemeClr val="accent1">
                  <a:lumMod val="60000"/>
                  <a:lumOff val="40000"/>
                </a:schemeClr>
              </a:solidFill>
              <a:round/>
            </a:ln>
            <a:effectLst/>
          </c:spPr>
          <c:marker>
            <c:symbol val="none"/>
          </c:marker>
          <c:cat>
            <c:strRef>
              <c:f>'930-data-export (19)'!$O$2:$O$170</c:f>
              <c:strCache>
                <c:ptCount val="169"/>
                <c:pt idx="0">
                  <c:v>5/3/2023 12 a.m. CDT</c:v>
                </c:pt>
                <c:pt idx="1">
                  <c:v>5/3/2023 1 a.m. CDT</c:v>
                </c:pt>
                <c:pt idx="2">
                  <c:v>5/3/2023 2 a.m. CDT</c:v>
                </c:pt>
                <c:pt idx="3">
                  <c:v>5/3/2023 3 a.m. CDT</c:v>
                </c:pt>
                <c:pt idx="4">
                  <c:v>5/3/2023 4 a.m. CDT</c:v>
                </c:pt>
                <c:pt idx="5">
                  <c:v>5/3/2023 5 a.m. CDT</c:v>
                </c:pt>
                <c:pt idx="6">
                  <c:v>5/3/2023 6 a.m. CDT</c:v>
                </c:pt>
                <c:pt idx="7">
                  <c:v>5/3/2023 7 a.m. CDT</c:v>
                </c:pt>
                <c:pt idx="8">
                  <c:v>5/3/2023 8 a.m. CDT</c:v>
                </c:pt>
                <c:pt idx="9">
                  <c:v>5/3/2023 9 a.m. CDT</c:v>
                </c:pt>
                <c:pt idx="10">
                  <c:v>5/3/2023 10 a.m. CDT</c:v>
                </c:pt>
                <c:pt idx="11">
                  <c:v>5/3/2023 11 a.m. CDT</c:v>
                </c:pt>
                <c:pt idx="12">
                  <c:v>5/3/2023 12 p.m. CDT</c:v>
                </c:pt>
                <c:pt idx="13">
                  <c:v>5/3/2023 1 p.m. CDT</c:v>
                </c:pt>
                <c:pt idx="14">
                  <c:v>5/3/2023 2 p.m. CDT</c:v>
                </c:pt>
                <c:pt idx="15">
                  <c:v>5/3/2023 3 p.m. CDT</c:v>
                </c:pt>
                <c:pt idx="16">
                  <c:v>5/3/2023 4 p.m. CDT</c:v>
                </c:pt>
                <c:pt idx="17">
                  <c:v>5/3/2023 5 p.m. CDT</c:v>
                </c:pt>
                <c:pt idx="18">
                  <c:v>5/3/2023 6 p.m. CDT</c:v>
                </c:pt>
                <c:pt idx="19">
                  <c:v>5/3/2023 7 p.m. CDT</c:v>
                </c:pt>
                <c:pt idx="20">
                  <c:v>5/3/2023 8 p.m. CDT</c:v>
                </c:pt>
                <c:pt idx="21">
                  <c:v>5/3/2023 9 p.m. CDT</c:v>
                </c:pt>
                <c:pt idx="22">
                  <c:v>5/3/2023 10 p.m. CDT</c:v>
                </c:pt>
                <c:pt idx="23">
                  <c:v>5/3/2023 11 p.m. CDT</c:v>
                </c:pt>
                <c:pt idx="24">
                  <c:v>5/4/2023 12 a.m. CDT</c:v>
                </c:pt>
                <c:pt idx="25">
                  <c:v>5/4/2023 1 a.m. CDT</c:v>
                </c:pt>
                <c:pt idx="26">
                  <c:v>5/4/2023 2 a.m. CDT</c:v>
                </c:pt>
                <c:pt idx="27">
                  <c:v>5/4/2023 3 a.m. CDT</c:v>
                </c:pt>
                <c:pt idx="28">
                  <c:v>5/4/2023 4 a.m. CDT</c:v>
                </c:pt>
                <c:pt idx="29">
                  <c:v>5/4/2023 5 a.m. CDT</c:v>
                </c:pt>
                <c:pt idx="30">
                  <c:v>5/4/2023 6 a.m. CDT</c:v>
                </c:pt>
                <c:pt idx="31">
                  <c:v>5/4/2023 7 a.m. CDT</c:v>
                </c:pt>
                <c:pt idx="32">
                  <c:v>5/4/2023 8 a.m. CDT</c:v>
                </c:pt>
                <c:pt idx="33">
                  <c:v>5/4/2023 9 a.m. CDT</c:v>
                </c:pt>
                <c:pt idx="34">
                  <c:v>5/4/2023 10 a.m. CDT</c:v>
                </c:pt>
                <c:pt idx="35">
                  <c:v>5/4/2023 11 a.m. CDT</c:v>
                </c:pt>
                <c:pt idx="36">
                  <c:v>5/4/2023 12 p.m. CDT</c:v>
                </c:pt>
                <c:pt idx="37">
                  <c:v>5/4/2023 1 p.m. CDT</c:v>
                </c:pt>
                <c:pt idx="38">
                  <c:v>5/4/2023 2 p.m. CDT</c:v>
                </c:pt>
                <c:pt idx="39">
                  <c:v>5/4/2023 3 p.m. CDT</c:v>
                </c:pt>
                <c:pt idx="40">
                  <c:v>5/4/2023 4 p.m. CDT</c:v>
                </c:pt>
                <c:pt idx="41">
                  <c:v>5/4/2023 5 p.m. CDT</c:v>
                </c:pt>
                <c:pt idx="42">
                  <c:v>5/4/2023 6 p.m. CDT</c:v>
                </c:pt>
                <c:pt idx="43">
                  <c:v>5/4/2023 7 p.m. CDT</c:v>
                </c:pt>
                <c:pt idx="44">
                  <c:v>5/4/2023 8 p.m. CDT</c:v>
                </c:pt>
                <c:pt idx="45">
                  <c:v>5/4/2023 9 p.m. CDT</c:v>
                </c:pt>
                <c:pt idx="46">
                  <c:v>5/4/2023 10 p.m. CDT</c:v>
                </c:pt>
                <c:pt idx="47">
                  <c:v>5/4/2023 11 p.m. CDT</c:v>
                </c:pt>
                <c:pt idx="48">
                  <c:v>5/5/2023 12 a.m. CDT</c:v>
                </c:pt>
                <c:pt idx="49">
                  <c:v>5/5/2023 1 a.m. CDT</c:v>
                </c:pt>
                <c:pt idx="50">
                  <c:v>5/5/2023 2 a.m. CDT</c:v>
                </c:pt>
                <c:pt idx="51">
                  <c:v>5/5/2023 3 a.m. CDT</c:v>
                </c:pt>
                <c:pt idx="52">
                  <c:v>5/5/2023 4 a.m. CDT</c:v>
                </c:pt>
                <c:pt idx="53">
                  <c:v>5/5/2023 5 a.m. CDT</c:v>
                </c:pt>
                <c:pt idx="54">
                  <c:v>5/5/2023 6 a.m. CDT</c:v>
                </c:pt>
                <c:pt idx="55">
                  <c:v>5/5/2023 7 a.m. CDT</c:v>
                </c:pt>
                <c:pt idx="56">
                  <c:v>5/5/2023 8 a.m. CDT</c:v>
                </c:pt>
                <c:pt idx="57">
                  <c:v>5/5/2023 9 a.m. CDT</c:v>
                </c:pt>
                <c:pt idx="58">
                  <c:v>5/5/2023 10 a.m. CDT</c:v>
                </c:pt>
                <c:pt idx="59">
                  <c:v>5/5/2023 11 a.m. CDT</c:v>
                </c:pt>
                <c:pt idx="60">
                  <c:v>5/5/2023 12 p.m. CDT</c:v>
                </c:pt>
                <c:pt idx="61">
                  <c:v>5/5/2023 1 p.m. CDT</c:v>
                </c:pt>
                <c:pt idx="62">
                  <c:v>5/5/2023 2 p.m. CDT</c:v>
                </c:pt>
                <c:pt idx="63">
                  <c:v>5/5/2023 3 p.m. CDT</c:v>
                </c:pt>
                <c:pt idx="64">
                  <c:v>5/5/2023 4 p.m. CDT</c:v>
                </c:pt>
                <c:pt idx="65">
                  <c:v>5/5/2023 5 p.m. CDT</c:v>
                </c:pt>
                <c:pt idx="66">
                  <c:v>5/5/2023 6 p.m. CDT</c:v>
                </c:pt>
                <c:pt idx="67">
                  <c:v>5/5/2023 7 p.m. CDT</c:v>
                </c:pt>
                <c:pt idx="68">
                  <c:v>5/5/2023 8 p.m. CDT</c:v>
                </c:pt>
                <c:pt idx="69">
                  <c:v>5/5/2023 9 p.m. CDT</c:v>
                </c:pt>
                <c:pt idx="70">
                  <c:v>5/5/2023 10 p.m. CDT</c:v>
                </c:pt>
                <c:pt idx="71">
                  <c:v>5/5/2023 11 p.m. CDT</c:v>
                </c:pt>
                <c:pt idx="72">
                  <c:v>5/6/2023 12 a.m. CDT</c:v>
                </c:pt>
                <c:pt idx="73">
                  <c:v>5/6/2023 1 a.m. CDT</c:v>
                </c:pt>
                <c:pt idx="74">
                  <c:v>5/6/2023 2 a.m. CDT</c:v>
                </c:pt>
                <c:pt idx="75">
                  <c:v>5/6/2023 3 a.m. CDT</c:v>
                </c:pt>
                <c:pt idx="76">
                  <c:v>5/6/2023 4 a.m. CDT</c:v>
                </c:pt>
                <c:pt idx="77">
                  <c:v>5/6/2023 5 a.m. CDT</c:v>
                </c:pt>
                <c:pt idx="78">
                  <c:v>5/6/2023 6 a.m. CDT</c:v>
                </c:pt>
                <c:pt idx="79">
                  <c:v>5/6/2023 7 a.m. CDT</c:v>
                </c:pt>
                <c:pt idx="80">
                  <c:v>5/6/2023 8 a.m. CDT</c:v>
                </c:pt>
                <c:pt idx="81">
                  <c:v>5/6/2023 9 a.m. CDT</c:v>
                </c:pt>
                <c:pt idx="82">
                  <c:v>5/6/2023 10 a.m. CDT</c:v>
                </c:pt>
                <c:pt idx="83">
                  <c:v>5/6/2023 11 a.m. CDT</c:v>
                </c:pt>
                <c:pt idx="84">
                  <c:v>5/6/2023 12 p.m. CDT</c:v>
                </c:pt>
                <c:pt idx="85">
                  <c:v>5/6/2023 1 p.m. CDT</c:v>
                </c:pt>
                <c:pt idx="86">
                  <c:v>5/6/2023 2 p.m. CDT</c:v>
                </c:pt>
                <c:pt idx="87">
                  <c:v>5/6/2023 3 p.m. CDT</c:v>
                </c:pt>
                <c:pt idx="88">
                  <c:v>5/6/2023 4 p.m. CDT</c:v>
                </c:pt>
                <c:pt idx="89">
                  <c:v>5/6/2023 5 p.m. CDT</c:v>
                </c:pt>
                <c:pt idx="90">
                  <c:v>5/6/2023 6 p.m. CDT</c:v>
                </c:pt>
                <c:pt idx="91">
                  <c:v>5/6/2023 7 p.m. CDT</c:v>
                </c:pt>
                <c:pt idx="92">
                  <c:v>5/6/2023 8 p.m. CDT</c:v>
                </c:pt>
                <c:pt idx="93">
                  <c:v>5/6/2023 9 p.m. CDT</c:v>
                </c:pt>
                <c:pt idx="94">
                  <c:v>5/6/2023 10 p.m. CDT</c:v>
                </c:pt>
                <c:pt idx="95">
                  <c:v>5/6/2023 11 p.m. CDT</c:v>
                </c:pt>
                <c:pt idx="96">
                  <c:v>5/7/2023 12 a.m. CDT</c:v>
                </c:pt>
                <c:pt idx="97">
                  <c:v>5/7/2023 1 a.m. CDT</c:v>
                </c:pt>
                <c:pt idx="98">
                  <c:v>5/7/2023 2 a.m. CDT</c:v>
                </c:pt>
                <c:pt idx="99">
                  <c:v>5/7/2023 3 a.m. CDT</c:v>
                </c:pt>
                <c:pt idx="100">
                  <c:v>5/7/2023 4 a.m. CDT</c:v>
                </c:pt>
                <c:pt idx="101">
                  <c:v>5/7/2023 5 a.m. CDT</c:v>
                </c:pt>
                <c:pt idx="102">
                  <c:v>5/7/2023 6 a.m. CDT</c:v>
                </c:pt>
                <c:pt idx="103">
                  <c:v>5/7/2023 7 a.m. CDT</c:v>
                </c:pt>
                <c:pt idx="104">
                  <c:v>5/7/2023 8 a.m. CDT</c:v>
                </c:pt>
                <c:pt idx="105">
                  <c:v>5/7/2023 9 a.m. CDT</c:v>
                </c:pt>
                <c:pt idx="106">
                  <c:v>5/7/2023 10 a.m. CDT</c:v>
                </c:pt>
                <c:pt idx="107">
                  <c:v>5/7/2023 11 a.m. CDT</c:v>
                </c:pt>
                <c:pt idx="108">
                  <c:v>5/7/2023 12 p.m. CDT</c:v>
                </c:pt>
                <c:pt idx="109">
                  <c:v>5/7/2023 1 p.m. CDT</c:v>
                </c:pt>
                <c:pt idx="110">
                  <c:v>5/7/2023 2 p.m. CDT</c:v>
                </c:pt>
                <c:pt idx="111">
                  <c:v>5/7/2023 3 p.m. CDT</c:v>
                </c:pt>
                <c:pt idx="112">
                  <c:v>5/7/2023 4 p.m. CDT</c:v>
                </c:pt>
                <c:pt idx="113">
                  <c:v>5/7/2023 5 p.m. CDT</c:v>
                </c:pt>
                <c:pt idx="114">
                  <c:v>5/7/2023 6 p.m. CDT</c:v>
                </c:pt>
                <c:pt idx="115">
                  <c:v>5/7/2023 7 p.m. CDT</c:v>
                </c:pt>
                <c:pt idx="116">
                  <c:v>5/7/2023 8 p.m. CDT</c:v>
                </c:pt>
                <c:pt idx="117">
                  <c:v>5/7/2023 9 p.m. CDT</c:v>
                </c:pt>
                <c:pt idx="118">
                  <c:v>5/7/2023 10 p.m. CDT</c:v>
                </c:pt>
                <c:pt idx="119">
                  <c:v>5/7/2023 11 p.m. CDT</c:v>
                </c:pt>
                <c:pt idx="120">
                  <c:v>5/8/2023 12 a.m. CDT</c:v>
                </c:pt>
                <c:pt idx="121">
                  <c:v>5/8/2023 1 a.m. CDT</c:v>
                </c:pt>
                <c:pt idx="122">
                  <c:v>5/8/2023 2 a.m. CDT</c:v>
                </c:pt>
                <c:pt idx="123">
                  <c:v>5/8/2023 3 a.m. CDT</c:v>
                </c:pt>
                <c:pt idx="124">
                  <c:v>5/8/2023 4 a.m. CDT</c:v>
                </c:pt>
                <c:pt idx="125">
                  <c:v>5/8/2023 5 a.m. CDT</c:v>
                </c:pt>
                <c:pt idx="126">
                  <c:v>5/8/2023 6 a.m. CDT</c:v>
                </c:pt>
                <c:pt idx="127">
                  <c:v>5/8/2023 7 a.m. CDT</c:v>
                </c:pt>
                <c:pt idx="128">
                  <c:v>5/8/2023 8 a.m. CDT</c:v>
                </c:pt>
                <c:pt idx="129">
                  <c:v>5/8/2023 9 a.m. CDT</c:v>
                </c:pt>
                <c:pt idx="130">
                  <c:v>5/8/2023 10 a.m. CDT</c:v>
                </c:pt>
                <c:pt idx="131">
                  <c:v>5/8/2023 11 a.m. CDT</c:v>
                </c:pt>
                <c:pt idx="132">
                  <c:v>5/8/2023 12 p.m. CDT</c:v>
                </c:pt>
                <c:pt idx="133">
                  <c:v>5/8/2023 1 p.m. CDT</c:v>
                </c:pt>
                <c:pt idx="134">
                  <c:v>5/8/2023 2 p.m. CDT</c:v>
                </c:pt>
                <c:pt idx="135">
                  <c:v>5/8/2023 3 p.m. CDT</c:v>
                </c:pt>
                <c:pt idx="136">
                  <c:v>5/8/2023 4 p.m. CDT</c:v>
                </c:pt>
                <c:pt idx="137">
                  <c:v>5/8/2023 5 p.m. CDT</c:v>
                </c:pt>
                <c:pt idx="138">
                  <c:v>5/8/2023 6 p.m. CDT</c:v>
                </c:pt>
                <c:pt idx="139">
                  <c:v>5/8/2023 7 p.m. CDT</c:v>
                </c:pt>
                <c:pt idx="140">
                  <c:v>5/8/2023 8 p.m. CDT</c:v>
                </c:pt>
                <c:pt idx="141">
                  <c:v>5/8/2023 9 p.m. CDT</c:v>
                </c:pt>
                <c:pt idx="142">
                  <c:v>5/8/2023 10 p.m. CDT</c:v>
                </c:pt>
                <c:pt idx="143">
                  <c:v>5/8/2023 11 p.m. CDT</c:v>
                </c:pt>
                <c:pt idx="144">
                  <c:v>5/9/2023 12 a.m. CDT</c:v>
                </c:pt>
                <c:pt idx="145">
                  <c:v>5/9/2023 1 a.m. CDT</c:v>
                </c:pt>
                <c:pt idx="146">
                  <c:v>5/9/2023 2 a.m. CDT</c:v>
                </c:pt>
                <c:pt idx="147">
                  <c:v>5/9/2023 3 a.m. CDT</c:v>
                </c:pt>
                <c:pt idx="148">
                  <c:v>5/9/2023 4 a.m. CDT</c:v>
                </c:pt>
                <c:pt idx="149">
                  <c:v>5/9/2023 5 a.m. CDT</c:v>
                </c:pt>
                <c:pt idx="150">
                  <c:v>5/9/2023 6 a.m. CDT</c:v>
                </c:pt>
                <c:pt idx="151">
                  <c:v>5/9/2023 7 a.m. CDT</c:v>
                </c:pt>
                <c:pt idx="152">
                  <c:v>5/9/2023 8 a.m. CDT</c:v>
                </c:pt>
                <c:pt idx="153">
                  <c:v>5/9/2023 9 a.m. CDT</c:v>
                </c:pt>
                <c:pt idx="154">
                  <c:v>5/9/2023 10 a.m. CDT</c:v>
                </c:pt>
                <c:pt idx="155">
                  <c:v>5/9/2023 11 a.m. CDT</c:v>
                </c:pt>
                <c:pt idx="156">
                  <c:v>5/9/2023 12 p.m. CDT</c:v>
                </c:pt>
                <c:pt idx="157">
                  <c:v>5/9/2023 1 p.m. CDT</c:v>
                </c:pt>
                <c:pt idx="158">
                  <c:v>5/9/2023 2 p.m. CDT</c:v>
                </c:pt>
                <c:pt idx="159">
                  <c:v>5/9/2023 3 p.m. CDT</c:v>
                </c:pt>
                <c:pt idx="160">
                  <c:v>5/9/2023 4 p.m. CDT</c:v>
                </c:pt>
                <c:pt idx="161">
                  <c:v>5/9/2023 5 p.m. CDT</c:v>
                </c:pt>
                <c:pt idx="162">
                  <c:v>5/9/2023 6 p.m. CDT</c:v>
                </c:pt>
                <c:pt idx="163">
                  <c:v>5/9/2023 7 p.m. CDT</c:v>
                </c:pt>
                <c:pt idx="164">
                  <c:v>5/9/2023 8 p.m. CDT</c:v>
                </c:pt>
                <c:pt idx="165">
                  <c:v>5/9/2023 9 p.m. CDT</c:v>
                </c:pt>
                <c:pt idx="166">
                  <c:v>5/9/2023 10 p.m. CDT</c:v>
                </c:pt>
                <c:pt idx="167">
                  <c:v>5/9/2023 11 p.m. CDT</c:v>
                </c:pt>
                <c:pt idx="168">
                  <c:v>5/10/2023 12 a.m. CDT</c:v>
                </c:pt>
              </c:strCache>
            </c:strRef>
          </c:cat>
          <c:val>
            <c:numRef>
              <c:f>'930-data-export (19)'!$Q$2:$Q$170</c:f>
              <c:numCache>
                <c:formatCode>General</c:formatCode>
                <c:ptCount val="169"/>
                <c:pt idx="0">
                  <c:v>9390</c:v>
                </c:pt>
                <c:pt idx="1">
                  <c:v>9263</c:v>
                </c:pt>
                <c:pt idx="2">
                  <c:v>8346</c:v>
                </c:pt>
                <c:pt idx="3">
                  <c:v>7308</c:v>
                </c:pt>
                <c:pt idx="4">
                  <c:v>7563</c:v>
                </c:pt>
                <c:pt idx="5">
                  <c:v>7363</c:v>
                </c:pt>
                <c:pt idx="6">
                  <c:v>6827</c:v>
                </c:pt>
                <c:pt idx="7">
                  <c:v>6253</c:v>
                </c:pt>
                <c:pt idx="8">
                  <c:v>6350</c:v>
                </c:pt>
                <c:pt idx="9">
                  <c:v>5726</c:v>
                </c:pt>
                <c:pt idx="10">
                  <c:v>5648</c:v>
                </c:pt>
                <c:pt idx="11">
                  <c:v>6247</c:v>
                </c:pt>
                <c:pt idx="12">
                  <c:v>6116</c:v>
                </c:pt>
                <c:pt idx="13">
                  <c:v>5847</c:v>
                </c:pt>
                <c:pt idx="14">
                  <c:v>5781</c:v>
                </c:pt>
                <c:pt idx="15">
                  <c:v>6362</c:v>
                </c:pt>
                <c:pt idx="16">
                  <c:v>7111</c:v>
                </c:pt>
                <c:pt idx="17">
                  <c:v>7682</c:v>
                </c:pt>
                <c:pt idx="18">
                  <c:v>8432</c:v>
                </c:pt>
                <c:pt idx="19">
                  <c:v>8761</c:v>
                </c:pt>
                <c:pt idx="20">
                  <c:v>9642</c:v>
                </c:pt>
                <c:pt idx="21">
                  <c:v>10792</c:v>
                </c:pt>
                <c:pt idx="22">
                  <c:v>13489</c:v>
                </c:pt>
                <c:pt idx="23">
                  <c:v>15143</c:v>
                </c:pt>
                <c:pt idx="24">
                  <c:v>15704</c:v>
                </c:pt>
                <c:pt idx="25">
                  <c:v>15360</c:v>
                </c:pt>
                <c:pt idx="26">
                  <c:v>14384</c:v>
                </c:pt>
                <c:pt idx="27">
                  <c:v>15019</c:v>
                </c:pt>
                <c:pt idx="28">
                  <c:v>15727</c:v>
                </c:pt>
                <c:pt idx="29">
                  <c:v>14232</c:v>
                </c:pt>
                <c:pt idx="30">
                  <c:v>13654</c:v>
                </c:pt>
                <c:pt idx="31">
                  <c:v>14596</c:v>
                </c:pt>
                <c:pt idx="32">
                  <c:v>14080</c:v>
                </c:pt>
                <c:pt idx="33">
                  <c:v>12426</c:v>
                </c:pt>
                <c:pt idx="34">
                  <c:v>10282</c:v>
                </c:pt>
                <c:pt idx="35">
                  <c:v>10056</c:v>
                </c:pt>
                <c:pt idx="36">
                  <c:v>11109</c:v>
                </c:pt>
                <c:pt idx="37">
                  <c:v>12019</c:v>
                </c:pt>
                <c:pt idx="38">
                  <c:v>12637</c:v>
                </c:pt>
                <c:pt idx="39">
                  <c:v>12221</c:v>
                </c:pt>
                <c:pt idx="40">
                  <c:v>12539</c:v>
                </c:pt>
                <c:pt idx="41">
                  <c:v>13206</c:v>
                </c:pt>
                <c:pt idx="42">
                  <c:v>13982</c:v>
                </c:pt>
                <c:pt idx="43">
                  <c:v>15687</c:v>
                </c:pt>
                <c:pt idx="44">
                  <c:v>16988</c:v>
                </c:pt>
                <c:pt idx="45">
                  <c:v>17984</c:v>
                </c:pt>
                <c:pt idx="46">
                  <c:v>17638</c:v>
                </c:pt>
                <c:pt idx="47">
                  <c:v>16863</c:v>
                </c:pt>
                <c:pt idx="48">
                  <c:v>15811</c:v>
                </c:pt>
                <c:pt idx="49">
                  <c:v>14550</c:v>
                </c:pt>
                <c:pt idx="50">
                  <c:v>14397</c:v>
                </c:pt>
                <c:pt idx="51">
                  <c:v>14150</c:v>
                </c:pt>
                <c:pt idx="52">
                  <c:v>13963</c:v>
                </c:pt>
                <c:pt idx="53">
                  <c:v>13460</c:v>
                </c:pt>
                <c:pt idx="54">
                  <c:v>12458</c:v>
                </c:pt>
                <c:pt idx="55">
                  <c:v>10593</c:v>
                </c:pt>
                <c:pt idx="56">
                  <c:v>9249</c:v>
                </c:pt>
                <c:pt idx="57">
                  <c:v>7315</c:v>
                </c:pt>
                <c:pt idx="58">
                  <c:v>5448</c:v>
                </c:pt>
                <c:pt idx="59">
                  <c:v>5052</c:v>
                </c:pt>
                <c:pt idx="60">
                  <c:v>4766</c:v>
                </c:pt>
                <c:pt idx="61">
                  <c:v>5017</c:v>
                </c:pt>
                <c:pt idx="62">
                  <c:v>6017</c:v>
                </c:pt>
                <c:pt idx="63">
                  <c:v>7469</c:v>
                </c:pt>
                <c:pt idx="64">
                  <c:v>9476</c:v>
                </c:pt>
                <c:pt idx="65">
                  <c:v>10416</c:v>
                </c:pt>
                <c:pt idx="66">
                  <c:v>11547</c:v>
                </c:pt>
                <c:pt idx="67">
                  <c:v>12178</c:v>
                </c:pt>
                <c:pt idx="68">
                  <c:v>14028</c:v>
                </c:pt>
                <c:pt idx="69">
                  <c:v>16042</c:v>
                </c:pt>
                <c:pt idx="70">
                  <c:v>17942</c:v>
                </c:pt>
                <c:pt idx="71">
                  <c:v>19276</c:v>
                </c:pt>
                <c:pt idx="72">
                  <c:v>19156</c:v>
                </c:pt>
                <c:pt idx="73">
                  <c:v>18609</c:v>
                </c:pt>
                <c:pt idx="74">
                  <c:v>18314</c:v>
                </c:pt>
                <c:pt idx="75">
                  <c:v>18080</c:v>
                </c:pt>
                <c:pt idx="76">
                  <c:v>17682</c:v>
                </c:pt>
                <c:pt idx="77">
                  <c:v>17003</c:v>
                </c:pt>
                <c:pt idx="78">
                  <c:v>16385</c:v>
                </c:pt>
                <c:pt idx="79">
                  <c:v>15469</c:v>
                </c:pt>
                <c:pt idx="80">
                  <c:v>14500</c:v>
                </c:pt>
                <c:pt idx="81">
                  <c:v>12994</c:v>
                </c:pt>
                <c:pt idx="82">
                  <c:v>10997</c:v>
                </c:pt>
                <c:pt idx="83">
                  <c:v>10754</c:v>
                </c:pt>
                <c:pt idx="84">
                  <c:v>11482</c:v>
                </c:pt>
                <c:pt idx="85">
                  <c:v>12009</c:v>
                </c:pt>
                <c:pt idx="86">
                  <c:v>12065</c:v>
                </c:pt>
                <c:pt idx="87">
                  <c:v>11868</c:v>
                </c:pt>
                <c:pt idx="88">
                  <c:v>11763</c:v>
                </c:pt>
                <c:pt idx="89">
                  <c:v>12388</c:v>
                </c:pt>
                <c:pt idx="90">
                  <c:v>11830</c:v>
                </c:pt>
                <c:pt idx="91">
                  <c:v>10602</c:v>
                </c:pt>
                <c:pt idx="92">
                  <c:v>10743</c:v>
                </c:pt>
                <c:pt idx="93">
                  <c:v>14411</c:v>
                </c:pt>
                <c:pt idx="94">
                  <c:v>15633</c:v>
                </c:pt>
                <c:pt idx="95">
                  <c:v>16252</c:v>
                </c:pt>
                <c:pt idx="96">
                  <c:v>16671</c:v>
                </c:pt>
                <c:pt idx="97">
                  <c:v>16898</c:v>
                </c:pt>
                <c:pt idx="98">
                  <c:v>16726</c:v>
                </c:pt>
                <c:pt idx="99">
                  <c:v>16176</c:v>
                </c:pt>
                <c:pt idx="100">
                  <c:v>15624</c:v>
                </c:pt>
                <c:pt idx="101">
                  <c:v>15335</c:v>
                </c:pt>
                <c:pt idx="102">
                  <c:v>15039</c:v>
                </c:pt>
                <c:pt idx="103">
                  <c:v>14736</c:v>
                </c:pt>
                <c:pt idx="104">
                  <c:v>15244</c:v>
                </c:pt>
                <c:pt idx="105">
                  <c:v>14366</c:v>
                </c:pt>
                <c:pt idx="106">
                  <c:v>14333</c:v>
                </c:pt>
                <c:pt idx="107">
                  <c:v>13917</c:v>
                </c:pt>
                <c:pt idx="108">
                  <c:v>13728</c:v>
                </c:pt>
                <c:pt idx="109">
                  <c:v>13467</c:v>
                </c:pt>
                <c:pt idx="110">
                  <c:v>14165</c:v>
                </c:pt>
                <c:pt idx="111">
                  <c:v>14828</c:v>
                </c:pt>
                <c:pt idx="112">
                  <c:v>16054</c:v>
                </c:pt>
                <c:pt idx="113">
                  <c:v>16720</c:v>
                </c:pt>
                <c:pt idx="114">
                  <c:v>17371</c:v>
                </c:pt>
                <c:pt idx="115">
                  <c:v>17975</c:v>
                </c:pt>
                <c:pt idx="116">
                  <c:v>18219</c:v>
                </c:pt>
                <c:pt idx="117">
                  <c:v>19196</c:v>
                </c:pt>
                <c:pt idx="118">
                  <c:v>20077</c:v>
                </c:pt>
                <c:pt idx="119">
                  <c:v>19466</c:v>
                </c:pt>
                <c:pt idx="120">
                  <c:v>17823</c:v>
                </c:pt>
                <c:pt idx="121">
                  <c:v>16851</c:v>
                </c:pt>
                <c:pt idx="122">
                  <c:v>16206</c:v>
                </c:pt>
                <c:pt idx="123">
                  <c:v>15011</c:v>
                </c:pt>
                <c:pt idx="124">
                  <c:v>13537</c:v>
                </c:pt>
                <c:pt idx="125">
                  <c:v>12444</c:v>
                </c:pt>
                <c:pt idx="126">
                  <c:v>11857</c:v>
                </c:pt>
                <c:pt idx="127">
                  <c:v>11771</c:v>
                </c:pt>
                <c:pt idx="128">
                  <c:v>10438</c:v>
                </c:pt>
                <c:pt idx="129">
                  <c:v>7275</c:v>
                </c:pt>
                <c:pt idx="130">
                  <c:v>6377</c:v>
                </c:pt>
                <c:pt idx="131">
                  <c:v>5844</c:v>
                </c:pt>
                <c:pt idx="132">
                  <c:v>6082</c:v>
                </c:pt>
                <c:pt idx="133">
                  <c:v>6156</c:v>
                </c:pt>
                <c:pt idx="134">
                  <c:v>5451</c:v>
                </c:pt>
                <c:pt idx="135">
                  <c:v>4818</c:v>
                </c:pt>
                <c:pt idx="136">
                  <c:v>4531</c:v>
                </c:pt>
                <c:pt idx="137">
                  <c:v>4493</c:v>
                </c:pt>
                <c:pt idx="138">
                  <c:v>4351</c:v>
                </c:pt>
                <c:pt idx="139">
                  <c:v>4272</c:v>
                </c:pt>
                <c:pt idx="140">
                  <c:v>4252</c:v>
                </c:pt>
                <c:pt idx="141">
                  <c:v>5328</c:v>
                </c:pt>
                <c:pt idx="142">
                  <c:v>8556</c:v>
                </c:pt>
                <c:pt idx="143">
                  <c:v>11949</c:v>
                </c:pt>
                <c:pt idx="144">
                  <c:v>14050</c:v>
                </c:pt>
                <c:pt idx="145">
                  <c:v>14434</c:v>
                </c:pt>
                <c:pt idx="146">
                  <c:v>14316</c:v>
                </c:pt>
                <c:pt idx="147">
                  <c:v>13934</c:v>
                </c:pt>
                <c:pt idx="148">
                  <c:v>13788</c:v>
                </c:pt>
                <c:pt idx="149">
                  <c:v>13628</c:v>
                </c:pt>
                <c:pt idx="150">
                  <c:v>13634</c:v>
                </c:pt>
                <c:pt idx="151">
                  <c:v>13584</c:v>
                </c:pt>
                <c:pt idx="152">
                  <c:v>12881</c:v>
                </c:pt>
                <c:pt idx="153">
                  <c:v>11169</c:v>
                </c:pt>
                <c:pt idx="154">
                  <c:v>11185</c:v>
                </c:pt>
                <c:pt idx="155">
                  <c:v>11230</c:v>
                </c:pt>
                <c:pt idx="156">
                  <c:v>10435</c:v>
                </c:pt>
                <c:pt idx="157">
                  <c:v>10492</c:v>
                </c:pt>
                <c:pt idx="158">
                  <c:v>12990</c:v>
                </c:pt>
                <c:pt idx="159">
                  <c:v>14787</c:v>
                </c:pt>
                <c:pt idx="160">
                  <c:v>15692</c:v>
                </c:pt>
                <c:pt idx="161">
                  <c:v>16117</c:v>
                </c:pt>
                <c:pt idx="162">
                  <c:v>16221</c:v>
                </c:pt>
                <c:pt idx="163">
                  <c:v>16521</c:v>
                </c:pt>
                <c:pt idx="164">
                  <c:v>16522</c:v>
                </c:pt>
                <c:pt idx="165">
                  <c:v>16551</c:v>
                </c:pt>
                <c:pt idx="166">
                  <c:v>16877</c:v>
                </c:pt>
                <c:pt idx="167">
                  <c:v>17070</c:v>
                </c:pt>
                <c:pt idx="168">
                  <c:v>16644</c:v>
                </c:pt>
              </c:numCache>
            </c:numRef>
          </c:val>
          <c:smooth val="0"/>
          <c:extLst>
            <c:ext xmlns:c16="http://schemas.microsoft.com/office/drawing/2014/chart" uri="{C3380CC4-5D6E-409C-BE32-E72D297353CC}">
              <c16:uniqueId val="{00000001-1719-496C-B491-13D5C40A2314}"/>
            </c:ext>
          </c:extLst>
        </c:ser>
        <c:ser>
          <c:idx val="2"/>
          <c:order val="2"/>
          <c:tx>
            <c:strRef>
              <c:f>'930-data-export (19)'!$R$1</c:f>
              <c:strCache>
                <c:ptCount val="1"/>
                <c:pt idx="0">
                  <c:v>Solar Generation </c:v>
                </c:pt>
              </c:strCache>
            </c:strRef>
          </c:tx>
          <c:spPr>
            <a:ln w="28575" cap="rnd">
              <a:solidFill>
                <a:srgbClr val="FFC000"/>
              </a:solidFill>
              <a:round/>
            </a:ln>
            <a:effectLst/>
          </c:spPr>
          <c:marker>
            <c:symbol val="none"/>
          </c:marker>
          <c:cat>
            <c:strRef>
              <c:f>'930-data-export (19)'!$O$2:$O$170</c:f>
              <c:strCache>
                <c:ptCount val="169"/>
                <c:pt idx="0">
                  <c:v>5/3/2023 12 a.m. CDT</c:v>
                </c:pt>
                <c:pt idx="1">
                  <c:v>5/3/2023 1 a.m. CDT</c:v>
                </c:pt>
                <c:pt idx="2">
                  <c:v>5/3/2023 2 a.m. CDT</c:v>
                </c:pt>
                <c:pt idx="3">
                  <c:v>5/3/2023 3 a.m. CDT</c:v>
                </c:pt>
                <c:pt idx="4">
                  <c:v>5/3/2023 4 a.m. CDT</c:v>
                </c:pt>
                <c:pt idx="5">
                  <c:v>5/3/2023 5 a.m. CDT</c:v>
                </c:pt>
                <c:pt idx="6">
                  <c:v>5/3/2023 6 a.m. CDT</c:v>
                </c:pt>
                <c:pt idx="7">
                  <c:v>5/3/2023 7 a.m. CDT</c:v>
                </c:pt>
                <c:pt idx="8">
                  <c:v>5/3/2023 8 a.m. CDT</c:v>
                </c:pt>
                <c:pt idx="9">
                  <c:v>5/3/2023 9 a.m. CDT</c:v>
                </c:pt>
                <c:pt idx="10">
                  <c:v>5/3/2023 10 a.m. CDT</c:v>
                </c:pt>
                <c:pt idx="11">
                  <c:v>5/3/2023 11 a.m. CDT</c:v>
                </c:pt>
                <c:pt idx="12">
                  <c:v>5/3/2023 12 p.m. CDT</c:v>
                </c:pt>
                <c:pt idx="13">
                  <c:v>5/3/2023 1 p.m. CDT</c:v>
                </c:pt>
                <c:pt idx="14">
                  <c:v>5/3/2023 2 p.m. CDT</c:v>
                </c:pt>
                <c:pt idx="15">
                  <c:v>5/3/2023 3 p.m. CDT</c:v>
                </c:pt>
                <c:pt idx="16">
                  <c:v>5/3/2023 4 p.m. CDT</c:v>
                </c:pt>
                <c:pt idx="17">
                  <c:v>5/3/2023 5 p.m. CDT</c:v>
                </c:pt>
                <c:pt idx="18">
                  <c:v>5/3/2023 6 p.m. CDT</c:v>
                </c:pt>
                <c:pt idx="19">
                  <c:v>5/3/2023 7 p.m. CDT</c:v>
                </c:pt>
                <c:pt idx="20">
                  <c:v>5/3/2023 8 p.m. CDT</c:v>
                </c:pt>
                <c:pt idx="21">
                  <c:v>5/3/2023 9 p.m. CDT</c:v>
                </c:pt>
                <c:pt idx="22">
                  <c:v>5/3/2023 10 p.m. CDT</c:v>
                </c:pt>
                <c:pt idx="23">
                  <c:v>5/3/2023 11 p.m. CDT</c:v>
                </c:pt>
                <c:pt idx="24">
                  <c:v>5/4/2023 12 a.m. CDT</c:v>
                </c:pt>
                <c:pt idx="25">
                  <c:v>5/4/2023 1 a.m. CDT</c:v>
                </c:pt>
                <c:pt idx="26">
                  <c:v>5/4/2023 2 a.m. CDT</c:v>
                </c:pt>
                <c:pt idx="27">
                  <c:v>5/4/2023 3 a.m. CDT</c:v>
                </c:pt>
                <c:pt idx="28">
                  <c:v>5/4/2023 4 a.m. CDT</c:v>
                </c:pt>
                <c:pt idx="29">
                  <c:v>5/4/2023 5 a.m. CDT</c:v>
                </c:pt>
                <c:pt idx="30">
                  <c:v>5/4/2023 6 a.m. CDT</c:v>
                </c:pt>
                <c:pt idx="31">
                  <c:v>5/4/2023 7 a.m. CDT</c:v>
                </c:pt>
                <c:pt idx="32">
                  <c:v>5/4/2023 8 a.m. CDT</c:v>
                </c:pt>
                <c:pt idx="33">
                  <c:v>5/4/2023 9 a.m. CDT</c:v>
                </c:pt>
                <c:pt idx="34">
                  <c:v>5/4/2023 10 a.m. CDT</c:v>
                </c:pt>
                <c:pt idx="35">
                  <c:v>5/4/2023 11 a.m. CDT</c:v>
                </c:pt>
                <c:pt idx="36">
                  <c:v>5/4/2023 12 p.m. CDT</c:v>
                </c:pt>
                <c:pt idx="37">
                  <c:v>5/4/2023 1 p.m. CDT</c:v>
                </c:pt>
                <c:pt idx="38">
                  <c:v>5/4/2023 2 p.m. CDT</c:v>
                </c:pt>
                <c:pt idx="39">
                  <c:v>5/4/2023 3 p.m. CDT</c:v>
                </c:pt>
                <c:pt idx="40">
                  <c:v>5/4/2023 4 p.m. CDT</c:v>
                </c:pt>
                <c:pt idx="41">
                  <c:v>5/4/2023 5 p.m. CDT</c:v>
                </c:pt>
                <c:pt idx="42">
                  <c:v>5/4/2023 6 p.m. CDT</c:v>
                </c:pt>
                <c:pt idx="43">
                  <c:v>5/4/2023 7 p.m. CDT</c:v>
                </c:pt>
                <c:pt idx="44">
                  <c:v>5/4/2023 8 p.m. CDT</c:v>
                </c:pt>
                <c:pt idx="45">
                  <c:v>5/4/2023 9 p.m. CDT</c:v>
                </c:pt>
                <c:pt idx="46">
                  <c:v>5/4/2023 10 p.m. CDT</c:v>
                </c:pt>
                <c:pt idx="47">
                  <c:v>5/4/2023 11 p.m. CDT</c:v>
                </c:pt>
                <c:pt idx="48">
                  <c:v>5/5/2023 12 a.m. CDT</c:v>
                </c:pt>
                <c:pt idx="49">
                  <c:v>5/5/2023 1 a.m. CDT</c:v>
                </c:pt>
                <c:pt idx="50">
                  <c:v>5/5/2023 2 a.m. CDT</c:v>
                </c:pt>
                <c:pt idx="51">
                  <c:v>5/5/2023 3 a.m. CDT</c:v>
                </c:pt>
                <c:pt idx="52">
                  <c:v>5/5/2023 4 a.m. CDT</c:v>
                </c:pt>
                <c:pt idx="53">
                  <c:v>5/5/2023 5 a.m. CDT</c:v>
                </c:pt>
                <c:pt idx="54">
                  <c:v>5/5/2023 6 a.m. CDT</c:v>
                </c:pt>
                <c:pt idx="55">
                  <c:v>5/5/2023 7 a.m. CDT</c:v>
                </c:pt>
                <c:pt idx="56">
                  <c:v>5/5/2023 8 a.m. CDT</c:v>
                </c:pt>
                <c:pt idx="57">
                  <c:v>5/5/2023 9 a.m. CDT</c:v>
                </c:pt>
                <c:pt idx="58">
                  <c:v>5/5/2023 10 a.m. CDT</c:v>
                </c:pt>
                <c:pt idx="59">
                  <c:v>5/5/2023 11 a.m. CDT</c:v>
                </c:pt>
                <c:pt idx="60">
                  <c:v>5/5/2023 12 p.m. CDT</c:v>
                </c:pt>
                <c:pt idx="61">
                  <c:v>5/5/2023 1 p.m. CDT</c:v>
                </c:pt>
                <c:pt idx="62">
                  <c:v>5/5/2023 2 p.m. CDT</c:v>
                </c:pt>
                <c:pt idx="63">
                  <c:v>5/5/2023 3 p.m. CDT</c:v>
                </c:pt>
                <c:pt idx="64">
                  <c:v>5/5/2023 4 p.m. CDT</c:v>
                </c:pt>
                <c:pt idx="65">
                  <c:v>5/5/2023 5 p.m. CDT</c:v>
                </c:pt>
                <c:pt idx="66">
                  <c:v>5/5/2023 6 p.m. CDT</c:v>
                </c:pt>
                <c:pt idx="67">
                  <c:v>5/5/2023 7 p.m. CDT</c:v>
                </c:pt>
                <c:pt idx="68">
                  <c:v>5/5/2023 8 p.m. CDT</c:v>
                </c:pt>
                <c:pt idx="69">
                  <c:v>5/5/2023 9 p.m. CDT</c:v>
                </c:pt>
                <c:pt idx="70">
                  <c:v>5/5/2023 10 p.m. CDT</c:v>
                </c:pt>
                <c:pt idx="71">
                  <c:v>5/5/2023 11 p.m. CDT</c:v>
                </c:pt>
                <c:pt idx="72">
                  <c:v>5/6/2023 12 a.m. CDT</c:v>
                </c:pt>
                <c:pt idx="73">
                  <c:v>5/6/2023 1 a.m. CDT</c:v>
                </c:pt>
                <c:pt idx="74">
                  <c:v>5/6/2023 2 a.m. CDT</c:v>
                </c:pt>
                <c:pt idx="75">
                  <c:v>5/6/2023 3 a.m. CDT</c:v>
                </c:pt>
                <c:pt idx="76">
                  <c:v>5/6/2023 4 a.m. CDT</c:v>
                </c:pt>
                <c:pt idx="77">
                  <c:v>5/6/2023 5 a.m. CDT</c:v>
                </c:pt>
                <c:pt idx="78">
                  <c:v>5/6/2023 6 a.m. CDT</c:v>
                </c:pt>
                <c:pt idx="79">
                  <c:v>5/6/2023 7 a.m. CDT</c:v>
                </c:pt>
                <c:pt idx="80">
                  <c:v>5/6/2023 8 a.m. CDT</c:v>
                </c:pt>
                <c:pt idx="81">
                  <c:v>5/6/2023 9 a.m. CDT</c:v>
                </c:pt>
                <c:pt idx="82">
                  <c:v>5/6/2023 10 a.m. CDT</c:v>
                </c:pt>
                <c:pt idx="83">
                  <c:v>5/6/2023 11 a.m. CDT</c:v>
                </c:pt>
                <c:pt idx="84">
                  <c:v>5/6/2023 12 p.m. CDT</c:v>
                </c:pt>
                <c:pt idx="85">
                  <c:v>5/6/2023 1 p.m. CDT</c:v>
                </c:pt>
                <c:pt idx="86">
                  <c:v>5/6/2023 2 p.m. CDT</c:v>
                </c:pt>
                <c:pt idx="87">
                  <c:v>5/6/2023 3 p.m. CDT</c:v>
                </c:pt>
                <c:pt idx="88">
                  <c:v>5/6/2023 4 p.m. CDT</c:v>
                </c:pt>
                <c:pt idx="89">
                  <c:v>5/6/2023 5 p.m. CDT</c:v>
                </c:pt>
                <c:pt idx="90">
                  <c:v>5/6/2023 6 p.m. CDT</c:v>
                </c:pt>
                <c:pt idx="91">
                  <c:v>5/6/2023 7 p.m. CDT</c:v>
                </c:pt>
                <c:pt idx="92">
                  <c:v>5/6/2023 8 p.m. CDT</c:v>
                </c:pt>
                <c:pt idx="93">
                  <c:v>5/6/2023 9 p.m. CDT</c:v>
                </c:pt>
                <c:pt idx="94">
                  <c:v>5/6/2023 10 p.m. CDT</c:v>
                </c:pt>
                <c:pt idx="95">
                  <c:v>5/6/2023 11 p.m. CDT</c:v>
                </c:pt>
                <c:pt idx="96">
                  <c:v>5/7/2023 12 a.m. CDT</c:v>
                </c:pt>
                <c:pt idx="97">
                  <c:v>5/7/2023 1 a.m. CDT</c:v>
                </c:pt>
                <c:pt idx="98">
                  <c:v>5/7/2023 2 a.m. CDT</c:v>
                </c:pt>
                <c:pt idx="99">
                  <c:v>5/7/2023 3 a.m. CDT</c:v>
                </c:pt>
                <c:pt idx="100">
                  <c:v>5/7/2023 4 a.m. CDT</c:v>
                </c:pt>
                <c:pt idx="101">
                  <c:v>5/7/2023 5 a.m. CDT</c:v>
                </c:pt>
                <c:pt idx="102">
                  <c:v>5/7/2023 6 a.m. CDT</c:v>
                </c:pt>
                <c:pt idx="103">
                  <c:v>5/7/2023 7 a.m. CDT</c:v>
                </c:pt>
                <c:pt idx="104">
                  <c:v>5/7/2023 8 a.m. CDT</c:v>
                </c:pt>
                <c:pt idx="105">
                  <c:v>5/7/2023 9 a.m. CDT</c:v>
                </c:pt>
                <c:pt idx="106">
                  <c:v>5/7/2023 10 a.m. CDT</c:v>
                </c:pt>
                <c:pt idx="107">
                  <c:v>5/7/2023 11 a.m. CDT</c:v>
                </c:pt>
                <c:pt idx="108">
                  <c:v>5/7/2023 12 p.m. CDT</c:v>
                </c:pt>
                <c:pt idx="109">
                  <c:v>5/7/2023 1 p.m. CDT</c:v>
                </c:pt>
                <c:pt idx="110">
                  <c:v>5/7/2023 2 p.m. CDT</c:v>
                </c:pt>
                <c:pt idx="111">
                  <c:v>5/7/2023 3 p.m. CDT</c:v>
                </c:pt>
                <c:pt idx="112">
                  <c:v>5/7/2023 4 p.m. CDT</c:v>
                </c:pt>
                <c:pt idx="113">
                  <c:v>5/7/2023 5 p.m. CDT</c:v>
                </c:pt>
                <c:pt idx="114">
                  <c:v>5/7/2023 6 p.m. CDT</c:v>
                </c:pt>
                <c:pt idx="115">
                  <c:v>5/7/2023 7 p.m. CDT</c:v>
                </c:pt>
                <c:pt idx="116">
                  <c:v>5/7/2023 8 p.m. CDT</c:v>
                </c:pt>
                <c:pt idx="117">
                  <c:v>5/7/2023 9 p.m. CDT</c:v>
                </c:pt>
                <c:pt idx="118">
                  <c:v>5/7/2023 10 p.m. CDT</c:v>
                </c:pt>
                <c:pt idx="119">
                  <c:v>5/7/2023 11 p.m. CDT</c:v>
                </c:pt>
                <c:pt idx="120">
                  <c:v>5/8/2023 12 a.m. CDT</c:v>
                </c:pt>
                <c:pt idx="121">
                  <c:v>5/8/2023 1 a.m. CDT</c:v>
                </c:pt>
                <c:pt idx="122">
                  <c:v>5/8/2023 2 a.m. CDT</c:v>
                </c:pt>
                <c:pt idx="123">
                  <c:v>5/8/2023 3 a.m. CDT</c:v>
                </c:pt>
                <c:pt idx="124">
                  <c:v>5/8/2023 4 a.m. CDT</c:v>
                </c:pt>
                <c:pt idx="125">
                  <c:v>5/8/2023 5 a.m. CDT</c:v>
                </c:pt>
                <c:pt idx="126">
                  <c:v>5/8/2023 6 a.m. CDT</c:v>
                </c:pt>
                <c:pt idx="127">
                  <c:v>5/8/2023 7 a.m. CDT</c:v>
                </c:pt>
                <c:pt idx="128">
                  <c:v>5/8/2023 8 a.m. CDT</c:v>
                </c:pt>
                <c:pt idx="129">
                  <c:v>5/8/2023 9 a.m. CDT</c:v>
                </c:pt>
                <c:pt idx="130">
                  <c:v>5/8/2023 10 a.m. CDT</c:v>
                </c:pt>
                <c:pt idx="131">
                  <c:v>5/8/2023 11 a.m. CDT</c:v>
                </c:pt>
                <c:pt idx="132">
                  <c:v>5/8/2023 12 p.m. CDT</c:v>
                </c:pt>
                <c:pt idx="133">
                  <c:v>5/8/2023 1 p.m. CDT</c:v>
                </c:pt>
                <c:pt idx="134">
                  <c:v>5/8/2023 2 p.m. CDT</c:v>
                </c:pt>
                <c:pt idx="135">
                  <c:v>5/8/2023 3 p.m. CDT</c:v>
                </c:pt>
                <c:pt idx="136">
                  <c:v>5/8/2023 4 p.m. CDT</c:v>
                </c:pt>
                <c:pt idx="137">
                  <c:v>5/8/2023 5 p.m. CDT</c:v>
                </c:pt>
                <c:pt idx="138">
                  <c:v>5/8/2023 6 p.m. CDT</c:v>
                </c:pt>
                <c:pt idx="139">
                  <c:v>5/8/2023 7 p.m. CDT</c:v>
                </c:pt>
                <c:pt idx="140">
                  <c:v>5/8/2023 8 p.m. CDT</c:v>
                </c:pt>
                <c:pt idx="141">
                  <c:v>5/8/2023 9 p.m. CDT</c:v>
                </c:pt>
                <c:pt idx="142">
                  <c:v>5/8/2023 10 p.m. CDT</c:v>
                </c:pt>
                <c:pt idx="143">
                  <c:v>5/8/2023 11 p.m. CDT</c:v>
                </c:pt>
                <c:pt idx="144">
                  <c:v>5/9/2023 12 a.m. CDT</c:v>
                </c:pt>
                <c:pt idx="145">
                  <c:v>5/9/2023 1 a.m. CDT</c:v>
                </c:pt>
                <c:pt idx="146">
                  <c:v>5/9/2023 2 a.m. CDT</c:v>
                </c:pt>
                <c:pt idx="147">
                  <c:v>5/9/2023 3 a.m. CDT</c:v>
                </c:pt>
                <c:pt idx="148">
                  <c:v>5/9/2023 4 a.m. CDT</c:v>
                </c:pt>
                <c:pt idx="149">
                  <c:v>5/9/2023 5 a.m. CDT</c:v>
                </c:pt>
                <c:pt idx="150">
                  <c:v>5/9/2023 6 a.m. CDT</c:v>
                </c:pt>
                <c:pt idx="151">
                  <c:v>5/9/2023 7 a.m. CDT</c:v>
                </c:pt>
                <c:pt idx="152">
                  <c:v>5/9/2023 8 a.m. CDT</c:v>
                </c:pt>
                <c:pt idx="153">
                  <c:v>5/9/2023 9 a.m. CDT</c:v>
                </c:pt>
                <c:pt idx="154">
                  <c:v>5/9/2023 10 a.m. CDT</c:v>
                </c:pt>
                <c:pt idx="155">
                  <c:v>5/9/2023 11 a.m. CDT</c:v>
                </c:pt>
                <c:pt idx="156">
                  <c:v>5/9/2023 12 p.m. CDT</c:v>
                </c:pt>
                <c:pt idx="157">
                  <c:v>5/9/2023 1 p.m. CDT</c:v>
                </c:pt>
                <c:pt idx="158">
                  <c:v>5/9/2023 2 p.m. CDT</c:v>
                </c:pt>
                <c:pt idx="159">
                  <c:v>5/9/2023 3 p.m. CDT</c:v>
                </c:pt>
                <c:pt idx="160">
                  <c:v>5/9/2023 4 p.m. CDT</c:v>
                </c:pt>
                <c:pt idx="161">
                  <c:v>5/9/2023 5 p.m. CDT</c:v>
                </c:pt>
                <c:pt idx="162">
                  <c:v>5/9/2023 6 p.m. CDT</c:v>
                </c:pt>
                <c:pt idx="163">
                  <c:v>5/9/2023 7 p.m. CDT</c:v>
                </c:pt>
                <c:pt idx="164">
                  <c:v>5/9/2023 8 p.m. CDT</c:v>
                </c:pt>
                <c:pt idx="165">
                  <c:v>5/9/2023 9 p.m. CDT</c:v>
                </c:pt>
                <c:pt idx="166">
                  <c:v>5/9/2023 10 p.m. CDT</c:v>
                </c:pt>
                <c:pt idx="167">
                  <c:v>5/9/2023 11 p.m. CDT</c:v>
                </c:pt>
                <c:pt idx="168">
                  <c:v>5/10/2023 12 a.m. CDT</c:v>
                </c:pt>
              </c:strCache>
            </c:strRef>
          </c:cat>
          <c:val>
            <c:numRef>
              <c:f>'930-data-export (19)'!$R$2:$R$170</c:f>
              <c:numCache>
                <c:formatCode>General</c:formatCode>
                <c:ptCount val="169"/>
                <c:pt idx="0">
                  <c:v>0</c:v>
                </c:pt>
                <c:pt idx="1">
                  <c:v>0</c:v>
                </c:pt>
                <c:pt idx="2">
                  <c:v>0</c:v>
                </c:pt>
                <c:pt idx="3">
                  <c:v>0</c:v>
                </c:pt>
                <c:pt idx="4">
                  <c:v>0</c:v>
                </c:pt>
                <c:pt idx="5">
                  <c:v>0</c:v>
                </c:pt>
                <c:pt idx="6">
                  <c:v>0</c:v>
                </c:pt>
                <c:pt idx="7">
                  <c:v>0</c:v>
                </c:pt>
                <c:pt idx="8">
                  <c:v>15</c:v>
                </c:pt>
                <c:pt idx="9">
                  <c:v>146</c:v>
                </c:pt>
                <c:pt idx="10">
                  <c:v>171</c:v>
                </c:pt>
                <c:pt idx="11">
                  <c:v>234</c:v>
                </c:pt>
                <c:pt idx="12">
                  <c:v>241</c:v>
                </c:pt>
                <c:pt idx="13">
                  <c:v>241</c:v>
                </c:pt>
                <c:pt idx="14">
                  <c:v>246</c:v>
                </c:pt>
                <c:pt idx="15">
                  <c:v>233</c:v>
                </c:pt>
                <c:pt idx="16">
                  <c:v>206</c:v>
                </c:pt>
                <c:pt idx="17">
                  <c:v>106</c:v>
                </c:pt>
                <c:pt idx="18">
                  <c:v>60</c:v>
                </c:pt>
                <c:pt idx="19">
                  <c:v>48</c:v>
                </c:pt>
                <c:pt idx="20">
                  <c:v>23</c:v>
                </c:pt>
                <c:pt idx="21">
                  <c:v>1</c:v>
                </c:pt>
                <c:pt idx="22">
                  <c:v>0</c:v>
                </c:pt>
                <c:pt idx="23">
                  <c:v>0</c:v>
                </c:pt>
                <c:pt idx="24">
                  <c:v>0</c:v>
                </c:pt>
                <c:pt idx="25">
                  <c:v>0</c:v>
                </c:pt>
                <c:pt idx="26">
                  <c:v>0</c:v>
                </c:pt>
                <c:pt idx="27">
                  <c:v>0</c:v>
                </c:pt>
                <c:pt idx="28">
                  <c:v>0</c:v>
                </c:pt>
                <c:pt idx="29">
                  <c:v>0</c:v>
                </c:pt>
                <c:pt idx="30">
                  <c:v>0</c:v>
                </c:pt>
                <c:pt idx="31">
                  <c:v>0</c:v>
                </c:pt>
                <c:pt idx="32">
                  <c:v>4</c:v>
                </c:pt>
                <c:pt idx="33">
                  <c:v>21</c:v>
                </c:pt>
                <c:pt idx="34">
                  <c:v>44</c:v>
                </c:pt>
                <c:pt idx="35">
                  <c:v>119</c:v>
                </c:pt>
                <c:pt idx="36">
                  <c:v>213</c:v>
                </c:pt>
                <c:pt idx="37">
                  <c:v>232</c:v>
                </c:pt>
                <c:pt idx="38">
                  <c:v>238</c:v>
                </c:pt>
                <c:pt idx="39">
                  <c:v>230</c:v>
                </c:pt>
                <c:pt idx="40">
                  <c:v>224</c:v>
                </c:pt>
                <c:pt idx="41">
                  <c:v>195</c:v>
                </c:pt>
                <c:pt idx="42">
                  <c:v>199</c:v>
                </c:pt>
                <c:pt idx="43">
                  <c:v>186</c:v>
                </c:pt>
                <c:pt idx="44">
                  <c:v>106</c:v>
                </c:pt>
                <c:pt idx="45">
                  <c:v>7</c:v>
                </c:pt>
                <c:pt idx="46">
                  <c:v>0</c:v>
                </c:pt>
                <c:pt idx="47">
                  <c:v>0</c:v>
                </c:pt>
                <c:pt idx="48">
                  <c:v>0</c:v>
                </c:pt>
                <c:pt idx="49">
                  <c:v>0</c:v>
                </c:pt>
                <c:pt idx="50">
                  <c:v>0</c:v>
                </c:pt>
                <c:pt idx="51">
                  <c:v>0</c:v>
                </c:pt>
                <c:pt idx="52">
                  <c:v>0</c:v>
                </c:pt>
                <c:pt idx="53">
                  <c:v>0</c:v>
                </c:pt>
                <c:pt idx="54">
                  <c:v>0</c:v>
                </c:pt>
                <c:pt idx="55">
                  <c:v>0</c:v>
                </c:pt>
                <c:pt idx="56">
                  <c:v>18</c:v>
                </c:pt>
                <c:pt idx="57">
                  <c:v>145</c:v>
                </c:pt>
                <c:pt idx="58">
                  <c:v>223</c:v>
                </c:pt>
                <c:pt idx="59">
                  <c:v>195</c:v>
                </c:pt>
                <c:pt idx="60">
                  <c:v>240</c:v>
                </c:pt>
                <c:pt idx="61">
                  <c:v>224</c:v>
                </c:pt>
                <c:pt idx="62">
                  <c:v>256</c:v>
                </c:pt>
                <c:pt idx="63">
                  <c:v>228</c:v>
                </c:pt>
                <c:pt idx="64">
                  <c:v>225</c:v>
                </c:pt>
                <c:pt idx="65">
                  <c:v>161</c:v>
                </c:pt>
                <c:pt idx="66">
                  <c:v>219</c:v>
                </c:pt>
                <c:pt idx="67">
                  <c:v>232</c:v>
                </c:pt>
                <c:pt idx="68">
                  <c:v>110</c:v>
                </c:pt>
                <c:pt idx="69">
                  <c:v>6</c:v>
                </c:pt>
                <c:pt idx="70">
                  <c:v>0</c:v>
                </c:pt>
                <c:pt idx="71">
                  <c:v>0</c:v>
                </c:pt>
                <c:pt idx="72">
                  <c:v>0</c:v>
                </c:pt>
                <c:pt idx="73">
                  <c:v>0</c:v>
                </c:pt>
                <c:pt idx="74">
                  <c:v>0</c:v>
                </c:pt>
                <c:pt idx="75">
                  <c:v>0</c:v>
                </c:pt>
                <c:pt idx="76">
                  <c:v>0</c:v>
                </c:pt>
                <c:pt idx="77">
                  <c:v>0</c:v>
                </c:pt>
                <c:pt idx="78">
                  <c:v>0</c:v>
                </c:pt>
                <c:pt idx="79">
                  <c:v>0</c:v>
                </c:pt>
                <c:pt idx="80">
                  <c:v>25</c:v>
                </c:pt>
                <c:pt idx="81">
                  <c:v>129</c:v>
                </c:pt>
                <c:pt idx="82">
                  <c:v>208</c:v>
                </c:pt>
                <c:pt idx="83">
                  <c:v>238</c:v>
                </c:pt>
                <c:pt idx="84">
                  <c:v>230</c:v>
                </c:pt>
                <c:pt idx="85">
                  <c:v>226</c:v>
                </c:pt>
                <c:pt idx="86">
                  <c:v>236</c:v>
                </c:pt>
                <c:pt idx="87">
                  <c:v>236</c:v>
                </c:pt>
                <c:pt idx="88">
                  <c:v>228</c:v>
                </c:pt>
                <c:pt idx="89">
                  <c:v>224</c:v>
                </c:pt>
                <c:pt idx="90">
                  <c:v>225</c:v>
                </c:pt>
                <c:pt idx="91">
                  <c:v>189</c:v>
                </c:pt>
                <c:pt idx="92">
                  <c:v>106</c:v>
                </c:pt>
                <c:pt idx="93">
                  <c:v>5</c:v>
                </c:pt>
                <c:pt idx="94">
                  <c:v>0</c:v>
                </c:pt>
                <c:pt idx="95">
                  <c:v>0</c:v>
                </c:pt>
                <c:pt idx="96">
                  <c:v>0</c:v>
                </c:pt>
                <c:pt idx="97">
                  <c:v>0</c:v>
                </c:pt>
                <c:pt idx="98">
                  <c:v>0</c:v>
                </c:pt>
                <c:pt idx="99">
                  <c:v>0</c:v>
                </c:pt>
                <c:pt idx="100">
                  <c:v>0</c:v>
                </c:pt>
                <c:pt idx="101">
                  <c:v>0</c:v>
                </c:pt>
                <c:pt idx="102">
                  <c:v>0</c:v>
                </c:pt>
                <c:pt idx="103">
                  <c:v>0</c:v>
                </c:pt>
                <c:pt idx="104">
                  <c:v>10</c:v>
                </c:pt>
                <c:pt idx="105">
                  <c:v>161</c:v>
                </c:pt>
                <c:pt idx="106">
                  <c:v>205</c:v>
                </c:pt>
                <c:pt idx="107">
                  <c:v>234</c:v>
                </c:pt>
                <c:pt idx="108">
                  <c:v>244</c:v>
                </c:pt>
                <c:pt idx="109">
                  <c:v>239</c:v>
                </c:pt>
                <c:pt idx="110">
                  <c:v>241</c:v>
                </c:pt>
                <c:pt idx="111">
                  <c:v>109</c:v>
                </c:pt>
                <c:pt idx="112">
                  <c:v>122</c:v>
                </c:pt>
                <c:pt idx="113">
                  <c:v>130</c:v>
                </c:pt>
                <c:pt idx="114">
                  <c:v>147</c:v>
                </c:pt>
                <c:pt idx="115">
                  <c:v>171</c:v>
                </c:pt>
                <c:pt idx="116">
                  <c:v>100</c:v>
                </c:pt>
                <c:pt idx="117">
                  <c:v>12</c:v>
                </c:pt>
                <c:pt idx="118">
                  <c:v>0</c:v>
                </c:pt>
                <c:pt idx="119">
                  <c:v>0</c:v>
                </c:pt>
                <c:pt idx="120">
                  <c:v>0</c:v>
                </c:pt>
                <c:pt idx="121">
                  <c:v>0</c:v>
                </c:pt>
                <c:pt idx="122">
                  <c:v>0</c:v>
                </c:pt>
                <c:pt idx="123">
                  <c:v>0</c:v>
                </c:pt>
                <c:pt idx="124">
                  <c:v>0</c:v>
                </c:pt>
                <c:pt idx="125">
                  <c:v>0</c:v>
                </c:pt>
                <c:pt idx="126">
                  <c:v>0</c:v>
                </c:pt>
                <c:pt idx="127">
                  <c:v>0</c:v>
                </c:pt>
                <c:pt idx="128">
                  <c:v>28</c:v>
                </c:pt>
                <c:pt idx="129">
                  <c:v>138</c:v>
                </c:pt>
                <c:pt idx="130">
                  <c:v>228</c:v>
                </c:pt>
                <c:pt idx="131">
                  <c:v>219</c:v>
                </c:pt>
                <c:pt idx="132">
                  <c:v>217</c:v>
                </c:pt>
                <c:pt idx="133">
                  <c:v>243</c:v>
                </c:pt>
                <c:pt idx="134">
                  <c:v>250</c:v>
                </c:pt>
                <c:pt idx="135">
                  <c:v>247</c:v>
                </c:pt>
                <c:pt idx="136">
                  <c:v>234</c:v>
                </c:pt>
                <c:pt idx="137">
                  <c:v>250</c:v>
                </c:pt>
                <c:pt idx="138">
                  <c:v>249</c:v>
                </c:pt>
                <c:pt idx="139">
                  <c:v>236</c:v>
                </c:pt>
                <c:pt idx="140">
                  <c:v>129</c:v>
                </c:pt>
                <c:pt idx="141">
                  <c:v>10</c:v>
                </c:pt>
                <c:pt idx="142">
                  <c:v>0</c:v>
                </c:pt>
                <c:pt idx="143">
                  <c:v>0</c:v>
                </c:pt>
                <c:pt idx="144">
                  <c:v>0</c:v>
                </c:pt>
                <c:pt idx="145">
                  <c:v>0</c:v>
                </c:pt>
                <c:pt idx="146">
                  <c:v>0</c:v>
                </c:pt>
                <c:pt idx="147">
                  <c:v>0</c:v>
                </c:pt>
                <c:pt idx="148">
                  <c:v>0</c:v>
                </c:pt>
                <c:pt idx="149">
                  <c:v>0</c:v>
                </c:pt>
                <c:pt idx="150">
                  <c:v>0</c:v>
                </c:pt>
                <c:pt idx="151">
                  <c:v>0</c:v>
                </c:pt>
                <c:pt idx="152">
                  <c:v>29</c:v>
                </c:pt>
                <c:pt idx="153">
                  <c:v>177</c:v>
                </c:pt>
                <c:pt idx="154">
                  <c:v>230</c:v>
                </c:pt>
                <c:pt idx="155">
                  <c:v>258</c:v>
                </c:pt>
                <c:pt idx="156">
                  <c:v>254</c:v>
                </c:pt>
                <c:pt idx="157">
                  <c:v>224</c:v>
                </c:pt>
                <c:pt idx="158">
                  <c:v>202</c:v>
                </c:pt>
                <c:pt idx="159">
                  <c:v>235</c:v>
                </c:pt>
                <c:pt idx="160">
                  <c:v>235</c:v>
                </c:pt>
                <c:pt idx="161">
                  <c:v>223</c:v>
                </c:pt>
                <c:pt idx="162">
                  <c:v>218</c:v>
                </c:pt>
                <c:pt idx="163">
                  <c:v>152</c:v>
                </c:pt>
                <c:pt idx="164">
                  <c:v>43</c:v>
                </c:pt>
                <c:pt idx="165">
                  <c:v>2</c:v>
                </c:pt>
                <c:pt idx="166">
                  <c:v>0</c:v>
                </c:pt>
                <c:pt idx="167">
                  <c:v>0</c:v>
                </c:pt>
                <c:pt idx="168">
                  <c:v>0</c:v>
                </c:pt>
              </c:numCache>
            </c:numRef>
          </c:val>
          <c:smooth val="0"/>
          <c:extLst>
            <c:ext xmlns:c16="http://schemas.microsoft.com/office/drawing/2014/chart" uri="{C3380CC4-5D6E-409C-BE32-E72D297353CC}">
              <c16:uniqueId val="{00000002-1719-496C-B491-13D5C40A2314}"/>
            </c:ext>
          </c:extLst>
        </c:ser>
        <c:ser>
          <c:idx val="3"/>
          <c:order val="3"/>
          <c:tx>
            <c:strRef>
              <c:f>'930-data-export (19)'!$S$1</c:f>
              <c:strCache>
                <c:ptCount val="1"/>
                <c:pt idx="0">
                  <c:v>Net Load</c:v>
                </c:pt>
              </c:strCache>
            </c:strRef>
          </c:tx>
          <c:spPr>
            <a:ln w="28575" cap="rnd">
              <a:solidFill>
                <a:schemeClr val="bg2">
                  <a:lumMod val="50000"/>
                </a:schemeClr>
              </a:solidFill>
              <a:round/>
            </a:ln>
            <a:effectLst/>
          </c:spPr>
          <c:marker>
            <c:symbol val="none"/>
          </c:marker>
          <c:cat>
            <c:strRef>
              <c:f>'930-data-export (19)'!$O$2:$O$170</c:f>
              <c:strCache>
                <c:ptCount val="169"/>
                <c:pt idx="0">
                  <c:v>5/3/2023 12 a.m. CDT</c:v>
                </c:pt>
                <c:pt idx="1">
                  <c:v>5/3/2023 1 a.m. CDT</c:v>
                </c:pt>
                <c:pt idx="2">
                  <c:v>5/3/2023 2 a.m. CDT</c:v>
                </c:pt>
                <c:pt idx="3">
                  <c:v>5/3/2023 3 a.m. CDT</c:v>
                </c:pt>
                <c:pt idx="4">
                  <c:v>5/3/2023 4 a.m. CDT</c:v>
                </c:pt>
                <c:pt idx="5">
                  <c:v>5/3/2023 5 a.m. CDT</c:v>
                </c:pt>
                <c:pt idx="6">
                  <c:v>5/3/2023 6 a.m. CDT</c:v>
                </c:pt>
                <c:pt idx="7">
                  <c:v>5/3/2023 7 a.m. CDT</c:v>
                </c:pt>
                <c:pt idx="8">
                  <c:v>5/3/2023 8 a.m. CDT</c:v>
                </c:pt>
                <c:pt idx="9">
                  <c:v>5/3/2023 9 a.m. CDT</c:v>
                </c:pt>
                <c:pt idx="10">
                  <c:v>5/3/2023 10 a.m. CDT</c:v>
                </c:pt>
                <c:pt idx="11">
                  <c:v>5/3/2023 11 a.m. CDT</c:v>
                </c:pt>
                <c:pt idx="12">
                  <c:v>5/3/2023 12 p.m. CDT</c:v>
                </c:pt>
                <c:pt idx="13">
                  <c:v>5/3/2023 1 p.m. CDT</c:v>
                </c:pt>
                <c:pt idx="14">
                  <c:v>5/3/2023 2 p.m. CDT</c:v>
                </c:pt>
                <c:pt idx="15">
                  <c:v>5/3/2023 3 p.m. CDT</c:v>
                </c:pt>
                <c:pt idx="16">
                  <c:v>5/3/2023 4 p.m. CDT</c:v>
                </c:pt>
                <c:pt idx="17">
                  <c:v>5/3/2023 5 p.m. CDT</c:v>
                </c:pt>
                <c:pt idx="18">
                  <c:v>5/3/2023 6 p.m. CDT</c:v>
                </c:pt>
                <c:pt idx="19">
                  <c:v>5/3/2023 7 p.m. CDT</c:v>
                </c:pt>
                <c:pt idx="20">
                  <c:v>5/3/2023 8 p.m. CDT</c:v>
                </c:pt>
                <c:pt idx="21">
                  <c:v>5/3/2023 9 p.m. CDT</c:v>
                </c:pt>
                <c:pt idx="22">
                  <c:v>5/3/2023 10 p.m. CDT</c:v>
                </c:pt>
                <c:pt idx="23">
                  <c:v>5/3/2023 11 p.m. CDT</c:v>
                </c:pt>
                <c:pt idx="24">
                  <c:v>5/4/2023 12 a.m. CDT</c:v>
                </c:pt>
                <c:pt idx="25">
                  <c:v>5/4/2023 1 a.m. CDT</c:v>
                </c:pt>
                <c:pt idx="26">
                  <c:v>5/4/2023 2 a.m. CDT</c:v>
                </c:pt>
                <c:pt idx="27">
                  <c:v>5/4/2023 3 a.m. CDT</c:v>
                </c:pt>
                <c:pt idx="28">
                  <c:v>5/4/2023 4 a.m. CDT</c:v>
                </c:pt>
                <c:pt idx="29">
                  <c:v>5/4/2023 5 a.m. CDT</c:v>
                </c:pt>
                <c:pt idx="30">
                  <c:v>5/4/2023 6 a.m. CDT</c:v>
                </c:pt>
                <c:pt idx="31">
                  <c:v>5/4/2023 7 a.m. CDT</c:v>
                </c:pt>
                <c:pt idx="32">
                  <c:v>5/4/2023 8 a.m. CDT</c:v>
                </c:pt>
                <c:pt idx="33">
                  <c:v>5/4/2023 9 a.m. CDT</c:v>
                </c:pt>
                <c:pt idx="34">
                  <c:v>5/4/2023 10 a.m. CDT</c:v>
                </c:pt>
                <c:pt idx="35">
                  <c:v>5/4/2023 11 a.m. CDT</c:v>
                </c:pt>
                <c:pt idx="36">
                  <c:v>5/4/2023 12 p.m. CDT</c:v>
                </c:pt>
                <c:pt idx="37">
                  <c:v>5/4/2023 1 p.m. CDT</c:v>
                </c:pt>
                <c:pt idx="38">
                  <c:v>5/4/2023 2 p.m. CDT</c:v>
                </c:pt>
                <c:pt idx="39">
                  <c:v>5/4/2023 3 p.m. CDT</c:v>
                </c:pt>
                <c:pt idx="40">
                  <c:v>5/4/2023 4 p.m. CDT</c:v>
                </c:pt>
                <c:pt idx="41">
                  <c:v>5/4/2023 5 p.m. CDT</c:v>
                </c:pt>
                <c:pt idx="42">
                  <c:v>5/4/2023 6 p.m. CDT</c:v>
                </c:pt>
                <c:pt idx="43">
                  <c:v>5/4/2023 7 p.m. CDT</c:v>
                </c:pt>
                <c:pt idx="44">
                  <c:v>5/4/2023 8 p.m. CDT</c:v>
                </c:pt>
                <c:pt idx="45">
                  <c:v>5/4/2023 9 p.m. CDT</c:v>
                </c:pt>
                <c:pt idx="46">
                  <c:v>5/4/2023 10 p.m. CDT</c:v>
                </c:pt>
                <c:pt idx="47">
                  <c:v>5/4/2023 11 p.m. CDT</c:v>
                </c:pt>
                <c:pt idx="48">
                  <c:v>5/5/2023 12 a.m. CDT</c:v>
                </c:pt>
                <c:pt idx="49">
                  <c:v>5/5/2023 1 a.m. CDT</c:v>
                </c:pt>
                <c:pt idx="50">
                  <c:v>5/5/2023 2 a.m. CDT</c:v>
                </c:pt>
                <c:pt idx="51">
                  <c:v>5/5/2023 3 a.m. CDT</c:v>
                </c:pt>
                <c:pt idx="52">
                  <c:v>5/5/2023 4 a.m. CDT</c:v>
                </c:pt>
                <c:pt idx="53">
                  <c:v>5/5/2023 5 a.m. CDT</c:v>
                </c:pt>
                <c:pt idx="54">
                  <c:v>5/5/2023 6 a.m. CDT</c:v>
                </c:pt>
                <c:pt idx="55">
                  <c:v>5/5/2023 7 a.m. CDT</c:v>
                </c:pt>
                <c:pt idx="56">
                  <c:v>5/5/2023 8 a.m. CDT</c:v>
                </c:pt>
                <c:pt idx="57">
                  <c:v>5/5/2023 9 a.m. CDT</c:v>
                </c:pt>
                <c:pt idx="58">
                  <c:v>5/5/2023 10 a.m. CDT</c:v>
                </c:pt>
                <c:pt idx="59">
                  <c:v>5/5/2023 11 a.m. CDT</c:v>
                </c:pt>
                <c:pt idx="60">
                  <c:v>5/5/2023 12 p.m. CDT</c:v>
                </c:pt>
                <c:pt idx="61">
                  <c:v>5/5/2023 1 p.m. CDT</c:v>
                </c:pt>
                <c:pt idx="62">
                  <c:v>5/5/2023 2 p.m. CDT</c:v>
                </c:pt>
                <c:pt idx="63">
                  <c:v>5/5/2023 3 p.m. CDT</c:v>
                </c:pt>
                <c:pt idx="64">
                  <c:v>5/5/2023 4 p.m. CDT</c:v>
                </c:pt>
                <c:pt idx="65">
                  <c:v>5/5/2023 5 p.m. CDT</c:v>
                </c:pt>
                <c:pt idx="66">
                  <c:v>5/5/2023 6 p.m. CDT</c:v>
                </c:pt>
                <c:pt idx="67">
                  <c:v>5/5/2023 7 p.m. CDT</c:v>
                </c:pt>
                <c:pt idx="68">
                  <c:v>5/5/2023 8 p.m. CDT</c:v>
                </c:pt>
                <c:pt idx="69">
                  <c:v>5/5/2023 9 p.m. CDT</c:v>
                </c:pt>
                <c:pt idx="70">
                  <c:v>5/5/2023 10 p.m. CDT</c:v>
                </c:pt>
                <c:pt idx="71">
                  <c:v>5/5/2023 11 p.m. CDT</c:v>
                </c:pt>
                <c:pt idx="72">
                  <c:v>5/6/2023 12 a.m. CDT</c:v>
                </c:pt>
                <c:pt idx="73">
                  <c:v>5/6/2023 1 a.m. CDT</c:v>
                </c:pt>
                <c:pt idx="74">
                  <c:v>5/6/2023 2 a.m. CDT</c:v>
                </c:pt>
                <c:pt idx="75">
                  <c:v>5/6/2023 3 a.m. CDT</c:v>
                </c:pt>
                <c:pt idx="76">
                  <c:v>5/6/2023 4 a.m. CDT</c:v>
                </c:pt>
                <c:pt idx="77">
                  <c:v>5/6/2023 5 a.m. CDT</c:v>
                </c:pt>
                <c:pt idx="78">
                  <c:v>5/6/2023 6 a.m. CDT</c:v>
                </c:pt>
                <c:pt idx="79">
                  <c:v>5/6/2023 7 a.m. CDT</c:v>
                </c:pt>
                <c:pt idx="80">
                  <c:v>5/6/2023 8 a.m. CDT</c:v>
                </c:pt>
                <c:pt idx="81">
                  <c:v>5/6/2023 9 a.m. CDT</c:v>
                </c:pt>
                <c:pt idx="82">
                  <c:v>5/6/2023 10 a.m. CDT</c:v>
                </c:pt>
                <c:pt idx="83">
                  <c:v>5/6/2023 11 a.m. CDT</c:v>
                </c:pt>
                <c:pt idx="84">
                  <c:v>5/6/2023 12 p.m. CDT</c:v>
                </c:pt>
                <c:pt idx="85">
                  <c:v>5/6/2023 1 p.m. CDT</c:v>
                </c:pt>
                <c:pt idx="86">
                  <c:v>5/6/2023 2 p.m. CDT</c:v>
                </c:pt>
                <c:pt idx="87">
                  <c:v>5/6/2023 3 p.m. CDT</c:v>
                </c:pt>
                <c:pt idx="88">
                  <c:v>5/6/2023 4 p.m. CDT</c:v>
                </c:pt>
                <c:pt idx="89">
                  <c:v>5/6/2023 5 p.m. CDT</c:v>
                </c:pt>
                <c:pt idx="90">
                  <c:v>5/6/2023 6 p.m. CDT</c:v>
                </c:pt>
                <c:pt idx="91">
                  <c:v>5/6/2023 7 p.m. CDT</c:v>
                </c:pt>
                <c:pt idx="92">
                  <c:v>5/6/2023 8 p.m. CDT</c:v>
                </c:pt>
                <c:pt idx="93">
                  <c:v>5/6/2023 9 p.m. CDT</c:v>
                </c:pt>
                <c:pt idx="94">
                  <c:v>5/6/2023 10 p.m. CDT</c:v>
                </c:pt>
                <c:pt idx="95">
                  <c:v>5/6/2023 11 p.m. CDT</c:v>
                </c:pt>
                <c:pt idx="96">
                  <c:v>5/7/2023 12 a.m. CDT</c:v>
                </c:pt>
                <c:pt idx="97">
                  <c:v>5/7/2023 1 a.m. CDT</c:v>
                </c:pt>
                <c:pt idx="98">
                  <c:v>5/7/2023 2 a.m. CDT</c:v>
                </c:pt>
                <c:pt idx="99">
                  <c:v>5/7/2023 3 a.m. CDT</c:v>
                </c:pt>
                <c:pt idx="100">
                  <c:v>5/7/2023 4 a.m. CDT</c:v>
                </c:pt>
                <c:pt idx="101">
                  <c:v>5/7/2023 5 a.m. CDT</c:v>
                </c:pt>
                <c:pt idx="102">
                  <c:v>5/7/2023 6 a.m. CDT</c:v>
                </c:pt>
                <c:pt idx="103">
                  <c:v>5/7/2023 7 a.m. CDT</c:v>
                </c:pt>
                <c:pt idx="104">
                  <c:v>5/7/2023 8 a.m. CDT</c:v>
                </c:pt>
                <c:pt idx="105">
                  <c:v>5/7/2023 9 a.m. CDT</c:v>
                </c:pt>
                <c:pt idx="106">
                  <c:v>5/7/2023 10 a.m. CDT</c:v>
                </c:pt>
                <c:pt idx="107">
                  <c:v>5/7/2023 11 a.m. CDT</c:v>
                </c:pt>
                <c:pt idx="108">
                  <c:v>5/7/2023 12 p.m. CDT</c:v>
                </c:pt>
                <c:pt idx="109">
                  <c:v>5/7/2023 1 p.m. CDT</c:v>
                </c:pt>
                <c:pt idx="110">
                  <c:v>5/7/2023 2 p.m. CDT</c:v>
                </c:pt>
                <c:pt idx="111">
                  <c:v>5/7/2023 3 p.m. CDT</c:v>
                </c:pt>
                <c:pt idx="112">
                  <c:v>5/7/2023 4 p.m. CDT</c:v>
                </c:pt>
                <c:pt idx="113">
                  <c:v>5/7/2023 5 p.m. CDT</c:v>
                </c:pt>
                <c:pt idx="114">
                  <c:v>5/7/2023 6 p.m. CDT</c:v>
                </c:pt>
                <c:pt idx="115">
                  <c:v>5/7/2023 7 p.m. CDT</c:v>
                </c:pt>
                <c:pt idx="116">
                  <c:v>5/7/2023 8 p.m. CDT</c:v>
                </c:pt>
                <c:pt idx="117">
                  <c:v>5/7/2023 9 p.m. CDT</c:v>
                </c:pt>
                <c:pt idx="118">
                  <c:v>5/7/2023 10 p.m. CDT</c:v>
                </c:pt>
                <c:pt idx="119">
                  <c:v>5/7/2023 11 p.m. CDT</c:v>
                </c:pt>
                <c:pt idx="120">
                  <c:v>5/8/2023 12 a.m. CDT</c:v>
                </c:pt>
                <c:pt idx="121">
                  <c:v>5/8/2023 1 a.m. CDT</c:v>
                </c:pt>
                <c:pt idx="122">
                  <c:v>5/8/2023 2 a.m. CDT</c:v>
                </c:pt>
                <c:pt idx="123">
                  <c:v>5/8/2023 3 a.m. CDT</c:v>
                </c:pt>
                <c:pt idx="124">
                  <c:v>5/8/2023 4 a.m. CDT</c:v>
                </c:pt>
                <c:pt idx="125">
                  <c:v>5/8/2023 5 a.m. CDT</c:v>
                </c:pt>
                <c:pt idx="126">
                  <c:v>5/8/2023 6 a.m. CDT</c:v>
                </c:pt>
                <c:pt idx="127">
                  <c:v>5/8/2023 7 a.m. CDT</c:v>
                </c:pt>
                <c:pt idx="128">
                  <c:v>5/8/2023 8 a.m. CDT</c:v>
                </c:pt>
                <c:pt idx="129">
                  <c:v>5/8/2023 9 a.m. CDT</c:v>
                </c:pt>
                <c:pt idx="130">
                  <c:v>5/8/2023 10 a.m. CDT</c:v>
                </c:pt>
                <c:pt idx="131">
                  <c:v>5/8/2023 11 a.m. CDT</c:v>
                </c:pt>
                <c:pt idx="132">
                  <c:v>5/8/2023 12 p.m. CDT</c:v>
                </c:pt>
                <c:pt idx="133">
                  <c:v>5/8/2023 1 p.m. CDT</c:v>
                </c:pt>
                <c:pt idx="134">
                  <c:v>5/8/2023 2 p.m. CDT</c:v>
                </c:pt>
                <c:pt idx="135">
                  <c:v>5/8/2023 3 p.m. CDT</c:v>
                </c:pt>
                <c:pt idx="136">
                  <c:v>5/8/2023 4 p.m. CDT</c:v>
                </c:pt>
                <c:pt idx="137">
                  <c:v>5/8/2023 5 p.m. CDT</c:v>
                </c:pt>
                <c:pt idx="138">
                  <c:v>5/8/2023 6 p.m. CDT</c:v>
                </c:pt>
                <c:pt idx="139">
                  <c:v>5/8/2023 7 p.m. CDT</c:v>
                </c:pt>
                <c:pt idx="140">
                  <c:v>5/8/2023 8 p.m. CDT</c:v>
                </c:pt>
                <c:pt idx="141">
                  <c:v>5/8/2023 9 p.m. CDT</c:v>
                </c:pt>
                <c:pt idx="142">
                  <c:v>5/8/2023 10 p.m. CDT</c:v>
                </c:pt>
                <c:pt idx="143">
                  <c:v>5/8/2023 11 p.m. CDT</c:v>
                </c:pt>
                <c:pt idx="144">
                  <c:v>5/9/2023 12 a.m. CDT</c:v>
                </c:pt>
                <c:pt idx="145">
                  <c:v>5/9/2023 1 a.m. CDT</c:v>
                </c:pt>
                <c:pt idx="146">
                  <c:v>5/9/2023 2 a.m. CDT</c:v>
                </c:pt>
                <c:pt idx="147">
                  <c:v>5/9/2023 3 a.m. CDT</c:v>
                </c:pt>
                <c:pt idx="148">
                  <c:v>5/9/2023 4 a.m. CDT</c:v>
                </c:pt>
                <c:pt idx="149">
                  <c:v>5/9/2023 5 a.m. CDT</c:v>
                </c:pt>
                <c:pt idx="150">
                  <c:v>5/9/2023 6 a.m. CDT</c:v>
                </c:pt>
                <c:pt idx="151">
                  <c:v>5/9/2023 7 a.m. CDT</c:v>
                </c:pt>
                <c:pt idx="152">
                  <c:v>5/9/2023 8 a.m. CDT</c:v>
                </c:pt>
                <c:pt idx="153">
                  <c:v>5/9/2023 9 a.m. CDT</c:v>
                </c:pt>
                <c:pt idx="154">
                  <c:v>5/9/2023 10 a.m. CDT</c:v>
                </c:pt>
                <c:pt idx="155">
                  <c:v>5/9/2023 11 a.m. CDT</c:v>
                </c:pt>
                <c:pt idx="156">
                  <c:v>5/9/2023 12 p.m. CDT</c:v>
                </c:pt>
                <c:pt idx="157">
                  <c:v>5/9/2023 1 p.m. CDT</c:v>
                </c:pt>
                <c:pt idx="158">
                  <c:v>5/9/2023 2 p.m. CDT</c:v>
                </c:pt>
                <c:pt idx="159">
                  <c:v>5/9/2023 3 p.m. CDT</c:v>
                </c:pt>
                <c:pt idx="160">
                  <c:v>5/9/2023 4 p.m. CDT</c:v>
                </c:pt>
                <c:pt idx="161">
                  <c:v>5/9/2023 5 p.m. CDT</c:v>
                </c:pt>
                <c:pt idx="162">
                  <c:v>5/9/2023 6 p.m. CDT</c:v>
                </c:pt>
                <c:pt idx="163">
                  <c:v>5/9/2023 7 p.m. CDT</c:v>
                </c:pt>
                <c:pt idx="164">
                  <c:v>5/9/2023 8 p.m. CDT</c:v>
                </c:pt>
                <c:pt idx="165">
                  <c:v>5/9/2023 9 p.m. CDT</c:v>
                </c:pt>
                <c:pt idx="166">
                  <c:v>5/9/2023 10 p.m. CDT</c:v>
                </c:pt>
                <c:pt idx="167">
                  <c:v>5/9/2023 11 p.m. CDT</c:v>
                </c:pt>
                <c:pt idx="168">
                  <c:v>5/10/2023 12 a.m. CDT</c:v>
                </c:pt>
              </c:strCache>
            </c:strRef>
          </c:cat>
          <c:val>
            <c:numRef>
              <c:f>'930-data-export (19)'!$S$2:$S$170</c:f>
              <c:numCache>
                <c:formatCode>General</c:formatCode>
                <c:ptCount val="169"/>
                <c:pt idx="0">
                  <c:v>16336</c:v>
                </c:pt>
                <c:pt idx="1">
                  <c:v>15825</c:v>
                </c:pt>
                <c:pt idx="2">
                  <c:v>16143</c:v>
                </c:pt>
                <c:pt idx="3">
                  <c:v>16594</c:v>
                </c:pt>
                <c:pt idx="4">
                  <c:v>16182</c:v>
                </c:pt>
                <c:pt idx="5">
                  <c:v>16686</c:v>
                </c:pt>
                <c:pt idx="6">
                  <c:v>18349</c:v>
                </c:pt>
                <c:pt idx="7">
                  <c:v>20843</c:v>
                </c:pt>
                <c:pt idx="8">
                  <c:v>21795</c:v>
                </c:pt>
                <c:pt idx="9">
                  <c:v>21756</c:v>
                </c:pt>
                <c:pt idx="10">
                  <c:v>22133</c:v>
                </c:pt>
                <c:pt idx="11">
                  <c:v>21799</c:v>
                </c:pt>
                <c:pt idx="12">
                  <c:v>22217</c:v>
                </c:pt>
                <c:pt idx="13">
                  <c:v>22339</c:v>
                </c:pt>
                <c:pt idx="14">
                  <c:v>22504</c:v>
                </c:pt>
                <c:pt idx="15">
                  <c:v>21960</c:v>
                </c:pt>
                <c:pt idx="16">
                  <c:v>22020</c:v>
                </c:pt>
                <c:pt idx="17">
                  <c:v>22120</c:v>
                </c:pt>
                <c:pt idx="18">
                  <c:v>21681</c:v>
                </c:pt>
                <c:pt idx="19">
                  <c:v>21780</c:v>
                </c:pt>
                <c:pt idx="20">
                  <c:v>20508</c:v>
                </c:pt>
                <c:pt idx="21">
                  <c:v>19679</c:v>
                </c:pt>
                <c:pt idx="22">
                  <c:v>16482</c:v>
                </c:pt>
                <c:pt idx="23">
                  <c:v>13316</c:v>
                </c:pt>
                <c:pt idx="24">
                  <c:v>11038</c:v>
                </c:pt>
                <c:pt idx="25">
                  <c:v>10486</c:v>
                </c:pt>
                <c:pt idx="26">
                  <c:v>10759</c:v>
                </c:pt>
                <c:pt idx="27">
                  <c:v>9355</c:v>
                </c:pt>
                <c:pt idx="28">
                  <c:v>9307</c:v>
                </c:pt>
                <c:pt idx="29">
                  <c:v>10690</c:v>
                </c:pt>
                <c:pt idx="30">
                  <c:v>11943</c:v>
                </c:pt>
                <c:pt idx="31">
                  <c:v>12654</c:v>
                </c:pt>
                <c:pt idx="32">
                  <c:v>14049</c:v>
                </c:pt>
                <c:pt idx="33">
                  <c:v>15432</c:v>
                </c:pt>
                <c:pt idx="34">
                  <c:v>17866</c:v>
                </c:pt>
                <c:pt idx="35">
                  <c:v>18322</c:v>
                </c:pt>
                <c:pt idx="36">
                  <c:v>17734</c:v>
                </c:pt>
                <c:pt idx="37">
                  <c:v>17346</c:v>
                </c:pt>
                <c:pt idx="38">
                  <c:v>17416</c:v>
                </c:pt>
                <c:pt idx="39">
                  <c:v>18197</c:v>
                </c:pt>
                <c:pt idx="40">
                  <c:v>18130</c:v>
                </c:pt>
                <c:pt idx="41">
                  <c:v>17652</c:v>
                </c:pt>
                <c:pt idx="42">
                  <c:v>16508</c:v>
                </c:pt>
                <c:pt idx="43">
                  <c:v>14998</c:v>
                </c:pt>
                <c:pt idx="44">
                  <c:v>13678</c:v>
                </c:pt>
                <c:pt idx="45">
                  <c:v>13062</c:v>
                </c:pt>
                <c:pt idx="46">
                  <c:v>12648</c:v>
                </c:pt>
                <c:pt idx="47">
                  <c:v>11973</c:v>
                </c:pt>
                <c:pt idx="48">
                  <c:v>11040</c:v>
                </c:pt>
                <c:pt idx="49">
                  <c:v>11213</c:v>
                </c:pt>
                <c:pt idx="50">
                  <c:v>10598</c:v>
                </c:pt>
                <c:pt idx="51">
                  <c:v>10219</c:v>
                </c:pt>
                <c:pt idx="52">
                  <c:v>10195</c:v>
                </c:pt>
                <c:pt idx="53">
                  <c:v>10757</c:v>
                </c:pt>
                <c:pt idx="54">
                  <c:v>12633</c:v>
                </c:pt>
                <c:pt idx="55">
                  <c:v>15372</c:v>
                </c:pt>
                <c:pt idx="56">
                  <c:v>17501</c:v>
                </c:pt>
                <c:pt idx="57">
                  <c:v>19438</c:v>
                </c:pt>
                <c:pt idx="58">
                  <c:v>21324</c:v>
                </c:pt>
                <c:pt idx="59">
                  <c:v>21778</c:v>
                </c:pt>
                <c:pt idx="60">
                  <c:v>22394</c:v>
                </c:pt>
                <c:pt idx="61">
                  <c:v>22308</c:v>
                </c:pt>
                <c:pt idx="62">
                  <c:v>21924</c:v>
                </c:pt>
                <c:pt idx="63">
                  <c:v>20955</c:v>
                </c:pt>
                <c:pt idx="64">
                  <c:v>19473</c:v>
                </c:pt>
                <c:pt idx="65">
                  <c:v>19238</c:v>
                </c:pt>
                <c:pt idx="66">
                  <c:v>18500</c:v>
                </c:pt>
                <c:pt idx="67">
                  <c:v>18235</c:v>
                </c:pt>
                <c:pt idx="68">
                  <c:v>16597</c:v>
                </c:pt>
                <c:pt idx="69">
                  <c:v>14683</c:v>
                </c:pt>
                <c:pt idx="70">
                  <c:v>12655</c:v>
                </c:pt>
                <c:pt idx="71">
                  <c:v>10799</c:v>
                </c:pt>
                <c:pt idx="72">
                  <c:v>9650</c:v>
                </c:pt>
                <c:pt idx="73">
                  <c:v>9261</c:v>
                </c:pt>
                <c:pt idx="74">
                  <c:v>9073</c:v>
                </c:pt>
                <c:pt idx="75">
                  <c:v>8775</c:v>
                </c:pt>
                <c:pt idx="76">
                  <c:v>8777</c:v>
                </c:pt>
                <c:pt idx="77">
                  <c:v>8995</c:v>
                </c:pt>
                <c:pt idx="78">
                  <c:v>9608</c:v>
                </c:pt>
                <c:pt idx="79">
                  <c:v>10206</c:v>
                </c:pt>
                <c:pt idx="80">
                  <c:v>11500</c:v>
                </c:pt>
                <c:pt idx="81">
                  <c:v>14031</c:v>
                </c:pt>
                <c:pt idx="82">
                  <c:v>15899</c:v>
                </c:pt>
                <c:pt idx="83">
                  <c:v>16488</c:v>
                </c:pt>
                <c:pt idx="84">
                  <c:v>16848</c:v>
                </c:pt>
                <c:pt idx="85">
                  <c:v>17507</c:v>
                </c:pt>
                <c:pt idx="86">
                  <c:v>18348</c:v>
                </c:pt>
                <c:pt idx="87">
                  <c:v>19984</c:v>
                </c:pt>
                <c:pt idx="88">
                  <c:v>20920</c:v>
                </c:pt>
                <c:pt idx="89">
                  <c:v>21233</c:v>
                </c:pt>
                <c:pt idx="90">
                  <c:v>22296</c:v>
                </c:pt>
                <c:pt idx="91">
                  <c:v>23246</c:v>
                </c:pt>
                <c:pt idx="92">
                  <c:v>22837</c:v>
                </c:pt>
                <c:pt idx="93">
                  <c:v>18902</c:v>
                </c:pt>
                <c:pt idx="94">
                  <c:v>17105</c:v>
                </c:pt>
                <c:pt idx="95">
                  <c:v>15433</c:v>
                </c:pt>
                <c:pt idx="96">
                  <c:v>13362</c:v>
                </c:pt>
                <c:pt idx="97">
                  <c:v>12014</c:v>
                </c:pt>
                <c:pt idx="98">
                  <c:v>11327</c:v>
                </c:pt>
                <c:pt idx="99">
                  <c:v>10759</c:v>
                </c:pt>
                <c:pt idx="100">
                  <c:v>10565</c:v>
                </c:pt>
                <c:pt idx="101">
                  <c:v>10534</c:v>
                </c:pt>
                <c:pt idx="102">
                  <c:v>10699</c:v>
                </c:pt>
                <c:pt idx="103">
                  <c:v>11097</c:v>
                </c:pt>
                <c:pt idx="104">
                  <c:v>11689</c:v>
                </c:pt>
                <c:pt idx="105">
                  <c:v>13337</c:v>
                </c:pt>
                <c:pt idx="106">
                  <c:v>13791</c:v>
                </c:pt>
                <c:pt idx="107">
                  <c:v>14958</c:v>
                </c:pt>
                <c:pt idx="108">
                  <c:v>16437</c:v>
                </c:pt>
                <c:pt idx="109">
                  <c:v>17903</c:v>
                </c:pt>
                <c:pt idx="110">
                  <c:v>18313</c:v>
                </c:pt>
                <c:pt idx="111">
                  <c:v>18539</c:v>
                </c:pt>
                <c:pt idx="112">
                  <c:v>18158</c:v>
                </c:pt>
                <c:pt idx="113">
                  <c:v>18339</c:v>
                </c:pt>
                <c:pt idx="114">
                  <c:v>18365</c:v>
                </c:pt>
                <c:pt idx="115">
                  <c:v>17761</c:v>
                </c:pt>
                <c:pt idx="116">
                  <c:v>17055</c:v>
                </c:pt>
                <c:pt idx="117">
                  <c:v>15970</c:v>
                </c:pt>
                <c:pt idx="118">
                  <c:v>14456</c:v>
                </c:pt>
                <c:pt idx="119">
                  <c:v>13497</c:v>
                </c:pt>
                <c:pt idx="120">
                  <c:v>12482</c:v>
                </c:pt>
                <c:pt idx="121">
                  <c:v>11719</c:v>
                </c:pt>
                <c:pt idx="122">
                  <c:v>11297</c:v>
                </c:pt>
                <c:pt idx="123">
                  <c:v>11372</c:v>
                </c:pt>
                <c:pt idx="124">
                  <c:v>11883</c:v>
                </c:pt>
                <c:pt idx="125">
                  <c:v>13238</c:v>
                </c:pt>
                <c:pt idx="126">
                  <c:v>14839</c:v>
                </c:pt>
                <c:pt idx="127">
                  <c:v>15928</c:v>
                </c:pt>
                <c:pt idx="128">
                  <c:v>18274</c:v>
                </c:pt>
                <c:pt idx="129">
                  <c:v>22333</c:v>
                </c:pt>
                <c:pt idx="130">
                  <c:v>23437</c:v>
                </c:pt>
                <c:pt idx="131">
                  <c:v>25307</c:v>
                </c:pt>
                <c:pt idx="132">
                  <c:v>26165</c:v>
                </c:pt>
                <c:pt idx="133">
                  <c:v>26749</c:v>
                </c:pt>
                <c:pt idx="134">
                  <c:v>28581</c:v>
                </c:pt>
                <c:pt idx="135">
                  <c:v>29597</c:v>
                </c:pt>
                <c:pt idx="136">
                  <c:v>30581</c:v>
                </c:pt>
                <c:pt idx="137">
                  <c:v>31562</c:v>
                </c:pt>
                <c:pt idx="138">
                  <c:v>31982</c:v>
                </c:pt>
                <c:pt idx="139">
                  <c:v>31921</c:v>
                </c:pt>
                <c:pt idx="140">
                  <c:v>31557</c:v>
                </c:pt>
                <c:pt idx="141">
                  <c:v>29895</c:v>
                </c:pt>
                <c:pt idx="142">
                  <c:v>25812</c:v>
                </c:pt>
                <c:pt idx="143">
                  <c:v>20609</c:v>
                </c:pt>
                <c:pt idx="144">
                  <c:v>16763</c:v>
                </c:pt>
                <c:pt idx="145">
                  <c:v>15151</c:v>
                </c:pt>
                <c:pt idx="146">
                  <c:v>14141</c:v>
                </c:pt>
                <c:pt idx="147">
                  <c:v>13127</c:v>
                </c:pt>
                <c:pt idx="148">
                  <c:v>12674</c:v>
                </c:pt>
                <c:pt idx="149">
                  <c:v>12875</c:v>
                </c:pt>
                <c:pt idx="150">
                  <c:v>13516</c:v>
                </c:pt>
                <c:pt idx="151">
                  <c:v>14913</c:v>
                </c:pt>
                <c:pt idx="152">
                  <c:v>17050</c:v>
                </c:pt>
                <c:pt idx="153">
                  <c:v>19248</c:v>
                </c:pt>
                <c:pt idx="154">
                  <c:v>19945</c:v>
                </c:pt>
                <c:pt idx="155">
                  <c:v>21280</c:v>
                </c:pt>
                <c:pt idx="156">
                  <c:v>23113</c:v>
                </c:pt>
                <c:pt idx="157">
                  <c:v>24140</c:v>
                </c:pt>
                <c:pt idx="158">
                  <c:v>22943</c:v>
                </c:pt>
                <c:pt idx="159">
                  <c:v>22545</c:v>
                </c:pt>
                <c:pt idx="160">
                  <c:v>22056</c:v>
                </c:pt>
                <c:pt idx="161">
                  <c:v>21780</c:v>
                </c:pt>
                <c:pt idx="162">
                  <c:v>21398</c:v>
                </c:pt>
                <c:pt idx="163">
                  <c:v>20187</c:v>
                </c:pt>
                <c:pt idx="164">
                  <c:v>19417</c:v>
                </c:pt>
                <c:pt idx="165">
                  <c:v>18549</c:v>
                </c:pt>
                <c:pt idx="166">
                  <c:v>17195</c:v>
                </c:pt>
                <c:pt idx="167">
                  <c:v>14767</c:v>
                </c:pt>
                <c:pt idx="168">
                  <c:v>13008</c:v>
                </c:pt>
              </c:numCache>
            </c:numRef>
          </c:val>
          <c:smooth val="0"/>
          <c:extLst>
            <c:ext xmlns:c16="http://schemas.microsoft.com/office/drawing/2014/chart" uri="{C3380CC4-5D6E-409C-BE32-E72D297353CC}">
              <c16:uniqueId val="{00000003-1719-496C-B491-13D5C40A2314}"/>
            </c:ext>
          </c:extLst>
        </c:ser>
        <c:dLbls>
          <c:showLegendKey val="0"/>
          <c:showVal val="0"/>
          <c:showCatName val="0"/>
          <c:showSerName val="0"/>
          <c:showPercent val="0"/>
          <c:showBubbleSize val="0"/>
        </c:dLbls>
        <c:smooth val="0"/>
        <c:axId val="125481072"/>
        <c:axId val="125481552"/>
      </c:lineChart>
      <c:catAx>
        <c:axId val="12548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5481552"/>
        <c:crosses val="autoZero"/>
        <c:auto val="1"/>
        <c:lblAlgn val="ctr"/>
        <c:lblOffset val="100"/>
        <c:tickLblSkip val="24"/>
        <c:tickMarkSkip val="12"/>
        <c:noMultiLvlLbl val="0"/>
      </c:catAx>
      <c:valAx>
        <c:axId val="125481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dirty="0"/>
                  <a:t>Megawatts </a:t>
                </a:r>
              </a:p>
            </c:rich>
          </c:tx>
          <c:layout>
            <c:manualLayout>
              <c:xMode val="edge"/>
              <c:yMode val="edge"/>
              <c:x val="1.6035846219180975E-2"/>
              <c:y val="0.3708448338118698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548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a:solidFill>
        <a:schemeClr val="tx1"/>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'[RRIM_MISO_Reference_Update 5 22.xlsx]Sheet4'!$A$2</c:f>
              <c:strCache>
                <c:ptCount val="1"/>
                <c:pt idx="0">
                  <c:v>Coal</c:v>
                </c:pt>
              </c:strCache>
            </c:strRef>
          </c:tx>
          <c:spPr>
            <a:solidFill>
              <a:schemeClr val="tx1"/>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22.xlsx]Sheet4'!$B$2:$P$2</c:f>
              <c:numCache>
                <c:formatCode>_(* #,##0_);_(* \(#,##0\);_(* "-"??_);_(@_)</c:formatCode>
                <c:ptCount val="15"/>
                <c:pt idx="0">
                  <c:v>45694.631249999999</c:v>
                </c:pt>
                <c:pt idx="1">
                  <c:v>45694.631249999999</c:v>
                </c:pt>
                <c:pt idx="2">
                  <c:v>42713.921249999999</c:v>
                </c:pt>
                <c:pt idx="3">
                  <c:v>39738.701250000006</c:v>
                </c:pt>
                <c:pt idx="4">
                  <c:v>38122.301250000004</c:v>
                </c:pt>
                <c:pt idx="5">
                  <c:v>33464.981250000004</c:v>
                </c:pt>
                <c:pt idx="6">
                  <c:v>33464.981250000004</c:v>
                </c:pt>
                <c:pt idx="7">
                  <c:v>32909.321250000001</c:v>
                </c:pt>
                <c:pt idx="8">
                  <c:v>30178.361249999998</c:v>
                </c:pt>
                <c:pt idx="9">
                  <c:v>29850.311249999999</c:v>
                </c:pt>
                <c:pt idx="10">
                  <c:v>29850.311249999999</c:v>
                </c:pt>
                <c:pt idx="11">
                  <c:v>29850.311249999999</c:v>
                </c:pt>
                <c:pt idx="12">
                  <c:v>29850.311249999999</c:v>
                </c:pt>
                <c:pt idx="13">
                  <c:v>29850.311249999999</c:v>
                </c:pt>
                <c:pt idx="14">
                  <c:v>29850.311249999999</c:v>
                </c:pt>
              </c:numCache>
            </c:numRef>
          </c:val>
          <c:extLst>
            <c:ext xmlns:c16="http://schemas.microsoft.com/office/drawing/2014/chart" uri="{C3380CC4-5D6E-409C-BE32-E72D297353CC}">
              <c16:uniqueId val="{00000000-288C-4E24-9DC9-B97B147BA0B3}"/>
            </c:ext>
          </c:extLst>
        </c:ser>
        <c:ser>
          <c:idx val="8"/>
          <c:order val="1"/>
          <c:tx>
            <c:strRef>
              <c:f>'[RRIM_MISO_Reference_Update 5 22.xlsx]Sheet4'!$A$16</c:f>
              <c:strCache>
                <c:ptCount val="1"/>
                <c:pt idx="0">
                  <c:v>Gas</c:v>
                </c:pt>
              </c:strCache>
            </c:strRef>
          </c:tx>
          <c:spPr>
            <a:solidFill>
              <a:schemeClr val="accent3">
                <a:lumMod val="60000"/>
              </a:schemeClr>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22.xlsx]Sheet4'!$B$16:$P$16</c:f>
              <c:numCache>
                <c:formatCode>_(* #,##0_);_(* \(#,##0\);_(* "-"??_);_(@_)</c:formatCode>
                <c:ptCount val="15"/>
                <c:pt idx="0">
                  <c:v>72447.12</c:v>
                </c:pt>
                <c:pt idx="1">
                  <c:v>72447.12</c:v>
                </c:pt>
                <c:pt idx="2">
                  <c:v>74675.249999999985</c:v>
                </c:pt>
                <c:pt idx="3">
                  <c:v>74385.179999999978</c:v>
                </c:pt>
                <c:pt idx="4">
                  <c:v>75329.099999999991</c:v>
                </c:pt>
                <c:pt idx="5">
                  <c:v>74812.679999999978</c:v>
                </c:pt>
                <c:pt idx="6">
                  <c:v>74594.348999999987</c:v>
                </c:pt>
                <c:pt idx="7">
                  <c:v>74594.348999999987</c:v>
                </c:pt>
                <c:pt idx="8">
                  <c:v>75444.848999999987</c:v>
                </c:pt>
                <c:pt idx="9">
                  <c:v>74920.868999999992</c:v>
                </c:pt>
                <c:pt idx="10">
                  <c:v>74920.868999999992</c:v>
                </c:pt>
                <c:pt idx="11">
                  <c:v>74920.868999999992</c:v>
                </c:pt>
                <c:pt idx="12">
                  <c:v>74920.868999999992</c:v>
                </c:pt>
                <c:pt idx="13">
                  <c:v>74920.868999999992</c:v>
                </c:pt>
                <c:pt idx="14">
                  <c:v>74920.868999999992</c:v>
                </c:pt>
              </c:numCache>
            </c:numRef>
          </c:val>
          <c:extLst>
            <c:ext xmlns:c16="http://schemas.microsoft.com/office/drawing/2014/chart" uri="{C3380CC4-5D6E-409C-BE32-E72D297353CC}">
              <c16:uniqueId val="{00000001-288C-4E24-9DC9-B97B147BA0B3}"/>
            </c:ext>
          </c:extLst>
        </c:ser>
        <c:ser>
          <c:idx val="1"/>
          <c:order val="2"/>
          <c:tx>
            <c:strRef>
              <c:f>'[RRIM_MISO_Reference_Update 5 22.xlsx]Sheet4'!$A$6</c:f>
              <c:strCache>
                <c:ptCount val="1"/>
                <c:pt idx="0">
                  <c:v>Petroleum</c:v>
                </c:pt>
              </c:strCache>
            </c:strRef>
          </c:tx>
          <c:spPr>
            <a:solidFill>
              <a:schemeClr val="accent2"/>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22.xlsx]Sheet4'!$B$6:$P$6</c:f>
              <c:numCache>
                <c:formatCode>_(* #,##0_);_(* \(#,##0\);_(* "-"??_);_(@_)</c:formatCode>
                <c:ptCount val="15"/>
                <c:pt idx="0">
                  <c:v>3778.8670898437499</c:v>
                </c:pt>
                <c:pt idx="1">
                  <c:v>3778.8670898437499</c:v>
                </c:pt>
                <c:pt idx="2">
                  <c:v>3778.8670898437499</c:v>
                </c:pt>
                <c:pt idx="3">
                  <c:v>3410.1370898437503</c:v>
                </c:pt>
                <c:pt idx="4">
                  <c:v>3410.1370898437503</c:v>
                </c:pt>
                <c:pt idx="5">
                  <c:v>3362.3470898437504</c:v>
                </c:pt>
                <c:pt idx="6">
                  <c:v>3359.1070898437506</c:v>
                </c:pt>
                <c:pt idx="7">
                  <c:v>3359.1070898437506</c:v>
                </c:pt>
                <c:pt idx="8">
                  <c:v>3359.1070898437506</c:v>
                </c:pt>
                <c:pt idx="9">
                  <c:v>3359.1070898437506</c:v>
                </c:pt>
                <c:pt idx="10">
                  <c:v>3359.1070898437506</c:v>
                </c:pt>
                <c:pt idx="11">
                  <c:v>3359.1070898437506</c:v>
                </c:pt>
                <c:pt idx="12">
                  <c:v>3359.1070898437506</c:v>
                </c:pt>
                <c:pt idx="13">
                  <c:v>3359.1070898437506</c:v>
                </c:pt>
                <c:pt idx="14">
                  <c:v>3359.1070898437506</c:v>
                </c:pt>
              </c:numCache>
            </c:numRef>
          </c:val>
          <c:extLst>
            <c:ext xmlns:c16="http://schemas.microsoft.com/office/drawing/2014/chart" uri="{C3380CC4-5D6E-409C-BE32-E72D297353CC}">
              <c16:uniqueId val="{00000002-288C-4E24-9DC9-B97B147BA0B3}"/>
            </c:ext>
          </c:extLst>
        </c:ser>
        <c:ser>
          <c:idx val="2"/>
          <c:order val="3"/>
          <c:tx>
            <c:strRef>
              <c:f>'[RRIM_MISO_Reference_Update 5 22.xlsx]Sheet4'!$A$7</c:f>
              <c:strCache>
                <c:ptCount val="1"/>
                <c:pt idx="0">
                  <c:v>Hydro</c:v>
                </c:pt>
              </c:strCache>
            </c:strRef>
          </c:tx>
          <c:spPr>
            <a:solidFill>
              <a:schemeClr val="accent1"/>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22.xlsx]Sheet4'!$B$7:$P$7</c:f>
              <c:numCache>
                <c:formatCode>_(* #,##0_);_(* \(#,##0\);_(* "-"??_);_(@_)</c:formatCode>
                <c:ptCount val="15"/>
                <c:pt idx="0">
                  <c:v>6899.7441098632808</c:v>
                </c:pt>
                <c:pt idx="1">
                  <c:v>6899.7441098632808</c:v>
                </c:pt>
                <c:pt idx="2">
                  <c:v>6899.7441098632808</c:v>
                </c:pt>
                <c:pt idx="3">
                  <c:v>6864.7618098632811</c:v>
                </c:pt>
                <c:pt idx="4">
                  <c:v>6862.3834098632815</c:v>
                </c:pt>
                <c:pt idx="5">
                  <c:v>6860.2032098632817</c:v>
                </c:pt>
                <c:pt idx="6">
                  <c:v>6860.2032098632817</c:v>
                </c:pt>
                <c:pt idx="7">
                  <c:v>6837.2120098632813</c:v>
                </c:pt>
                <c:pt idx="8">
                  <c:v>6837.2120098632813</c:v>
                </c:pt>
                <c:pt idx="9">
                  <c:v>6837.2120098632813</c:v>
                </c:pt>
                <c:pt idx="10">
                  <c:v>6837.2120098632813</c:v>
                </c:pt>
                <c:pt idx="11">
                  <c:v>6837.2120098632813</c:v>
                </c:pt>
                <c:pt idx="12">
                  <c:v>6837.2120098632813</c:v>
                </c:pt>
                <c:pt idx="13">
                  <c:v>6837.2120098632813</c:v>
                </c:pt>
                <c:pt idx="14">
                  <c:v>6837.2120098632813</c:v>
                </c:pt>
              </c:numCache>
            </c:numRef>
          </c:val>
          <c:extLst>
            <c:ext xmlns:c16="http://schemas.microsoft.com/office/drawing/2014/chart" uri="{C3380CC4-5D6E-409C-BE32-E72D297353CC}">
              <c16:uniqueId val="{00000003-288C-4E24-9DC9-B97B147BA0B3}"/>
            </c:ext>
          </c:extLst>
        </c:ser>
        <c:ser>
          <c:idx val="3"/>
          <c:order val="4"/>
          <c:tx>
            <c:strRef>
              <c:f>'[RRIM_MISO_Reference_Update 5 22.xlsx]Sheet4'!$A$8</c:f>
              <c:strCache>
                <c:ptCount val="1"/>
                <c:pt idx="0">
                  <c:v>Nuclear</c:v>
                </c:pt>
              </c:strCache>
            </c:strRef>
          </c:tx>
          <c:spPr>
            <a:solidFill>
              <a:schemeClr val="accent6"/>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22.xlsx]Sheet4'!$B$8:$P$8</c:f>
              <c:numCache>
                <c:formatCode>_(* #,##0_);_(* \(#,##0\);_(* "-"??_);_(@_)</c:formatCode>
                <c:ptCount val="15"/>
                <c:pt idx="0">
                  <c:v>12374.340039062499</c:v>
                </c:pt>
                <c:pt idx="1">
                  <c:v>12374.340039062499</c:v>
                </c:pt>
                <c:pt idx="2">
                  <c:v>12374.340039062499</c:v>
                </c:pt>
                <c:pt idx="3">
                  <c:v>12374.340039062499</c:v>
                </c:pt>
                <c:pt idx="4">
                  <c:v>12374.340039062499</c:v>
                </c:pt>
                <c:pt idx="5">
                  <c:v>12374.340039062499</c:v>
                </c:pt>
                <c:pt idx="6">
                  <c:v>12374.340039062499</c:v>
                </c:pt>
                <c:pt idx="7">
                  <c:v>12374.340039062499</c:v>
                </c:pt>
                <c:pt idx="8">
                  <c:v>12374.340039062499</c:v>
                </c:pt>
                <c:pt idx="9">
                  <c:v>12374.340039062499</c:v>
                </c:pt>
                <c:pt idx="10">
                  <c:v>12374.340039062499</c:v>
                </c:pt>
                <c:pt idx="11">
                  <c:v>12374.340039062499</c:v>
                </c:pt>
                <c:pt idx="12">
                  <c:v>12374.340039062499</c:v>
                </c:pt>
                <c:pt idx="13">
                  <c:v>12374.340039062499</c:v>
                </c:pt>
                <c:pt idx="14">
                  <c:v>12374.340039062499</c:v>
                </c:pt>
              </c:numCache>
            </c:numRef>
          </c:val>
          <c:extLst>
            <c:ext xmlns:c16="http://schemas.microsoft.com/office/drawing/2014/chart" uri="{C3380CC4-5D6E-409C-BE32-E72D297353CC}">
              <c16:uniqueId val="{00000004-288C-4E24-9DC9-B97B147BA0B3}"/>
            </c:ext>
          </c:extLst>
        </c:ser>
        <c:ser>
          <c:idx val="4"/>
          <c:order val="5"/>
          <c:tx>
            <c:strRef>
              <c:f>'[RRIM_MISO_Reference_Update 5 22.xlsx]Sheet4'!$A$9</c:f>
              <c:strCache>
                <c:ptCount val="1"/>
                <c:pt idx="0">
                  <c:v>Biomass</c:v>
                </c:pt>
              </c:strCache>
            </c:strRef>
          </c:tx>
          <c:spPr>
            <a:solidFill>
              <a:schemeClr val="tx2"/>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22.xlsx]Sheet4'!$B$9:$P$9</c:f>
              <c:numCache>
                <c:formatCode>_(* #,##0_);_(* \(#,##0\);_(* "-"??_);_(@_)</c:formatCode>
                <c:ptCount val="15"/>
                <c:pt idx="0">
                  <c:v>1128.240747070317</c:v>
                </c:pt>
                <c:pt idx="1">
                  <c:v>1128.240747070317</c:v>
                </c:pt>
                <c:pt idx="2">
                  <c:v>1125.3607470703171</c:v>
                </c:pt>
                <c:pt idx="3">
                  <c:v>1098.0007470703169</c:v>
                </c:pt>
                <c:pt idx="4">
                  <c:v>1098.0007470703169</c:v>
                </c:pt>
                <c:pt idx="5">
                  <c:v>1098.0007470703169</c:v>
                </c:pt>
                <c:pt idx="6">
                  <c:v>1098.0007470703169</c:v>
                </c:pt>
                <c:pt idx="7">
                  <c:v>1054.8007470703169</c:v>
                </c:pt>
                <c:pt idx="8">
                  <c:v>1054.8007470703169</c:v>
                </c:pt>
                <c:pt idx="9">
                  <c:v>1054.8007470703169</c:v>
                </c:pt>
                <c:pt idx="10">
                  <c:v>1054.8007470703169</c:v>
                </c:pt>
                <c:pt idx="11">
                  <c:v>1054.8007470703169</c:v>
                </c:pt>
                <c:pt idx="12">
                  <c:v>1054.8007470703169</c:v>
                </c:pt>
                <c:pt idx="13">
                  <c:v>1054.8007470703169</c:v>
                </c:pt>
                <c:pt idx="14">
                  <c:v>1054.8007470703169</c:v>
                </c:pt>
              </c:numCache>
            </c:numRef>
          </c:val>
          <c:extLst>
            <c:ext xmlns:c16="http://schemas.microsoft.com/office/drawing/2014/chart" uri="{C3380CC4-5D6E-409C-BE32-E72D297353CC}">
              <c16:uniqueId val="{00000005-288C-4E24-9DC9-B97B147BA0B3}"/>
            </c:ext>
          </c:extLst>
        </c:ser>
        <c:ser>
          <c:idx val="11"/>
          <c:order val="6"/>
          <c:tx>
            <c:strRef>
              <c:f>'[RRIM_MISO_Reference_Update 5 22.xlsx]Sheet4'!$A$13</c:f>
              <c:strCache>
                <c:ptCount val="1"/>
                <c:pt idx="0">
                  <c:v>LMR</c:v>
                </c:pt>
              </c:strCache>
            </c:strRef>
          </c:tx>
          <c:spPr>
            <a:solidFill>
              <a:schemeClr val="accent4">
                <a:lumMod val="75000"/>
              </a:schemeClr>
            </a:solidFill>
            <a:ln>
              <a:noFill/>
            </a:ln>
            <a:effectLst/>
          </c:spPr>
          <c:val>
            <c:numRef>
              <c:f>'[RRIM_MISO_Reference_Update 5 22.xlsx]Sheet4'!$B$13:$P$13</c:f>
              <c:numCache>
                <c:formatCode>_(* #,##0_);_(* \(#,##0\);_(* "-"??_);_(@_)</c:formatCode>
                <c:ptCount val="15"/>
                <c:pt idx="0">
                  <c:v>7875</c:v>
                </c:pt>
                <c:pt idx="1">
                  <c:v>7875</c:v>
                </c:pt>
                <c:pt idx="2">
                  <c:v>7875</c:v>
                </c:pt>
                <c:pt idx="3">
                  <c:v>7875</c:v>
                </c:pt>
                <c:pt idx="4">
                  <c:v>7875</c:v>
                </c:pt>
                <c:pt idx="5">
                  <c:v>7875</c:v>
                </c:pt>
                <c:pt idx="6">
                  <c:v>7875</c:v>
                </c:pt>
                <c:pt idx="7">
                  <c:v>7875</c:v>
                </c:pt>
                <c:pt idx="8">
                  <c:v>7875</c:v>
                </c:pt>
                <c:pt idx="9">
                  <c:v>7875</c:v>
                </c:pt>
                <c:pt idx="10">
                  <c:v>7875</c:v>
                </c:pt>
                <c:pt idx="11">
                  <c:v>7875</c:v>
                </c:pt>
                <c:pt idx="12">
                  <c:v>7875</c:v>
                </c:pt>
                <c:pt idx="13">
                  <c:v>7875</c:v>
                </c:pt>
                <c:pt idx="14">
                  <c:v>7875</c:v>
                </c:pt>
              </c:numCache>
            </c:numRef>
          </c:val>
          <c:extLst>
            <c:ext xmlns:c16="http://schemas.microsoft.com/office/drawing/2014/chart" uri="{C3380CC4-5D6E-409C-BE32-E72D297353CC}">
              <c16:uniqueId val="{00000006-288C-4E24-9DC9-B97B147BA0B3}"/>
            </c:ext>
          </c:extLst>
        </c:ser>
        <c:ser>
          <c:idx val="7"/>
          <c:order val="7"/>
          <c:tx>
            <c:strRef>
              <c:f>'[RRIM_MISO_Reference_Update 5 22.xlsx]Sheet4'!$A$12</c:f>
              <c:strCache>
                <c:ptCount val="1"/>
                <c:pt idx="0">
                  <c:v>Imports</c:v>
                </c:pt>
              </c:strCache>
            </c:strRef>
          </c:tx>
          <c:spPr>
            <a:solidFill>
              <a:schemeClr val="accent2">
                <a:lumMod val="60000"/>
              </a:schemeClr>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22.xlsx]Sheet4'!$B$12:$P$12</c:f>
              <c:numCache>
                <c:formatCode>_(* #,##0_);_(* \(#,##0\);_(* "-"??_);_(@_)</c:formatCode>
                <c:ptCount val="15"/>
                <c:pt idx="0">
                  <c:v>3638</c:v>
                </c:pt>
                <c:pt idx="1">
                  <c:v>3638</c:v>
                </c:pt>
                <c:pt idx="2">
                  <c:v>3638</c:v>
                </c:pt>
                <c:pt idx="3">
                  <c:v>3638</c:v>
                </c:pt>
                <c:pt idx="4">
                  <c:v>3638</c:v>
                </c:pt>
                <c:pt idx="5">
                  <c:v>3638</c:v>
                </c:pt>
                <c:pt idx="6">
                  <c:v>3638</c:v>
                </c:pt>
                <c:pt idx="7">
                  <c:v>3638</c:v>
                </c:pt>
                <c:pt idx="8">
                  <c:v>3638</c:v>
                </c:pt>
                <c:pt idx="9">
                  <c:v>3638</c:v>
                </c:pt>
                <c:pt idx="10">
                  <c:v>3638</c:v>
                </c:pt>
                <c:pt idx="11">
                  <c:v>3638</c:v>
                </c:pt>
                <c:pt idx="12">
                  <c:v>3638</c:v>
                </c:pt>
                <c:pt idx="13">
                  <c:v>3638</c:v>
                </c:pt>
                <c:pt idx="14">
                  <c:v>3638</c:v>
                </c:pt>
              </c:numCache>
            </c:numRef>
          </c:val>
          <c:extLst>
            <c:ext xmlns:c16="http://schemas.microsoft.com/office/drawing/2014/chart" uri="{C3380CC4-5D6E-409C-BE32-E72D297353CC}">
              <c16:uniqueId val="{00000007-288C-4E24-9DC9-B97B147BA0B3}"/>
            </c:ext>
          </c:extLst>
        </c:ser>
        <c:ser>
          <c:idx val="5"/>
          <c:order val="8"/>
          <c:tx>
            <c:strRef>
              <c:f>'[RRIM_MISO_Reference_Update 5 22.xlsx]Sheet4'!$A$10</c:f>
              <c:strCache>
                <c:ptCount val="1"/>
                <c:pt idx="0">
                  <c:v>Wind</c:v>
                </c:pt>
              </c:strCache>
            </c:strRef>
          </c:tx>
          <c:spPr>
            <a:solidFill>
              <a:schemeClr val="accent5">
                <a:lumMod val="60000"/>
                <a:lumOff val="40000"/>
              </a:schemeClr>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22.xlsx]Sheet4'!$B$10:$P$10</c:f>
              <c:numCache>
                <c:formatCode>_(* #,##0_);_(* \(#,##0\);_(* "-"??_);_(@_)</c:formatCode>
                <c:ptCount val="15"/>
                <c:pt idx="0">
                  <c:v>1757.6101257550295</c:v>
                </c:pt>
                <c:pt idx="1">
                  <c:v>1774.0450392901093</c:v>
                </c:pt>
                <c:pt idx="2">
                  <c:v>2346.8396895132573</c:v>
                </c:pt>
                <c:pt idx="3">
                  <c:v>2992.8939961983415</c:v>
                </c:pt>
                <c:pt idx="4">
                  <c:v>3388.6126173275898</c:v>
                </c:pt>
                <c:pt idx="5">
                  <c:v>4358.8150283480281</c:v>
                </c:pt>
                <c:pt idx="6">
                  <c:v>4644.6807236047116</c:v>
                </c:pt>
                <c:pt idx="7">
                  <c:v>4751.1478758323883</c:v>
                </c:pt>
                <c:pt idx="8">
                  <c:v>5220.3083851551646</c:v>
                </c:pt>
                <c:pt idx="9">
                  <c:v>5366.681392726965</c:v>
                </c:pt>
                <c:pt idx="10">
                  <c:v>5402.9193259445865</c:v>
                </c:pt>
                <c:pt idx="11">
                  <c:v>5439.157259162208</c:v>
                </c:pt>
                <c:pt idx="12">
                  <c:v>5475.3951923798295</c:v>
                </c:pt>
                <c:pt idx="13">
                  <c:v>5511.6331255974519</c:v>
                </c:pt>
                <c:pt idx="14">
                  <c:v>5547.8710588150734</c:v>
                </c:pt>
              </c:numCache>
            </c:numRef>
          </c:val>
          <c:extLst>
            <c:ext xmlns:c16="http://schemas.microsoft.com/office/drawing/2014/chart" uri="{C3380CC4-5D6E-409C-BE32-E72D297353CC}">
              <c16:uniqueId val="{00000008-288C-4E24-9DC9-B97B147BA0B3}"/>
            </c:ext>
          </c:extLst>
        </c:ser>
        <c:ser>
          <c:idx val="6"/>
          <c:order val="9"/>
          <c:tx>
            <c:strRef>
              <c:f>'[RRIM_MISO_Reference_Update 5 22.xlsx]Sheet4'!$A$11</c:f>
              <c:strCache>
                <c:ptCount val="1"/>
                <c:pt idx="0">
                  <c:v>Solar</c:v>
                </c:pt>
              </c:strCache>
            </c:strRef>
          </c:tx>
          <c:spPr>
            <a:solidFill>
              <a:schemeClr val="accent4"/>
            </a:solidFill>
            <a:ln>
              <a:noFill/>
            </a:ln>
            <a:effectLst/>
          </c:spP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22.xlsx]Sheet4'!$B$11:$P$11</c:f>
              <c:numCache>
                <c:formatCode>_(* #,##0_);_(* \(#,##0\);_(* "-"??_);_(@_)</c:formatCode>
                <c:ptCount val="15"/>
                <c:pt idx="0">
                  <c:v>239.20770692664968</c:v>
                </c:pt>
                <c:pt idx="1">
                  <c:v>239.20770692664968</c:v>
                </c:pt>
                <c:pt idx="2">
                  <c:v>2056.8511270893432</c:v>
                </c:pt>
                <c:pt idx="3">
                  <c:v>4315.5091604670433</c:v>
                </c:pt>
                <c:pt idx="4">
                  <c:v>5658.7854908265008</c:v>
                </c:pt>
                <c:pt idx="5">
                  <c:v>8796.9740665406098</c:v>
                </c:pt>
                <c:pt idx="6">
                  <c:v>9702.2154348534405</c:v>
                </c:pt>
                <c:pt idx="7">
                  <c:v>10039.361416907752</c:v>
                </c:pt>
                <c:pt idx="8">
                  <c:v>11525.036363096544</c:v>
                </c:pt>
                <c:pt idx="9">
                  <c:v>11988.550887073912</c:v>
                </c:pt>
                <c:pt idx="10">
                  <c:v>12103.304342263047</c:v>
                </c:pt>
                <c:pt idx="11">
                  <c:v>12218.057797452182</c:v>
                </c:pt>
                <c:pt idx="12">
                  <c:v>12332.811252641317</c:v>
                </c:pt>
                <c:pt idx="13">
                  <c:v>12447.564707830452</c:v>
                </c:pt>
                <c:pt idx="14">
                  <c:v>12562.318163019587</c:v>
                </c:pt>
              </c:numCache>
            </c:numRef>
          </c:val>
          <c:extLst>
            <c:ext xmlns:c16="http://schemas.microsoft.com/office/drawing/2014/chart" uri="{C3380CC4-5D6E-409C-BE32-E72D297353CC}">
              <c16:uniqueId val="{00000009-288C-4E24-9DC9-B97B147BA0B3}"/>
            </c:ext>
          </c:extLst>
        </c:ser>
        <c:dLbls>
          <c:showLegendKey val="0"/>
          <c:showVal val="0"/>
          <c:showCatName val="0"/>
          <c:showSerName val="0"/>
          <c:showPercent val="0"/>
          <c:showBubbleSize val="0"/>
        </c:dLbls>
        <c:axId val="50323095"/>
        <c:axId val="50317335"/>
      </c:areaChart>
      <c:lineChart>
        <c:grouping val="standard"/>
        <c:varyColors val="0"/>
        <c:ser>
          <c:idx val="9"/>
          <c:order val="10"/>
          <c:tx>
            <c:strRef>
              <c:f>'[RRIM_MISO_Reference_Update 5 22.xlsx]Sheet4'!$A$17</c:f>
              <c:strCache>
                <c:ptCount val="1"/>
                <c:pt idx="0">
                  <c:v>Peak Demand</c:v>
                </c:pt>
              </c:strCache>
            </c:strRef>
          </c:tx>
          <c:spPr>
            <a:ln w="28575" cap="rnd">
              <a:solidFill>
                <a:schemeClr val="tx1"/>
              </a:solidFill>
              <a:round/>
            </a:ln>
            <a:effectLst/>
          </c:spPr>
          <c:marker>
            <c:symbol val="none"/>
          </c:marke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22.xlsx]Sheet4'!$B$17:$P$17</c:f>
              <c:numCache>
                <c:formatCode>_(* #,##0_);_(* \(#,##0\);_(* "-"??_);_(@_)</c:formatCode>
                <c:ptCount val="15"/>
                <c:pt idx="0">
                  <c:v>116600</c:v>
                </c:pt>
                <c:pt idx="1">
                  <c:v>116600</c:v>
                </c:pt>
                <c:pt idx="2">
                  <c:v>118943.66</c:v>
                </c:pt>
                <c:pt idx="3">
                  <c:v>120133.09659999999</c:v>
                </c:pt>
                <c:pt idx="4">
                  <c:v>121334.427566</c:v>
                </c:pt>
                <c:pt idx="5">
                  <c:v>122547.77184166</c:v>
                </c:pt>
                <c:pt idx="6">
                  <c:v>123773.24956007661</c:v>
                </c:pt>
                <c:pt idx="7">
                  <c:v>125010.98205567735</c:v>
                </c:pt>
                <c:pt idx="8">
                  <c:v>126261.09187623416</c:v>
                </c:pt>
                <c:pt idx="9">
                  <c:v>127523.70279499651</c:v>
                </c:pt>
                <c:pt idx="10">
                  <c:v>128798.93982294647</c:v>
                </c:pt>
                <c:pt idx="11">
                  <c:v>130086.92922117592</c:v>
                </c:pt>
                <c:pt idx="12">
                  <c:v>131387.79851338768</c:v>
                </c:pt>
                <c:pt idx="13">
                  <c:v>132701.67649852156</c:v>
                </c:pt>
                <c:pt idx="14">
                  <c:v>134028.69326350678</c:v>
                </c:pt>
              </c:numCache>
            </c:numRef>
          </c:val>
          <c:smooth val="0"/>
          <c:extLst>
            <c:ext xmlns:c16="http://schemas.microsoft.com/office/drawing/2014/chart" uri="{C3380CC4-5D6E-409C-BE32-E72D297353CC}">
              <c16:uniqueId val="{0000000A-288C-4E24-9DC9-B97B147BA0B3}"/>
            </c:ext>
          </c:extLst>
        </c:ser>
        <c:ser>
          <c:idx val="10"/>
          <c:order val="11"/>
          <c:tx>
            <c:strRef>
              <c:f>'[RRIM_MISO_Reference_Update 5 22.xlsx]Sheet4'!$A$18</c:f>
              <c:strCache>
                <c:ptCount val="1"/>
                <c:pt idx="0">
                  <c:v>Reserve Margin</c:v>
                </c:pt>
              </c:strCache>
            </c:strRef>
          </c:tx>
          <c:spPr>
            <a:ln w="28575" cap="rnd">
              <a:solidFill>
                <a:srgbClr val="FF0000"/>
              </a:solidFill>
              <a:prstDash val="dash"/>
              <a:round/>
            </a:ln>
            <a:effectLst/>
          </c:spPr>
          <c:marker>
            <c:symbol val="none"/>
          </c:marker>
          <c:cat>
            <c:numRef>
              <c:f>'[RRIM_MISO_Reference_Update 5 22.xlsx]Sheet4'!$B$1:$P$1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'[RRIM_MISO_Reference_Update 5 22.xlsx]Sheet4'!$B$18:$P$18</c:f>
              <c:numCache>
                <c:formatCode>_(* #,##0_);_(* \(#,##0\);_(* "-"??_);_(@_)</c:formatCode>
                <c:ptCount val="15"/>
                <c:pt idx="0">
                  <c:v>137471.4</c:v>
                </c:pt>
                <c:pt idx="1">
                  <c:v>137471.4</c:v>
                </c:pt>
                <c:pt idx="2">
                  <c:v>140234.57514</c:v>
                </c:pt>
                <c:pt idx="3">
                  <c:v>141636.92089139999</c:v>
                </c:pt>
                <c:pt idx="4">
                  <c:v>143053.29010031401</c:v>
                </c:pt>
                <c:pt idx="5">
                  <c:v>144483.82300131716</c:v>
                </c:pt>
                <c:pt idx="6">
                  <c:v>145928.66123133033</c:v>
                </c:pt>
                <c:pt idx="7">
                  <c:v>147387.9478436436</c:v>
                </c:pt>
                <c:pt idx="8">
                  <c:v>148861.82732208009</c:v>
                </c:pt>
                <c:pt idx="9">
                  <c:v>150350.4455953009</c:v>
                </c:pt>
                <c:pt idx="10">
                  <c:v>151853.95005125389</c:v>
                </c:pt>
                <c:pt idx="11">
                  <c:v>153372.48955176643</c:v>
                </c:pt>
                <c:pt idx="12">
                  <c:v>154906.21444728409</c:v>
                </c:pt>
                <c:pt idx="13">
                  <c:v>156455.27659175693</c:v>
                </c:pt>
                <c:pt idx="14">
                  <c:v>158019.82935767449</c:v>
                </c:pt>
              </c:numCache>
            </c:numRef>
          </c:val>
          <c:smooth val="0"/>
          <c:extLst>
            <c:ext xmlns:c16="http://schemas.microsoft.com/office/drawing/2014/chart" uri="{C3380CC4-5D6E-409C-BE32-E72D297353CC}">
              <c16:uniqueId val="{0000000B-288C-4E24-9DC9-B97B147BA0B3}"/>
            </c:ext>
          </c:extLst>
        </c:ser>
        <c:dLbls>
          <c:showLegendKey val="0"/>
          <c:showVal val="0"/>
          <c:showCatName val="0"/>
          <c:showSerName val="0"/>
          <c:showPercent val="0"/>
          <c:showBubbleSize val="0"/>
        </c:dLbls>
        <c:marker val="1"/>
        <c:smooth val="0"/>
        <c:axId val="50323095"/>
        <c:axId val="50317335"/>
      </c:lineChart>
      <c:catAx>
        <c:axId val="50323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17335"/>
        <c:crosses val="autoZero"/>
        <c:auto val="1"/>
        <c:lblAlgn val="ctr"/>
        <c:lblOffset val="100"/>
        <c:noMultiLvlLbl val="0"/>
      </c:catAx>
      <c:valAx>
        <c:axId val="50317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a:t>UCAP</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23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'[RRIM_MISO_OTR_CCR_Update 5 19.xlsx]Sheet4'!$A$2</c:f>
              <c:strCache>
                <c:ptCount val="1"/>
                <c:pt idx="0">
                  <c:v>Coal</c:v>
                </c:pt>
              </c:strCache>
            </c:strRef>
          </c:tx>
          <c:spPr>
            <a:solidFill>
              <a:schemeClr val="tx1"/>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19.xlsx]Sheet4'!$B$2:$P$2</c:f>
              <c:numCache>
                <c:formatCode>_(* #,##0_);_(* \(#,##0\);_(* "-"??_);_(@_)</c:formatCode>
                <c:ptCount val="15"/>
                <c:pt idx="0">
                  <c:v>45694.631249999999</c:v>
                </c:pt>
                <c:pt idx="1">
                  <c:v>45694.631249999999</c:v>
                </c:pt>
                <c:pt idx="2">
                  <c:v>42713.921249999999</c:v>
                </c:pt>
                <c:pt idx="3">
                  <c:v>39183.041250000002</c:v>
                </c:pt>
                <c:pt idx="4">
                  <c:v>29662.661250000005</c:v>
                </c:pt>
                <c:pt idx="5">
                  <c:v>26856.461250000004</c:v>
                </c:pt>
                <c:pt idx="6">
                  <c:v>23276.531250000004</c:v>
                </c:pt>
                <c:pt idx="7">
                  <c:v>20787.941250000003</c:v>
                </c:pt>
                <c:pt idx="8">
                  <c:v>15977.801250000002</c:v>
                </c:pt>
                <c:pt idx="9">
                  <c:v>15977.801250000002</c:v>
                </c:pt>
                <c:pt idx="10">
                  <c:v>15977.801250000002</c:v>
                </c:pt>
                <c:pt idx="11">
                  <c:v>15977.801250000002</c:v>
                </c:pt>
                <c:pt idx="12">
                  <c:v>15977.801250000002</c:v>
                </c:pt>
                <c:pt idx="13">
                  <c:v>15977.801250000002</c:v>
                </c:pt>
                <c:pt idx="14">
                  <c:v>15977.801250000002</c:v>
                </c:pt>
              </c:numCache>
            </c:numRef>
          </c:val>
          <c:extLst>
            <c:ext xmlns:c16="http://schemas.microsoft.com/office/drawing/2014/chart" uri="{C3380CC4-5D6E-409C-BE32-E72D297353CC}">
              <c16:uniqueId val="{00000000-EA0D-460F-A8AB-213841CF6AA7}"/>
            </c:ext>
          </c:extLst>
        </c:ser>
        <c:ser>
          <c:idx val="8"/>
          <c:order val="1"/>
          <c:tx>
            <c:strRef>
              <c:f>'[RRIM_MISO_OTR_CCR_Update 5 19.xlsx]Sheet4'!$A$16</c:f>
              <c:strCache>
                <c:ptCount val="1"/>
                <c:pt idx="0">
                  <c:v>Gas</c:v>
                </c:pt>
              </c:strCache>
            </c:strRef>
          </c:tx>
          <c:spPr>
            <a:solidFill>
              <a:schemeClr val="accent3">
                <a:lumMod val="60000"/>
              </a:schemeClr>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19.xlsx]Sheet4'!$B$16:$P$16</c:f>
              <c:numCache>
                <c:formatCode>_(* #,##0_);_(* \(#,##0\);_(* "-"??_);_(@_)</c:formatCode>
                <c:ptCount val="15"/>
                <c:pt idx="0">
                  <c:v>72447.12</c:v>
                </c:pt>
                <c:pt idx="1">
                  <c:v>72447.12</c:v>
                </c:pt>
                <c:pt idx="2">
                  <c:v>74675.249999999985</c:v>
                </c:pt>
                <c:pt idx="3">
                  <c:v>74385.179999999978</c:v>
                </c:pt>
                <c:pt idx="4">
                  <c:v>75329.099999999991</c:v>
                </c:pt>
                <c:pt idx="5">
                  <c:v>74812.679999999978</c:v>
                </c:pt>
                <c:pt idx="6">
                  <c:v>70268.048999999985</c:v>
                </c:pt>
                <c:pt idx="7">
                  <c:v>70268.048999999985</c:v>
                </c:pt>
                <c:pt idx="8">
                  <c:v>71118.548999999985</c:v>
                </c:pt>
                <c:pt idx="9">
                  <c:v>70594.568999999989</c:v>
                </c:pt>
                <c:pt idx="10">
                  <c:v>70594.568999999989</c:v>
                </c:pt>
                <c:pt idx="11">
                  <c:v>70594.568999999989</c:v>
                </c:pt>
                <c:pt idx="12">
                  <c:v>70594.568999999989</c:v>
                </c:pt>
                <c:pt idx="13">
                  <c:v>70594.568999999989</c:v>
                </c:pt>
                <c:pt idx="14">
                  <c:v>70594.568999999989</c:v>
                </c:pt>
              </c:numCache>
            </c:numRef>
          </c:val>
          <c:extLst>
            <c:ext xmlns:c16="http://schemas.microsoft.com/office/drawing/2014/chart" uri="{C3380CC4-5D6E-409C-BE32-E72D297353CC}">
              <c16:uniqueId val="{00000001-EA0D-460F-A8AB-213841CF6AA7}"/>
            </c:ext>
          </c:extLst>
        </c:ser>
        <c:ser>
          <c:idx val="1"/>
          <c:order val="2"/>
          <c:tx>
            <c:strRef>
              <c:f>'[RRIM_MISO_OTR_CCR_Update 5 19.xlsx]Sheet4'!$A$6</c:f>
              <c:strCache>
                <c:ptCount val="1"/>
                <c:pt idx="0">
                  <c:v>Petroleum</c:v>
                </c:pt>
              </c:strCache>
            </c:strRef>
          </c:tx>
          <c:spPr>
            <a:solidFill>
              <a:schemeClr val="accent2"/>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19.xlsx]Sheet4'!$B$6:$P$6</c:f>
              <c:numCache>
                <c:formatCode>_(* #,##0_);_(* \(#,##0\);_(* "-"??_);_(@_)</c:formatCode>
                <c:ptCount val="15"/>
                <c:pt idx="0">
                  <c:v>3778.8670898437499</c:v>
                </c:pt>
                <c:pt idx="1">
                  <c:v>3778.8670898437499</c:v>
                </c:pt>
                <c:pt idx="2">
                  <c:v>3778.8670898437499</c:v>
                </c:pt>
                <c:pt idx="3">
                  <c:v>3410.1370898437503</c:v>
                </c:pt>
                <c:pt idx="4">
                  <c:v>3410.1370898437503</c:v>
                </c:pt>
                <c:pt idx="5">
                  <c:v>3362.3470898437504</c:v>
                </c:pt>
                <c:pt idx="6">
                  <c:v>3359.1070898437506</c:v>
                </c:pt>
                <c:pt idx="7">
                  <c:v>3359.1070898437506</c:v>
                </c:pt>
                <c:pt idx="8">
                  <c:v>3359.1070898437506</c:v>
                </c:pt>
                <c:pt idx="9">
                  <c:v>3359.1070898437506</c:v>
                </c:pt>
                <c:pt idx="10">
                  <c:v>3359.1070898437506</c:v>
                </c:pt>
                <c:pt idx="11">
                  <c:v>3359.1070898437506</c:v>
                </c:pt>
                <c:pt idx="12">
                  <c:v>3359.1070898437506</c:v>
                </c:pt>
                <c:pt idx="13">
                  <c:v>3359.1070898437506</c:v>
                </c:pt>
                <c:pt idx="14">
                  <c:v>3359.1070898437506</c:v>
                </c:pt>
              </c:numCache>
            </c:numRef>
          </c:val>
          <c:extLst>
            <c:ext xmlns:c16="http://schemas.microsoft.com/office/drawing/2014/chart" uri="{C3380CC4-5D6E-409C-BE32-E72D297353CC}">
              <c16:uniqueId val="{00000002-EA0D-460F-A8AB-213841CF6AA7}"/>
            </c:ext>
          </c:extLst>
        </c:ser>
        <c:ser>
          <c:idx val="2"/>
          <c:order val="3"/>
          <c:tx>
            <c:strRef>
              <c:f>'[RRIM_MISO_OTR_CCR_Update 5 19.xlsx]Sheet4'!$A$7</c:f>
              <c:strCache>
                <c:ptCount val="1"/>
                <c:pt idx="0">
                  <c:v>Hydro</c:v>
                </c:pt>
              </c:strCache>
            </c:strRef>
          </c:tx>
          <c:spPr>
            <a:solidFill>
              <a:schemeClr val="accent1"/>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19.xlsx]Sheet4'!$B$7:$P$7</c:f>
              <c:numCache>
                <c:formatCode>_(* #,##0_);_(* \(#,##0\);_(* "-"??_);_(@_)</c:formatCode>
                <c:ptCount val="15"/>
                <c:pt idx="0">
                  <c:v>6899.7441098632808</c:v>
                </c:pt>
                <c:pt idx="1">
                  <c:v>6899.7441098632808</c:v>
                </c:pt>
                <c:pt idx="2">
                  <c:v>6899.7441098632808</c:v>
                </c:pt>
                <c:pt idx="3">
                  <c:v>6864.7618098632811</c:v>
                </c:pt>
                <c:pt idx="4">
                  <c:v>6862.3834098632815</c:v>
                </c:pt>
                <c:pt idx="5">
                  <c:v>6860.2032098632817</c:v>
                </c:pt>
                <c:pt idx="6">
                  <c:v>6860.2032098632817</c:v>
                </c:pt>
                <c:pt idx="7">
                  <c:v>6837.2120098632813</c:v>
                </c:pt>
                <c:pt idx="8">
                  <c:v>6837.2120098632813</c:v>
                </c:pt>
                <c:pt idx="9">
                  <c:v>6837.2120098632813</c:v>
                </c:pt>
                <c:pt idx="10">
                  <c:v>6837.2120098632813</c:v>
                </c:pt>
                <c:pt idx="11">
                  <c:v>6837.2120098632813</c:v>
                </c:pt>
                <c:pt idx="12">
                  <c:v>6837.2120098632813</c:v>
                </c:pt>
                <c:pt idx="13">
                  <c:v>6837.2120098632813</c:v>
                </c:pt>
                <c:pt idx="14">
                  <c:v>6837.2120098632813</c:v>
                </c:pt>
              </c:numCache>
            </c:numRef>
          </c:val>
          <c:extLst>
            <c:ext xmlns:c16="http://schemas.microsoft.com/office/drawing/2014/chart" uri="{C3380CC4-5D6E-409C-BE32-E72D297353CC}">
              <c16:uniqueId val="{00000003-EA0D-460F-A8AB-213841CF6AA7}"/>
            </c:ext>
          </c:extLst>
        </c:ser>
        <c:ser>
          <c:idx val="3"/>
          <c:order val="4"/>
          <c:tx>
            <c:strRef>
              <c:f>'[RRIM_MISO_OTR_CCR_Update 5 19.xlsx]Sheet4'!$A$8</c:f>
              <c:strCache>
                <c:ptCount val="1"/>
                <c:pt idx="0">
                  <c:v>Nuclear</c:v>
                </c:pt>
              </c:strCache>
            </c:strRef>
          </c:tx>
          <c:spPr>
            <a:solidFill>
              <a:schemeClr val="accent6"/>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19.xlsx]Sheet4'!$B$8:$P$8</c:f>
              <c:numCache>
                <c:formatCode>_(* #,##0_);_(* \(#,##0\);_(* "-"??_);_(@_)</c:formatCode>
                <c:ptCount val="15"/>
                <c:pt idx="0">
                  <c:v>12374.340039062499</c:v>
                </c:pt>
                <c:pt idx="1">
                  <c:v>12374.340039062499</c:v>
                </c:pt>
                <c:pt idx="2">
                  <c:v>12374.340039062499</c:v>
                </c:pt>
                <c:pt idx="3">
                  <c:v>12374.340039062499</c:v>
                </c:pt>
                <c:pt idx="4">
                  <c:v>12374.340039062499</c:v>
                </c:pt>
                <c:pt idx="5">
                  <c:v>12374.340039062499</c:v>
                </c:pt>
                <c:pt idx="6">
                  <c:v>12374.340039062499</c:v>
                </c:pt>
                <c:pt idx="7">
                  <c:v>12374.340039062499</c:v>
                </c:pt>
                <c:pt idx="8">
                  <c:v>12374.340039062499</c:v>
                </c:pt>
                <c:pt idx="9">
                  <c:v>12374.340039062499</c:v>
                </c:pt>
                <c:pt idx="10">
                  <c:v>12374.340039062499</c:v>
                </c:pt>
                <c:pt idx="11">
                  <c:v>12374.340039062499</c:v>
                </c:pt>
                <c:pt idx="12">
                  <c:v>12374.340039062499</c:v>
                </c:pt>
                <c:pt idx="13">
                  <c:v>12374.340039062499</c:v>
                </c:pt>
                <c:pt idx="14">
                  <c:v>12374.340039062499</c:v>
                </c:pt>
              </c:numCache>
            </c:numRef>
          </c:val>
          <c:extLst>
            <c:ext xmlns:c16="http://schemas.microsoft.com/office/drawing/2014/chart" uri="{C3380CC4-5D6E-409C-BE32-E72D297353CC}">
              <c16:uniqueId val="{00000004-EA0D-460F-A8AB-213841CF6AA7}"/>
            </c:ext>
          </c:extLst>
        </c:ser>
        <c:ser>
          <c:idx val="4"/>
          <c:order val="5"/>
          <c:tx>
            <c:strRef>
              <c:f>'[RRIM_MISO_OTR_CCR_Update 5 19.xlsx]Sheet4'!$A$9</c:f>
              <c:strCache>
                <c:ptCount val="1"/>
                <c:pt idx="0">
                  <c:v>Biomass</c:v>
                </c:pt>
              </c:strCache>
            </c:strRef>
          </c:tx>
          <c:spPr>
            <a:solidFill>
              <a:schemeClr val="tx2"/>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19.xlsx]Sheet4'!$B$9:$P$9</c:f>
              <c:numCache>
                <c:formatCode>_(* #,##0_);_(* \(#,##0\);_(* "-"??_);_(@_)</c:formatCode>
                <c:ptCount val="15"/>
                <c:pt idx="0">
                  <c:v>1128.240747070317</c:v>
                </c:pt>
                <c:pt idx="1">
                  <c:v>1128.240747070317</c:v>
                </c:pt>
                <c:pt idx="2">
                  <c:v>1125.3607470703171</c:v>
                </c:pt>
                <c:pt idx="3">
                  <c:v>1098.0007470703169</c:v>
                </c:pt>
                <c:pt idx="4">
                  <c:v>1098.0007470703169</c:v>
                </c:pt>
                <c:pt idx="5">
                  <c:v>1098.0007470703169</c:v>
                </c:pt>
                <c:pt idx="6">
                  <c:v>1098.0007470703169</c:v>
                </c:pt>
                <c:pt idx="7">
                  <c:v>1054.8007470703169</c:v>
                </c:pt>
                <c:pt idx="8">
                  <c:v>1054.8007470703169</c:v>
                </c:pt>
                <c:pt idx="9">
                  <c:v>1054.8007470703169</c:v>
                </c:pt>
                <c:pt idx="10">
                  <c:v>1054.8007470703169</c:v>
                </c:pt>
                <c:pt idx="11">
                  <c:v>1054.8007470703169</c:v>
                </c:pt>
                <c:pt idx="12">
                  <c:v>1054.8007470703169</c:v>
                </c:pt>
                <c:pt idx="13">
                  <c:v>1054.8007470703169</c:v>
                </c:pt>
                <c:pt idx="14">
                  <c:v>1054.8007470703169</c:v>
                </c:pt>
              </c:numCache>
            </c:numRef>
          </c:val>
          <c:extLst>
            <c:ext xmlns:c16="http://schemas.microsoft.com/office/drawing/2014/chart" uri="{C3380CC4-5D6E-409C-BE32-E72D297353CC}">
              <c16:uniqueId val="{00000005-EA0D-460F-A8AB-213841CF6AA7}"/>
            </c:ext>
          </c:extLst>
        </c:ser>
        <c:ser>
          <c:idx val="7"/>
          <c:order val="6"/>
          <c:tx>
            <c:strRef>
              <c:f>'[RRIM_MISO_OTR_CCR_Update 5 19.xlsx]Sheet4'!$A$12</c:f>
              <c:strCache>
                <c:ptCount val="1"/>
                <c:pt idx="0">
                  <c:v>Imports</c:v>
                </c:pt>
              </c:strCache>
            </c:strRef>
          </c:tx>
          <c:spPr>
            <a:solidFill>
              <a:schemeClr val="accent2">
                <a:lumMod val="60000"/>
              </a:schemeClr>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19.xlsx]Sheet4'!$B$12:$P$12</c:f>
              <c:numCache>
                <c:formatCode>_(* #,##0_);_(* \(#,##0\);_(* "-"??_);_(@_)</c:formatCode>
                <c:ptCount val="15"/>
                <c:pt idx="0">
                  <c:v>3638</c:v>
                </c:pt>
                <c:pt idx="1">
                  <c:v>3638</c:v>
                </c:pt>
                <c:pt idx="2">
                  <c:v>3638</c:v>
                </c:pt>
                <c:pt idx="3">
                  <c:v>3638</c:v>
                </c:pt>
                <c:pt idx="4">
                  <c:v>3638</c:v>
                </c:pt>
                <c:pt idx="5">
                  <c:v>3638</c:v>
                </c:pt>
                <c:pt idx="6">
                  <c:v>3638</c:v>
                </c:pt>
                <c:pt idx="7">
                  <c:v>3638</c:v>
                </c:pt>
                <c:pt idx="8">
                  <c:v>3638</c:v>
                </c:pt>
                <c:pt idx="9">
                  <c:v>3638</c:v>
                </c:pt>
                <c:pt idx="10">
                  <c:v>3638</c:v>
                </c:pt>
                <c:pt idx="11">
                  <c:v>3638</c:v>
                </c:pt>
                <c:pt idx="12">
                  <c:v>3638</c:v>
                </c:pt>
                <c:pt idx="13">
                  <c:v>3638</c:v>
                </c:pt>
                <c:pt idx="14">
                  <c:v>3638</c:v>
                </c:pt>
              </c:numCache>
            </c:numRef>
          </c:val>
          <c:extLst>
            <c:ext xmlns:c16="http://schemas.microsoft.com/office/drawing/2014/chart" uri="{C3380CC4-5D6E-409C-BE32-E72D297353CC}">
              <c16:uniqueId val="{00000006-EA0D-460F-A8AB-213841CF6AA7}"/>
            </c:ext>
          </c:extLst>
        </c:ser>
        <c:ser>
          <c:idx val="5"/>
          <c:order val="7"/>
          <c:tx>
            <c:strRef>
              <c:f>'[RRIM_MISO_OTR_CCR_Update 5 19.xlsx]Sheet4'!$A$10</c:f>
              <c:strCache>
                <c:ptCount val="1"/>
                <c:pt idx="0">
                  <c:v>Wind</c:v>
                </c:pt>
              </c:strCache>
            </c:strRef>
          </c:tx>
          <c:spPr>
            <a:solidFill>
              <a:schemeClr val="accent5">
                <a:lumMod val="60000"/>
                <a:lumOff val="40000"/>
              </a:schemeClr>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19.xlsx]Sheet4'!$B$10:$P$10</c:f>
              <c:numCache>
                <c:formatCode>_(* #,##0_);_(* \(#,##0\);_(* "-"??_);_(@_)</c:formatCode>
                <c:ptCount val="15"/>
                <c:pt idx="0">
                  <c:v>1757.6101257550295</c:v>
                </c:pt>
                <c:pt idx="1">
                  <c:v>1774.0450392901093</c:v>
                </c:pt>
                <c:pt idx="2">
                  <c:v>2432.3894978169728</c:v>
                </c:pt>
                <c:pt idx="3">
                  <c:v>3288.185703216503</c:v>
                </c:pt>
                <c:pt idx="4">
                  <c:v>5308.4911764774579</c:v>
                </c:pt>
                <c:pt idx="5">
                  <c:v>6061.2006895232462</c:v>
                </c:pt>
                <c:pt idx="6">
                  <c:v>7958.695326554137</c:v>
                </c:pt>
                <c:pt idx="7">
                  <c:v>8464.8140482486433</c:v>
                </c:pt>
                <c:pt idx="8">
                  <c:v>9418.5220904051384</c:v>
                </c:pt>
                <c:pt idx="9">
                  <c:v>9522.4117775928626</c:v>
                </c:pt>
                <c:pt idx="10">
                  <c:v>9601.0465138373038</c:v>
                </c:pt>
                <c:pt idx="11">
                  <c:v>9679.681250081745</c:v>
                </c:pt>
                <c:pt idx="12">
                  <c:v>9758.3159863261881</c:v>
                </c:pt>
                <c:pt idx="13">
                  <c:v>9836.9507225706293</c:v>
                </c:pt>
                <c:pt idx="14">
                  <c:v>9915.5854588150705</c:v>
                </c:pt>
              </c:numCache>
            </c:numRef>
          </c:val>
          <c:extLst>
            <c:ext xmlns:c16="http://schemas.microsoft.com/office/drawing/2014/chart" uri="{C3380CC4-5D6E-409C-BE32-E72D297353CC}">
              <c16:uniqueId val="{00000007-EA0D-460F-A8AB-213841CF6AA7}"/>
            </c:ext>
          </c:extLst>
        </c:ser>
        <c:ser>
          <c:idx val="6"/>
          <c:order val="8"/>
          <c:tx>
            <c:strRef>
              <c:f>'[RRIM_MISO_OTR_CCR_Update 5 19.xlsx]Sheet4'!$A$11</c:f>
              <c:strCache>
                <c:ptCount val="1"/>
                <c:pt idx="0">
                  <c:v>Solar</c:v>
                </c:pt>
              </c:strCache>
            </c:strRef>
          </c:tx>
          <c:spPr>
            <a:solidFill>
              <a:schemeClr val="accent4"/>
            </a:solidFill>
            <a:ln>
              <a:noFill/>
            </a:ln>
            <a:effectLst/>
          </c:spP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19.xlsx]Sheet4'!$B$11:$P$11</c:f>
              <c:numCache>
                <c:formatCode>_(* #,##0_);_(* \(#,##0\);_(* "-"??_);_(@_)</c:formatCode>
                <c:ptCount val="15"/>
                <c:pt idx="0">
                  <c:v>239.20770692664968</c:v>
                </c:pt>
                <c:pt idx="1">
                  <c:v>239.20770692664968</c:v>
                </c:pt>
                <c:pt idx="2">
                  <c:v>2327.7588533844423</c:v>
                </c:pt>
                <c:pt idx="3">
                  <c:v>5250.5995660245562</c:v>
                </c:pt>
                <c:pt idx="4">
                  <c:v>11738.400928134421</c:v>
                </c:pt>
                <c:pt idx="5">
                  <c:v>14187.861993595472</c:v>
                </c:pt>
                <c:pt idx="6">
                  <c:v>20196.595010859957</c:v>
                </c:pt>
                <c:pt idx="7">
                  <c:v>21799.304296225899</c:v>
                </c:pt>
                <c:pt idx="8">
                  <c:v>24819.379763054796</c:v>
                </c:pt>
                <c:pt idx="9">
                  <c:v>25148.363772482589</c:v>
                </c:pt>
                <c:pt idx="10">
                  <c:v>25397.373770589991</c:v>
                </c:pt>
                <c:pt idx="11">
                  <c:v>25646.383768697393</c:v>
                </c:pt>
                <c:pt idx="12">
                  <c:v>25895.393766804795</c:v>
                </c:pt>
                <c:pt idx="13">
                  <c:v>26144.403764912193</c:v>
                </c:pt>
                <c:pt idx="14">
                  <c:v>26393.413763019595</c:v>
                </c:pt>
              </c:numCache>
            </c:numRef>
          </c:val>
          <c:extLst>
            <c:ext xmlns:c16="http://schemas.microsoft.com/office/drawing/2014/chart" uri="{C3380CC4-5D6E-409C-BE32-E72D297353CC}">
              <c16:uniqueId val="{00000008-EA0D-460F-A8AB-213841CF6AA7}"/>
            </c:ext>
          </c:extLst>
        </c:ser>
        <c:dLbls>
          <c:showLegendKey val="0"/>
          <c:showVal val="0"/>
          <c:showCatName val="0"/>
          <c:showSerName val="0"/>
          <c:showPercent val="0"/>
          <c:showBubbleSize val="0"/>
        </c:dLbls>
        <c:axId val="50323095"/>
        <c:axId val="50317335"/>
      </c:areaChart>
      <c:lineChart>
        <c:grouping val="standard"/>
        <c:varyColors val="0"/>
        <c:ser>
          <c:idx val="9"/>
          <c:order val="9"/>
          <c:tx>
            <c:strRef>
              <c:f>'[RRIM_MISO_OTR_CCR_Update 5 19.xlsx]Sheet4'!$A$17</c:f>
              <c:strCache>
                <c:ptCount val="1"/>
                <c:pt idx="0">
                  <c:v>Peak Demand</c:v>
                </c:pt>
              </c:strCache>
            </c:strRef>
          </c:tx>
          <c:spPr>
            <a:ln w="28575" cap="rnd">
              <a:solidFill>
                <a:schemeClr val="tx1"/>
              </a:solidFill>
              <a:round/>
            </a:ln>
            <a:effectLst/>
          </c:spPr>
          <c:marker>
            <c:symbol val="none"/>
          </c:marke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19.xlsx]Sheet4'!$B$17:$P$17</c:f>
              <c:numCache>
                <c:formatCode>_(* #,##0_);_(* \(#,##0\);_(* "-"??_);_(@_)</c:formatCode>
                <c:ptCount val="15"/>
                <c:pt idx="0">
                  <c:v>116600</c:v>
                </c:pt>
                <c:pt idx="1">
                  <c:v>116600</c:v>
                </c:pt>
                <c:pt idx="2">
                  <c:v>118943.66</c:v>
                </c:pt>
                <c:pt idx="3">
                  <c:v>120133.09659999999</c:v>
                </c:pt>
                <c:pt idx="4">
                  <c:v>121334.427566</c:v>
                </c:pt>
                <c:pt idx="5">
                  <c:v>122547.77184166</c:v>
                </c:pt>
                <c:pt idx="6">
                  <c:v>123773.24956007661</c:v>
                </c:pt>
                <c:pt idx="7">
                  <c:v>125010.98205567735</c:v>
                </c:pt>
                <c:pt idx="8">
                  <c:v>126261.09187623416</c:v>
                </c:pt>
                <c:pt idx="9">
                  <c:v>127523.70279499651</c:v>
                </c:pt>
                <c:pt idx="10">
                  <c:v>128798.93982294647</c:v>
                </c:pt>
                <c:pt idx="11">
                  <c:v>130086.92922117592</c:v>
                </c:pt>
                <c:pt idx="12">
                  <c:v>131387.79851338768</c:v>
                </c:pt>
                <c:pt idx="13">
                  <c:v>132701.67649852156</c:v>
                </c:pt>
                <c:pt idx="14">
                  <c:v>134028.69326350678</c:v>
                </c:pt>
              </c:numCache>
            </c:numRef>
          </c:val>
          <c:smooth val="0"/>
          <c:extLst>
            <c:ext xmlns:c16="http://schemas.microsoft.com/office/drawing/2014/chart" uri="{C3380CC4-5D6E-409C-BE32-E72D297353CC}">
              <c16:uniqueId val="{00000009-EA0D-460F-A8AB-213841CF6AA7}"/>
            </c:ext>
          </c:extLst>
        </c:ser>
        <c:ser>
          <c:idx val="10"/>
          <c:order val="10"/>
          <c:tx>
            <c:strRef>
              <c:f>'[RRIM_MISO_OTR_CCR_Update 5 19.xlsx]Sheet4'!$A$18</c:f>
              <c:strCache>
                <c:ptCount val="1"/>
                <c:pt idx="0">
                  <c:v>Reserve Margin</c:v>
                </c:pt>
              </c:strCache>
            </c:strRef>
          </c:tx>
          <c:spPr>
            <a:ln w="28575" cap="rnd">
              <a:solidFill>
                <a:srgbClr val="FF0000"/>
              </a:solidFill>
              <a:prstDash val="dash"/>
              <a:round/>
            </a:ln>
            <a:effectLst/>
          </c:spPr>
          <c:marker>
            <c:symbol val="none"/>
          </c:marker>
          <c:cat>
            <c:numRef>
              <c:f>'[RRIM_MISO_OTR_CCR_Update 5 19.xlsx]Sheet4'!$B$1:$P$1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'[RRIM_MISO_OTR_CCR_Update 5 19.xlsx]Sheet4'!$B$18:$P$18</c:f>
              <c:numCache>
                <c:formatCode>_(* #,##0_);_(* \(#,##0\);_(* "-"??_);_(@_)</c:formatCode>
                <c:ptCount val="15"/>
                <c:pt idx="0">
                  <c:v>130592.00000000001</c:v>
                </c:pt>
                <c:pt idx="1">
                  <c:v>130592.00000000001</c:v>
                </c:pt>
                <c:pt idx="2">
                  <c:v>133216.89920000001</c:v>
                </c:pt>
                <c:pt idx="3">
                  <c:v>134549.06819200001</c:v>
                </c:pt>
                <c:pt idx="4">
                  <c:v>135894.55887392</c:v>
                </c:pt>
                <c:pt idx="5">
                  <c:v>137253.50446265921</c:v>
                </c:pt>
                <c:pt idx="6">
                  <c:v>138626.03950728581</c:v>
                </c:pt>
                <c:pt idx="7">
                  <c:v>140012.29990235865</c:v>
                </c:pt>
                <c:pt idx="8">
                  <c:v>141412.42290138226</c:v>
                </c:pt>
                <c:pt idx="9">
                  <c:v>142826.54713039609</c:v>
                </c:pt>
                <c:pt idx="10">
                  <c:v>144254.81260170008</c:v>
                </c:pt>
                <c:pt idx="11">
                  <c:v>145697.36072771705</c:v>
                </c:pt>
                <c:pt idx="12">
                  <c:v>147154.3343349942</c:v>
                </c:pt>
                <c:pt idx="13">
                  <c:v>148625.87767834414</c:v>
                </c:pt>
                <c:pt idx="14">
                  <c:v>150112.13645512762</c:v>
                </c:pt>
              </c:numCache>
            </c:numRef>
          </c:val>
          <c:smooth val="0"/>
          <c:extLst>
            <c:ext xmlns:c16="http://schemas.microsoft.com/office/drawing/2014/chart" uri="{C3380CC4-5D6E-409C-BE32-E72D297353CC}">
              <c16:uniqueId val="{0000000A-EA0D-460F-A8AB-213841CF6AA7}"/>
            </c:ext>
          </c:extLst>
        </c:ser>
        <c:dLbls>
          <c:showLegendKey val="0"/>
          <c:showVal val="0"/>
          <c:showCatName val="0"/>
          <c:showSerName val="0"/>
          <c:showPercent val="0"/>
          <c:showBubbleSize val="0"/>
        </c:dLbls>
        <c:marker val="1"/>
        <c:smooth val="0"/>
        <c:axId val="50323095"/>
        <c:axId val="50317335"/>
      </c:lineChart>
      <c:catAx>
        <c:axId val="50323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17335"/>
        <c:crosses val="autoZero"/>
        <c:auto val="1"/>
        <c:lblAlgn val="ctr"/>
        <c:lblOffset val="100"/>
        <c:noMultiLvlLbl val="0"/>
      </c:catAx>
      <c:valAx>
        <c:axId val="50317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a:t>UCAP</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23095"/>
        <c:crosses val="autoZero"/>
        <c:crossBetween val="between"/>
      </c:valAx>
      <c:spPr>
        <a:noFill/>
        <a:ln>
          <a:noFill/>
        </a:ln>
        <a:effectLst/>
      </c:spPr>
    </c:plotArea>
    <c:legend>
      <c:legendPos val="b"/>
      <c:layout>
        <c:manualLayout>
          <c:xMode val="edge"/>
          <c:yMode val="edge"/>
          <c:x val="4.903638861053855E-2"/>
          <c:y val="0.84192582316627862"/>
          <c:w val="0.89899649653547575"/>
          <c:h val="0.15807417683372141"/>
        </c:manualLayout>
      </c:layout>
      <c:overlay val="0"/>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'[RRIM_SPP (1).xlsx]Sheet4'!$A$2</c:f>
              <c:strCache>
                <c:ptCount val="1"/>
                <c:pt idx="0">
                  <c:v>Coal</c:v>
                </c:pt>
              </c:strCache>
            </c:strRef>
          </c:tx>
          <c:spPr>
            <a:solidFill>
              <a:schemeClr val="tx1"/>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(1).xlsx]Sheet4'!$B$2:$P$2</c:f>
              <c:numCache>
                <c:formatCode>_(* #,##0_);_(* \(#,##0\);_(* "-"??_);_(@_)</c:formatCode>
                <c:ptCount val="15"/>
                <c:pt idx="0">
                  <c:v>22540.00175692049</c:v>
                </c:pt>
                <c:pt idx="1">
                  <c:v>22540.00175692049</c:v>
                </c:pt>
                <c:pt idx="2">
                  <c:v>21905.871175871489</c:v>
                </c:pt>
                <c:pt idx="3">
                  <c:v>21905.871175871489</c:v>
                </c:pt>
                <c:pt idx="4">
                  <c:v>20955.994577351488</c:v>
                </c:pt>
                <c:pt idx="5">
                  <c:v>20955.994577351488</c:v>
                </c:pt>
                <c:pt idx="6">
                  <c:v>20955.994577351488</c:v>
                </c:pt>
                <c:pt idx="7">
                  <c:v>19974.45542554749</c:v>
                </c:pt>
                <c:pt idx="8">
                  <c:v>19974.45542554749</c:v>
                </c:pt>
                <c:pt idx="9">
                  <c:v>19974.45542554749</c:v>
                </c:pt>
                <c:pt idx="10">
                  <c:v>19974.45542554749</c:v>
                </c:pt>
                <c:pt idx="11">
                  <c:v>19974.45542554749</c:v>
                </c:pt>
                <c:pt idx="12">
                  <c:v>19974.45542554749</c:v>
                </c:pt>
                <c:pt idx="13">
                  <c:v>19974.45542554749</c:v>
                </c:pt>
                <c:pt idx="14">
                  <c:v>19974.45542554749</c:v>
                </c:pt>
              </c:numCache>
            </c:numRef>
          </c:val>
          <c:extLst>
            <c:ext xmlns:c16="http://schemas.microsoft.com/office/drawing/2014/chart" uri="{C3380CC4-5D6E-409C-BE32-E72D297353CC}">
              <c16:uniqueId val="{00000000-8B35-4B15-A1CB-F3213E06A950}"/>
            </c:ext>
          </c:extLst>
        </c:ser>
        <c:ser>
          <c:idx val="8"/>
          <c:order val="1"/>
          <c:tx>
            <c:strRef>
              <c:f>'[RRIM_SPP (1).xlsx]Sheet4'!$A$15</c:f>
              <c:strCache>
                <c:ptCount val="1"/>
                <c:pt idx="0">
                  <c:v>Gas</c:v>
                </c:pt>
              </c:strCache>
            </c:strRef>
          </c:tx>
          <c:spPr>
            <a:solidFill>
              <a:schemeClr val="accent3">
                <a:lumMod val="60000"/>
              </a:schemeClr>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(1).xlsx]Sheet4'!$B$15:$P$15</c:f>
              <c:numCache>
                <c:formatCode>_(* #,##0_);_(* \(#,##0\);_(* "-"??_);_(@_)</c:formatCode>
                <c:ptCount val="15"/>
                <c:pt idx="0">
                  <c:v>29869.165644408458</c:v>
                </c:pt>
                <c:pt idx="1">
                  <c:v>29905.731647902241</c:v>
                </c:pt>
                <c:pt idx="2">
                  <c:v>30546.411096659976</c:v>
                </c:pt>
                <c:pt idx="3">
                  <c:v>31100.491647902185</c:v>
                </c:pt>
                <c:pt idx="4">
                  <c:v>31771.51715256054</c:v>
                </c:pt>
                <c:pt idx="5">
                  <c:v>32361.128429734417</c:v>
                </c:pt>
                <c:pt idx="6">
                  <c:v>32109.348926628842</c:v>
                </c:pt>
                <c:pt idx="7">
                  <c:v>32015.262901784125</c:v>
                </c:pt>
                <c:pt idx="8">
                  <c:v>32015.262901784125</c:v>
                </c:pt>
                <c:pt idx="9">
                  <c:v>31810.277944485999</c:v>
                </c:pt>
                <c:pt idx="10">
                  <c:v>31605.292987187873</c:v>
                </c:pt>
                <c:pt idx="11">
                  <c:v>31605.292987187873</c:v>
                </c:pt>
                <c:pt idx="12">
                  <c:v>31605.292987187873</c:v>
                </c:pt>
                <c:pt idx="13">
                  <c:v>31400.308029889748</c:v>
                </c:pt>
                <c:pt idx="14">
                  <c:v>31186.626741069886</c:v>
                </c:pt>
              </c:numCache>
            </c:numRef>
          </c:val>
          <c:extLst>
            <c:ext xmlns:c16="http://schemas.microsoft.com/office/drawing/2014/chart" uri="{C3380CC4-5D6E-409C-BE32-E72D297353CC}">
              <c16:uniqueId val="{00000001-8B35-4B15-A1CB-F3213E06A950}"/>
            </c:ext>
          </c:extLst>
        </c:ser>
        <c:ser>
          <c:idx val="1"/>
          <c:order val="2"/>
          <c:tx>
            <c:strRef>
              <c:f>'[RRIM_SPP (1).xlsx]Sheet4'!$A$6</c:f>
              <c:strCache>
                <c:ptCount val="1"/>
                <c:pt idx="0">
                  <c:v>Petroleum</c:v>
                </c:pt>
              </c:strCache>
            </c:strRef>
          </c:tx>
          <c:spPr>
            <a:solidFill>
              <a:schemeClr val="accent2"/>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(1).xlsx]Sheet4'!$B$6:$P$6</c:f>
              <c:numCache>
                <c:formatCode>_(* #,##0_);_(* \(#,##0\);_(* "-"??_);_(@_)</c:formatCode>
                <c:ptCount val="15"/>
                <c:pt idx="0">
                  <c:v>1670.5497599999999</c:v>
                </c:pt>
                <c:pt idx="1">
                  <c:v>1670.5497599999999</c:v>
                </c:pt>
                <c:pt idx="2">
                  <c:v>1670.5497599999999</c:v>
                </c:pt>
                <c:pt idx="3">
                  <c:v>1670.5497599999999</c:v>
                </c:pt>
                <c:pt idx="4">
                  <c:v>1670.5497599999999</c:v>
                </c:pt>
                <c:pt idx="5">
                  <c:v>1670.5497599999999</c:v>
                </c:pt>
                <c:pt idx="6">
                  <c:v>1642.8297599999999</c:v>
                </c:pt>
                <c:pt idx="7">
                  <c:v>1642.8297599999999</c:v>
                </c:pt>
                <c:pt idx="8">
                  <c:v>1642.8297599999999</c:v>
                </c:pt>
                <c:pt idx="9">
                  <c:v>1642.8297599999999</c:v>
                </c:pt>
                <c:pt idx="10">
                  <c:v>1642.8297599999999</c:v>
                </c:pt>
                <c:pt idx="11">
                  <c:v>1642.8297599999999</c:v>
                </c:pt>
                <c:pt idx="12">
                  <c:v>1642.8297599999999</c:v>
                </c:pt>
                <c:pt idx="13">
                  <c:v>1642.8297599999999</c:v>
                </c:pt>
                <c:pt idx="14">
                  <c:v>1632.92976</c:v>
                </c:pt>
              </c:numCache>
            </c:numRef>
          </c:val>
          <c:extLst>
            <c:ext xmlns:c16="http://schemas.microsoft.com/office/drawing/2014/chart" uri="{C3380CC4-5D6E-409C-BE32-E72D297353CC}">
              <c16:uniqueId val="{00000002-8B35-4B15-A1CB-F3213E06A950}"/>
            </c:ext>
          </c:extLst>
        </c:ser>
        <c:ser>
          <c:idx val="2"/>
          <c:order val="3"/>
          <c:tx>
            <c:strRef>
              <c:f>'[RRIM_SPP (1).xlsx]Sheet4'!$A$7</c:f>
              <c:strCache>
                <c:ptCount val="1"/>
                <c:pt idx="0">
                  <c:v>Hydro</c:v>
                </c:pt>
              </c:strCache>
            </c:strRef>
          </c:tx>
          <c:spPr>
            <a:solidFill>
              <a:schemeClr val="accent1"/>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(1).xlsx]Sheet4'!$B$7:$P$7</c:f>
              <c:numCache>
                <c:formatCode>_(* #,##0_);_(* \(#,##0\);_(* "-"??_);_(@_)</c:formatCode>
                <c:ptCount val="15"/>
                <c:pt idx="0">
                  <c:v>3490.0010455988158</c:v>
                </c:pt>
                <c:pt idx="1">
                  <c:v>3490.0010455988158</c:v>
                </c:pt>
                <c:pt idx="2">
                  <c:v>3490.0010455988158</c:v>
                </c:pt>
                <c:pt idx="3">
                  <c:v>3490.0010455988158</c:v>
                </c:pt>
                <c:pt idx="4">
                  <c:v>3490.0010455988158</c:v>
                </c:pt>
                <c:pt idx="5">
                  <c:v>3490.0010455988158</c:v>
                </c:pt>
                <c:pt idx="6">
                  <c:v>3490.0010455988158</c:v>
                </c:pt>
                <c:pt idx="7">
                  <c:v>3490.0010455988158</c:v>
                </c:pt>
                <c:pt idx="8">
                  <c:v>3490.0010455988158</c:v>
                </c:pt>
                <c:pt idx="9">
                  <c:v>3490.0010455988158</c:v>
                </c:pt>
                <c:pt idx="10">
                  <c:v>3490.0010455988158</c:v>
                </c:pt>
                <c:pt idx="11">
                  <c:v>3490.0010455988158</c:v>
                </c:pt>
                <c:pt idx="12">
                  <c:v>3490.0010455988158</c:v>
                </c:pt>
                <c:pt idx="13">
                  <c:v>3490.0010455988158</c:v>
                </c:pt>
                <c:pt idx="14">
                  <c:v>3490.0010455988158</c:v>
                </c:pt>
              </c:numCache>
            </c:numRef>
          </c:val>
          <c:extLst>
            <c:ext xmlns:c16="http://schemas.microsoft.com/office/drawing/2014/chart" uri="{C3380CC4-5D6E-409C-BE32-E72D297353CC}">
              <c16:uniqueId val="{00000003-8B35-4B15-A1CB-F3213E06A950}"/>
            </c:ext>
          </c:extLst>
        </c:ser>
        <c:ser>
          <c:idx val="3"/>
          <c:order val="4"/>
          <c:tx>
            <c:strRef>
              <c:f>'[RRIM_SPP (1).xlsx]Sheet4'!$A$8</c:f>
              <c:strCache>
                <c:ptCount val="1"/>
                <c:pt idx="0">
                  <c:v>Nuclear</c:v>
                </c:pt>
              </c:strCache>
            </c:strRef>
          </c:tx>
          <c:spPr>
            <a:solidFill>
              <a:schemeClr val="accent6"/>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(1).xlsx]Sheet4'!$B$8:$P$8</c:f>
              <c:numCache>
                <c:formatCode>_(* #,##0_);_(* \(#,##0\);_(* "-"??_);_(@_)</c:formatCode>
                <c:ptCount val="15"/>
                <c:pt idx="0">
                  <c:v>1948.9999999317283</c:v>
                </c:pt>
                <c:pt idx="1">
                  <c:v>1948.9999999317283</c:v>
                </c:pt>
                <c:pt idx="2">
                  <c:v>1948.9999999317283</c:v>
                </c:pt>
                <c:pt idx="3">
                  <c:v>1948.9999999317283</c:v>
                </c:pt>
                <c:pt idx="4">
                  <c:v>1948.9999999317283</c:v>
                </c:pt>
                <c:pt idx="5">
                  <c:v>1948.9999999317283</c:v>
                </c:pt>
                <c:pt idx="6">
                  <c:v>1948.9999999317283</c:v>
                </c:pt>
                <c:pt idx="7">
                  <c:v>1948.9999999317283</c:v>
                </c:pt>
                <c:pt idx="8">
                  <c:v>1948.9999999317283</c:v>
                </c:pt>
                <c:pt idx="9">
                  <c:v>1948.9999999317283</c:v>
                </c:pt>
                <c:pt idx="10">
                  <c:v>1948.9999999317283</c:v>
                </c:pt>
                <c:pt idx="11">
                  <c:v>1948.9999999317283</c:v>
                </c:pt>
                <c:pt idx="12">
                  <c:v>1948.9999999317283</c:v>
                </c:pt>
                <c:pt idx="13">
                  <c:v>1948.9999999317283</c:v>
                </c:pt>
                <c:pt idx="14">
                  <c:v>1948.9999999317283</c:v>
                </c:pt>
              </c:numCache>
            </c:numRef>
          </c:val>
          <c:extLst>
            <c:ext xmlns:c16="http://schemas.microsoft.com/office/drawing/2014/chart" uri="{C3380CC4-5D6E-409C-BE32-E72D297353CC}">
              <c16:uniqueId val="{00000004-8B35-4B15-A1CB-F3213E06A950}"/>
            </c:ext>
          </c:extLst>
        </c:ser>
        <c:ser>
          <c:idx val="4"/>
          <c:order val="5"/>
          <c:tx>
            <c:strRef>
              <c:f>'[RRIM_SPP (1).xlsx]Sheet4'!$A$9</c:f>
              <c:strCache>
                <c:ptCount val="1"/>
                <c:pt idx="0">
                  <c:v>Biomass</c:v>
                </c:pt>
              </c:strCache>
            </c:strRef>
          </c:tx>
          <c:spPr>
            <a:solidFill>
              <a:schemeClr val="tx2"/>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(1).xlsx]Sheet4'!$B$9:$P$9</c:f>
              <c:numCache>
                <c:formatCode>_(* #,##0_);_(* \(#,##0\);_(* "-"??_);_(@_)</c:formatCode>
                <c:ptCount val="15"/>
                <c:pt idx="0">
                  <c:v>189.83520000000001</c:v>
                </c:pt>
                <c:pt idx="1">
                  <c:v>189.83520000000001</c:v>
                </c:pt>
                <c:pt idx="2">
                  <c:v>189.83520000000001</c:v>
                </c:pt>
                <c:pt idx="3">
                  <c:v>189.83520000000001</c:v>
                </c:pt>
                <c:pt idx="4">
                  <c:v>189.83520000000001</c:v>
                </c:pt>
                <c:pt idx="5">
                  <c:v>189.83520000000001</c:v>
                </c:pt>
                <c:pt idx="6">
                  <c:v>189.83520000000001</c:v>
                </c:pt>
                <c:pt idx="7">
                  <c:v>189.83520000000001</c:v>
                </c:pt>
                <c:pt idx="8">
                  <c:v>189.83520000000001</c:v>
                </c:pt>
                <c:pt idx="9">
                  <c:v>189.83520000000001</c:v>
                </c:pt>
                <c:pt idx="10">
                  <c:v>189.83520000000001</c:v>
                </c:pt>
                <c:pt idx="11">
                  <c:v>189.83520000000001</c:v>
                </c:pt>
                <c:pt idx="12">
                  <c:v>189.83520000000001</c:v>
                </c:pt>
                <c:pt idx="13">
                  <c:v>189.83520000000001</c:v>
                </c:pt>
                <c:pt idx="14">
                  <c:v>189.83520000000001</c:v>
                </c:pt>
              </c:numCache>
            </c:numRef>
          </c:val>
          <c:extLst>
            <c:ext xmlns:c16="http://schemas.microsoft.com/office/drawing/2014/chart" uri="{C3380CC4-5D6E-409C-BE32-E72D297353CC}">
              <c16:uniqueId val="{00000005-8B35-4B15-A1CB-F3213E06A950}"/>
            </c:ext>
          </c:extLst>
        </c:ser>
        <c:ser>
          <c:idx val="7"/>
          <c:order val="6"/>
          <c:tx>
            <c:strRef>
              <c:f>'[RRIM_SPP (1).xlsx]Sheet4'!$A$12</c:f>
              <c:strCache>
                <c:ptCount val="1"/>
                <c:pt idx="0">
                  <c:v>Imports</c:v>
                </c:pt>
              </c:strCache>
            </c:strRef>
          </c:tx>
          <c:spPr>
            <a:solidFill>
              <a:schemeClr val="accent2">
                <a:lumMod val="60000"/>
              </a:schemeClr>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(1).xlsx]Sheet4'!$B$12:$P$12</c:f>
              <c:numCache>
                <c:formatCode>_(* #,##0_);_(* \(#,##0\);_(* "-"??_);_(@_)</c:formatCode>
                <c:ptCount val="15"/>
                <c:pt idx="0">
                  <c:v>876</c:v>
                </c:pt>
                <c:pt idx="1">
                  <c:v>876</c:v>
                </c:pt>
                <c:pt idx="2">
                  <c:v>876</c:v>
                </c:pt>
                <c:pt idx="3">
                  <c:v>876</c:v>
                </c:pt>
                <c:pt idx="4">
                  <c:v>876</c:v>
                </c:pt>
                <c:pt idx="5">
                  <c:v>876</c:v>
                </c:pt>
                <c:pt idx="6">
                  <c:v>876</c:v>
                </c:pt>
                <c:pt idx="7">
                  <c:v>876</c:v>
                </c:pt>
                <c:pt idx="8">
                  <c:v>876</c:v>
                </c:pt>
                <c:pt idx="9">
                  <c:v>876</c:v>
                </c:pt>
                <c:pt idx="10">
                  <c:v>876</c:v>
                </c:pt>
                <c:pt idx="11">
                  <c:v>876</c:v>
                </c:pt>
                <c:pt idx="12">
                  <c:v>876</c:v>
                </c:pt>
                <c:pt idx="13">
                  <c:v>876</c:v>
                </c:pt>
                <c:pt idx="14">
                  <c:v>876</c:v>
                </c:pt>
              </c:numCache>
            </c:numRef>
          </c:val>
          <c:extLst>
            <c:ext xmlns:c16="http://schemas.microsoft.com/office/drawing/2014/chart" uri="{C3380CC4-5D6E-409C-BE32-E72D297353CC}">
              <c16:uniqueId val="{00000006-8B35-4B15-A1CB-F3213E06A950}"/>
            </c:ext>
          </c:extLst>
        </c:ser>
        <c:ser>
          <c:idx val="5"/>
          <c:order val="7"/>
          <c:tx>
            <c:strRef>
              <c:f>'[RRIM_SPP (1).xlsx]Sheet4'!$A$10</c:f>
              <c:strCache>
                <c:ptCount val="1"/>
                <c:pt idx="0">
                  <c:v>Wind</c:v>
                </c:pt>
              </c:strCache>
            </c:strRef>
          </c:tx>
          <c:spPr>
            <a:solidFill>
              <a:schemeClr val="accent5">
                <a:lumMod val="60000"/>
                <a:lumOff val="40000"/>
              </a:schemeClr>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(1).xlsx]Sheet4'!$B$10:$P$10</c:f>
              <c:numCache>
                <c:formatCode>_(* #,##0_);_(* \(#,##0\);_(* "-"??_);_(@_)</c:formatCode>
                <c:ptCount val="15"/>
                <c:pt idx="0">
                  <c:v>2563.2842304569608</c:v>
                </c:pt>
                <c:pt idx="1">
                  <c:v>2563.2842304569608</c:v>
                </c:pt>
                <c:pt idx="2">
                  <c:v>2809.1672891162093</c:v>
                </c:pt>
                <c:pt idx="3">
                  <c:v>2840.4147599530952</c:v>
                </c:pt>
                <c:pt idx="4">
                  <c:v>3216.1815577528455</c:v>
                </c:pt>
                <c:pt idx="5">
                  <c:v>3280.4391684401562</c:v>
                </c:pt>
                <c:pt idx="6">
                  <c:v>3353.7250727623382</c:v>
                </c:pt>
                <c:pt idx="7">
                  <c:v>3625.1478075652153</c:v>
                </c:pt>
                <c:pt idx="8">
                  <c:v>3625.1478075652153</c:v>
                </c:pt>
                <c:pt idx="9">
                  <c:v>3679.7811247933482</c:v>
                </c:pt>
                <c:pt idx="10">
                  <c:v>3734.4144420214811</c:v>
                </c:pt>
                <c:pt idx="11">
                  <c:v>3734.4144420214811</c:v>
                </c:pt>
                <c:pt idx="12">
                  <c:v>3734.4144420214811</c:v>
                </c:pt>
                <c:pt idx="13">
                  <c:v>3789.047759249614</c:v>
                </c:pt>
                <c:pt idx="14">
                  <c:v>3848.206260328966</c:v>
                </c:pt>
              </c:numCache>
            </c:numRef>
          </c:val>
          <c:extLst>
            <c:ext xmlns:c16="http://schemas.microsoft.com/office/drawing/2014/chart" uri="{C3380CC4-5D6E-409C-BE32-E72D297353CC}">
              <c16:uniqueId val="{00000007-8B35-4B15-A1CB-F3213E06A950}"/>
            </c:ext>
          </c:extLst>
        </c:ser>
        <c:ser>
          <c:idx val="6"/>
          <c:order val="8"/>
          <c:tx>
            <c:strRef>
              <c:f>'[RRIM_SPP (1).xlsx]Sheet4'!$A$11</c:f>
              <c:strCache>
                <c:ptCount val="1"/>
                <c:pt idx="0">
                  <c:v>Solar</c:v>
                </c:pt>
              </c:strCache>
            </c:strRef>
          </c:tx>
          <c:spPr>
            <a:solidFill>
              <a:schemeClr val="accent4"/>
            </a:solidFill>
            <a:ln>
              <a:noFill/>
            </a:ln>
            <a:effectLst/>
          </c:spP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(1).xlsx]Sheet4'!$B$11:$P$11</c:f>
              <c:numCache>
                <c:formatCode>_(* #,##0_);_(* \(#,##0\);_(* "-"??_);_(@_)</c:formatCode>
                <c:ptCount val="15"/>
                <c:pt idx="0">
                  <c:v>64.58788476305628</c:v>
                </c:pt>
                <c:pt idx="1">
                  <c:v>90.717651791524787</c:v>
                </c:pt>
                <c:pt idx="2">
                  <c:v>885.19953745948601</c:v>
                </c:pt>
                <c:pt idx="3">
                  <c:v>988.24421266750096</c:v>
                </c:pt>
                <c:pt idx="4">
                  <c:v>2418.1597428273353</c:v>
                </c:pt>
                <c:pt idx="5">
                  <c:v>2675.1901855765786</c:v>
                </c:pt>
                <c:pt idx="6">
                  <c:v>2968.3338028653066</c:v>
                </c:pt>
                <c:pt idx="7">
                  <c:v>4054.0247420768133</c:v>
                </c:pt>
                <c:pt idx="8">
                  <c:v>4054.0247420768133</c:v>
                </c:pt>
                <c:pt idx="9">
                  <c:v>4272.5580109893444</c:v>
                </c:pt>
                <c:pt idx="10">
                  <c:v>4491.0912799018752</c:v>
                </c:pt>
                <c:pt idx="11">
                  <c:v>4491.0912799018752</c:v>
                </c:pt>
                <c:pt idx="12">
                  <c:v>4491.0912799018752</c:v>
                </c:pt>
                <c:pt idx="13">
                  <c:v>4709.6245488144059</c:v>
                </c:pt>
                <c:pt idx="14">
                  <c:v>4946.2585531318127</c:v>
                </c:pt>
              </c:numCache>
            </c:numRef>
          </c:val>
          <c:extLst>
            <c:ext xmlns:c16="http://schemas.microsoft.com/office/drawing/2014/chart" uri="{C3380CC4-5D6E-409C-BE32-E72D297353CC}">
              <c16:uniqueId val="{00000008-8B35-4B15-A1CB-F3213E06A950}"/>
            </c:ext>
          </c:extLst>
        </c:ser>
        <c:dLbls>
          <c:showLegendKey val="0"/>
          <c:showVal val="0"/>
          <c:showCatName val="0"/>
          <c:showSerName val="0"/>
          <c:showPercent val="0"/>
          <c:showBubbleSize val="0"/>
        </c:dLbls>
        <c:axId val="50323095"/>
        <c:axId val="50317335"/>
      </c:areaChart>
      <c:lineChart>
        <c:grouping val="standard"/>
        <c:varyColors val="0"/>
        <c:ser>
          <c:idx val="9"/>
          <c:order val="9"/>
          <c:tx>
            <c:strRef>
              <c:f>'[RRIM_SPP (1).xlsx]Sheet4'!$A$16</c:f>
              <c:strCache>
                <c:ptCount val="1"/>
                <c:pt idx="0">
                  <c:v>Peak Demand</c:v>
                </c:pt>
              </c:strCache>
            </c:strRef>
          </c:tx>
          <c:spPr>
            <a:ln w="28575" cap="rnd">
              <a:solidFill>
                <a:schemeClr val="tx1"/>
              </a:solidFill>
              <a:round/>
            </a:ln>
            <a:effectLst/>
          </c:spPr>
          <c:marker>
            <c:symbol val="none"/>
          </c:marke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(1).xlsx]Sheet4'!$B$16:$P$16</c:f>
              <c:numCache>
                <c:formatCode>_(* #,##0_);_(* \(#,##0\);_(* "-"??_);_(@_)</c:formatCode>
                <c:ptCount val="15"/>
                <c:pt idx="0">
                  <c:v>53042</c:v>
                </c:pt>
                <c:pt idx="1">
                  <c:v>53042</c:v>
                </c:pt>
                <c:pt idx="2">
                  <c:v>53492.856999999996</c:v>
                </c:pt>
                <c:pt idx="3">
                  <c:v>53947.5462845</c:v>
                </c:pt>
                <c:pt idx="4">
                  <c:v>54406.100427918245</c:v>
                </c:pt>
                <c:pt idx="5">
                  <c:v>54868.552281555552</c:v>
                </c:pt>
                <c:pt idx="6">
                  <c:v>55334.934975948767</c:v>
                </c:pt>
                <c:pt idx="7">
                  <c:v>55805.281923244336</c:v>
                </c:pt>
                <c:pt idx="8">
                  <c:v>56279.626819591911</c:v>
                </c:pt>
                <c:pt idx="9">
                  <c:v>56758.003647558442</c:v>
                </c:pt>
                <c:pt idx="10">
                  <c:v>57240.446678562686</c:v>
                </c:pt>
                <c:pt idx="11">
                  <c:v>57726.990475330473</c:v>
                </c:pt>
                <c:pt idx="12">
                  <c:v>58217.669894370767</c:v>
                </c:pt>
                <c:pt idx="13">
                  <c:v>58712.520088472927</c:v>
                </c:pt>
                <c:pt idx="14">
                  <c:v>59211.576509224949</c:v>
                </c:pt>
              </c:numCache>
            </c:numRef>
          </c:val>
          <c:smooth val="0"/>
          <c:extLst>
            <c:ext xmlns:c16="http://schemas.microsoft.com/office/drawing/2014/chart" uri="{C3380CC4-5D6E-409C-BE32-E72D297353CC}">
              <c16:uniqueId val="{00000009-8B35-4B15-A1CB-F3213E06A950}"/>
            </c:ext>
          </c:extLst>
        </c:ser>
        <c:ser>
          <c:idx val="10"/>
          <c:order val="10"/>
          <c:tx>
            <c:strRef>
              <c:f>'[RRIM_SPP (1).xlsx]Sheet4'!$A$17</c:f>
              <c:strCache>
                <c:ptCount val="1"/>
                <c:pt idx="0">
                  <c:v>Reserve Margin</c:v>
                </c:pt>
              </c:strCache>
            </c:strRef>
          </c:tx>
          <c:spPr>
            <a:ln w="28575" cap="rnd">
              <a:solidFill>
                <a:srgbClr val="FF0000"/>
              </a:solidFill>
              <a:prstDash val="dash"/>
              <a:round/>
            </a:ln>
            <a:effectLst/>
          </c:spPr>
          <c:marker>
            <c:symbol val="none"/>
          </c:marker>
          <c:cat>
            <c:numRef>
              <c:f>'[RRIM_SPP (1).xlsx]Sheet4'!$B$1:$P$1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'[RRIM_SPP (1).xlsx]Sheet4'!$B$17:$P$17</c:f>
              <c:numCache>
                <c:formatCode>_(* #,##0_);_(* \(#,##0\);_(* "-"??_);_(@_)</c:formatCode>
                <c:ptCount val="15"/>
                <c:pt idx="0">
                  <c:v>60998.299999999996</c:v>
                </c:pt>
                <c:pt idx="1">
                  <c:v>60998.299999999996</c:v>
                </c:pt>
                <c:pt idx="2">
                  <c:v>61516.785549999993</c:v>
                </c:pt>
                <c:pt idx="3">
                  <c:v>62039.678227174998</c:v>
                </c:pt>
                <c:pt idx="4">
                  <c:v>62567.01549210598</c:v>
                </c:pt>
                <c:pt idx="5">
                  <c:v>63098.835123788878</c:v>
                </c:pt>
                <c:pt idx="6">
                  <c:v>63635.17522234108</c:v>
                </c:pt>
                <c:pt idx="7">
                  <c:v>64176.074211730978</c:v>
                </c:pt>
                <c:pt idx="8">
                  <c:v>64721.570842530695</c:v>
                </c:pt>
                <c:pt idx="9">
                  <c:v>65271.704194692204</c:v>
                </c:pt>
                <c:pt idx="10">
                  <c:v>65826.513680347081</c:v>
                </c:pt>
                <c:pt idx="11">
                  <c:v>66386.039046630045</c:v>
                </c:pt>
                <c:pt idx="12">
                  <c:v>66950.320378526376</c:v>
                </c:pt>
                <c:pt idx="13">
                  <c:v>67519.398101743864</c:v>
                </c:pt>
                <c:pt idx="14">
                  <c:v>68093.312985608689</c:v>
                </c:pt>
              </c:numCache>
            </c:numRef>
          </c:val>
          <c:smooth val="0"/>
          <c:extLst>
            <c:ext xmlns:c16="http://schemas.microsoft.com/office/drawing/2014/chart" uri="{C3380CC4-5D6E-409C-BE32-E72D297353CC}">
              <c16:uniqueId val="{0000000A-8B35-4B15-A1CB-F3213E06A950}"/>
            </c:ext>
          </c:extLst>
        </c:ser>
        <c:dLbls>
          <c:showLegendKey val="0"/>
          <c:showVal val="0"/>
          <c:showCatName val="0"/>
          <c:showSerName val="0"/>
          <c:showPercent val="0"/>
          <c:showBubbleSize val="0"/>
        </c:dLbls>
        <c:marker val="1"/>
        <c:smooth val="0"/>
        <c:axId val="50323095"/>
        <c:axId val="50317335"/>
      </c:lineChart>
      <c:catAx>
        <c:axId val="50323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17335"/>
        <c:crosses val="autoZero"/>
        <c:auto val="1"/>
        <c:lblAlgn val="ctr"/>
        <c:lblOffset val="100"/>
        <c:noMultiLvlLbl val="0"/>
      </c:catAx>
      <c:valAx>
        <c:axId val="50317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a:t>Capacity (MW)</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23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0" cap="flat" cmpd="sng" algn="ctr">
      <a:noFill/>
      <a:round/>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Sheet4!$A$2</c:f>
              <c:strCache>
                <c:ptCount val="1"/>
                <c:pt idx="0">
                  <c:v>Coal</c:v>
                </c:pt>
              </c:strCache>
            </c:strRef>
          </c:tx>
          <c:spPr>
            <a:solidFill>
              <a:schemeClr val="tx1"/>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Sheet4!$B$2:$P$2</c:f>
              <c:numCache>
                <c:formatCode>_(* #,##0_);_(* \(#,##0\);_(* "-"??_);_(@_)</c:formatCode>
                <c:ptCount val="15"/>
                <c:pt idx="0">
                  <c:v>22540.00175692049</c:v>
                </c:pt>
                <c:pt idx="1">
                  <c:v>22540.00175692049</c:v>
                </c:pt>
                <c:pt idx="2">
                  <c:v>21905.871175871489</c:v>
                </c:pt>
                <c:pt idx="3">
                  <c:v>20148.599468609489</c:v>
                </c:pt>
                <c:pt idx="4">
                  <c:v>19198.722870089488</c:v>
                </c:pt>
                <c:pt idx="5">
                  <c:v>15459.02352110149</c:v>
                </c:pt>
                <c:pt idx="6">
                  <c:v>10964.699985511488</c:v>
                </c:pt>
                <c:pt idx="7">
                  <c:v>7284.8076816154889</c:v>
                </c:pt>
                <c:pt idx="8">
                  <c:v>3134.3746553044884</c:v>
                </c:pt>
                <c:pt idx="9">
                  <c:v>3134.3746553044884</c:v>
                </c:pt>
                <c:pt idx="10">
                  <c:v>3134.3746553044884</c:v>
                </c:pt>
                <c:pt idx="11">
                  <c:v>3134.3746553044884</c:v>
                </c:pt>
                <c:pt idx="12">
                  <c:v>3134.3746553044884</c:v>
                </c:pt>
                <c:pt idx="13">
                  <c:v>3134.3746553044884</c:v>
                </c:pt>
                <c:pt idx="14">
                  <c:v>3134.3746553044884</c:v>
                </c:pt>
              </c:numCache>
            </c:numRef>
          </c:val>
          <c:extLst>
            <c:ext xmlns:c16="http://schemas.microsoft.com/office/drawing/2014/chart" uri="{C3380CC4-5D6E-409C-BE32-E72D297353CC}">
              <c16:uniqueId val="{00000000-9D20-4A8C-A0ED-35B741B7F546}"/>
            </c:ext>
          </c:extLst>
        </c:ser>
        <c:ser>
          <c:idx val="8"/>
          <c:order val="1"/>
          <c:tx>
            <c:strRef>
              <c:f>Sheet4!$A$15</c:f>
              <c:strCache>
                <c:ptCount val="1"/>
                <c:pt idx="0">
                  <c:v>Gas</c:v>
                </c:pt>
              </c:strCache>
            </c:strRef>
          </c:tx>
          <c:spPr>
            <a:solidFill>
              <a:schemeClr val="accent3">
                <a:lumMod val="60000"/>
              </a:schemeClr>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Sheet4!$B$15:$P$15</c:f>
              <c:numCache>
                <c:formatCode>_(* #,##0_);_(* \(#,##0\);_(* "-"??_);_(@_)</c:formatCode>
                <c:ptCount val="15"/>
                <c:pt idx="0">
                  <c:v>29869.165644408458</c:v>
                </c:pt>
                <c:pt idx="1">
                  <c:v>29905.731647902241</c:v>
                </c:pt>
                <c:pt idx="2">
                  <c:v>30546.411096659976</c:v>
                </c:pt>
                <c:pt idx="3">
                  <c:v>31100.491647902185</c:v>
                </c:pt>
                <c:pt idx="4">
                  <c:v>31771.51715256054</c:v>
                </c:pt>
                <c:pt idx="5">
                  <c:v>32361.128429734417</c:v>
                </c:pt>
                <c:pt idx="6">
                  <c:v>28491.675013585544</c:v>
                </c:pt>
                <c:pt idx="7">
                  <c:v>28397.588988740827</c:v>
                </c:pt>
                <c:pt idx="8">
                  <c:v>28397.588988740827</c:v>
                </c:pt>
                <c:pt idx="9">
                  <c:v>28397.588988740827</c:v>
                </c:pt>
                <c:pt idx="10">
                  <c:v>28397.588988740827</c:v>
                </c:pt>
                <c:pt idx="11">
                  <c:v>28397.588988740827</c:v>
                </c:pt>
                <c:pt idx="12">
                  <c:v>28397.588988740827</c:v>
                </c:pt>
                <c:pt idx="13">
                  <c:v>28397.588988740827</c:v>
                </c:pt>
                <c:pt idx="14">
                  <c:v>28183.907699920965</c:v>
                </c:pt>
              </c:numCache>
            </c:numRef>
          </c:val>
          <c:extLst>
            <c:ext xmlns:c16="http://schemas.microsoft.com/office/drawing/2014/chart" uri="{C3380CC4-5D6E-409C-BE32-E72D297353CC}">
              <c16:uniqueId val="{00000001-9D20-4A8C-A0ED-35B741B7F546}"/>
            </c:ext>
          </c:extLst>
        </c:ser>
        <c:ser>
          <c:idx val="1"/>
          <c:order val="2"/>
          <c:tx>
            <c:strRef>
              <c:f>Sheet4!$A$6</c:f>
              <c:strCache>
                <c:ptCount val="1"/>
                <c:pt idx="0">
                  <c:v>Petroleum</c:v>
                </c:pt>
              </c:strCache>
            </c:strRef>
          </c:tx>
          <c:spPr>
            <a:solidFill>
              <a:schemeClr val="accent2"/>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Sheet4!$B$6:$P$6</c:f>
              <c:numCache>
                <c:formatCode>_(* #,##0_);_(* \(#,##0\);_(* "-"??_);_(@_)</c:formatCode>
                <c:ptCount val="15"/>
                <c:pt idx="0">
                  <c:v>1670.5497599999999</c:v>
                </c:pt>
                <c:pt idx="1">
                  <c:v>1670.5497599999999</c:v>
                </c:pt>
                <c:pt idx="2">
                  <c:v>1670.5497599999999</c:v>
                </c:pt>
                <c:pt idx="3">
                  <c:v>1670.5497599999999</c:v>
                </c:pt>
                <c:pt idx="4">
                  <c:v>1670.5497599999999</c:v>
                </c:pt>
                <c:pt idx="5">
                  <c:v>1670.5497599999999</c:v>
                </c:pt>
                <c:pt idx="6">
                  <c:v>1642.8297599999999</c:v>
                </c:pt>
                <c:pt idx="7">
                  <c:v>1642.8297599999999</c:v>
                </c:pt>
                <c:pt idx="8">
                  <c:v>1642.8297599999999</c:v>
                </c:pt>
                <c:pt idx="9">
                  <c:v>1642.8297599999999</c:v>
                </c:pt>
                <c:pt idx="10">
                  <c:v>1642.8297599999999</c:v>
                </c:pt>
                <c:pt idx="11">
                  <c:v>1642.8297599999999</c:v>
                </c:pt>
                <c:pt idx="12">
                  <c:v>1642.8297599999999</c:v>
                </c:pt>
                <c:pt idx="13">
                  <c:v>1642.8297599999999</c:v>
                </c:pt>
                <c:pt idx="14">
                  <c:v>1632.92976</c:v>
                </c:pt>
              </c:numCache>
            </c:numRef>
          </c:val>
          <c:extLst>
            <c:ext xmlns:c16="http://schemas.microsoft.com/office/drawing/2014/chart" uri="{C3380CC4-5D6E-409C-BE32-E72D297353CC}">
              <c16:uniqueId val="{00000002-9D20-4A8C-A0ED-35B741B7F546}"/>
            </c:ext>
          </c:extLst>
        </c:ser>
        <c:ser>
          <c:idx val="2"/>
          <c:order val="3"/>
          <c:tx>
            <c:strRef>
              <c:f>Sheet4!$A$7</c:f>
              <c:strCache>
                <c:ptCount val="1"/>
                <c:pt idx="0">
                  <c:v>Hydro</c:v>
                </c:pt>
              </c:strCache>
            </c:strRef>
          </c:tx>
          <c:spPr>
            <a:solidFill>
              <a:schemeClr val="accent1"/>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Sheet4!$B$7:$P$7</c:f>
              <c:numCache>
                <c:formatCode>_(* #,##0_);_(* \(#,##0\);_(* "-"??_);_(@_)</c:formatCode>
                <c:ptCount val="15"/>
                <c:pt idx="0">
                  <c:v>3490.0010455988158</c:v>
                </c:pt>
                <c:pt idx="1">
                  <c:v>3490.0010455988158</c:v>
                </c:pt>
                <c:pt idx="2">
                  <c:v>3490.0010455988158</c:v>
                </c:pt>
                <c:pt idx="3">
                  <c:v>3490.0010455988158</c:v>
                </c:pt>
                <c:pt idx="4">
                  <c:v>3490.0010455988158</c:v>
                </c:pt>
                <c:pt idx="5">
                  <c:v>3490.0010455988158</c:v>
                </c:pt>
                <c:pt idx="6">
                  <c:v>3490.0010455988158</c:v>
                </c:pt>
                <c:pt idx="7">
                  <c:v>3490.0010455988158</c:v>
                </c:pt>
                <c:pt idx="8">
                  <c:v>3490.0010455988158</c:v>
                </c:pt>
                <c:pt idx="9">
                  <c:v>3490.0010455988158</c:v>
                </c:pt>
                <c:pt idx="10">
                  <c:v>3490.0010455988158</c:v>
                </c:pt>
                <c:pt idx="11">
                  <c:v>3490.0010455988158</c:v>
                </c:pt>
                <c:pt idx="12">
                  <c:v>3490.0010455988158</c:v>
                </c:pt>
                <c:pt idx="13">
                  <c:v>3490.0010455988158</c:v>
                </c:pt>
                <c:pt idx="14">
                  <c:v>3490.0010455988158</c:v>
                </c:pt>
              </c:numCache>
            </c:numRef>
          </c:val>
          <c:extLst>
            <c:ext xmlns:c16="http://schemas.microsoft.com/office/drawing/2014/chart" uri="{C3380CC4-5D6E-409C-BE32-E72D297353CC}">
              <c16:uniqueId val="{00000003-9D20-4A8C-A0ED-35B741B7F546}"/>
            </c:ext>
          </c:extLst>
        </c:ser>
        <c:ser>
          <c:idx val="3"/>
          <c:order val="4"/>
          <c:tx>
            <c:strRef>
              <c:f>Sheet4!$A$8</c:f>
              <c:strCache>
                <c:ptCount val="1"/>
                <c:pt idx="0">
                  <c:v>Nuclear</c:v>
                </c:pt>
              </c:strCache>
            </c:strRef>
          </c:tx>
          <c:spPr>
            <a:solidFill>
              <a:schemeClr val="accent6"/>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Sheet4!$B$8:$P$8</c:f>
              <c:numCache>
                <c:formatCode>_(* #,##0_);_(* \(#,##0\);_(* "-"??_);_(@_)</c:formatCode>
                <c:ptCount val="15"/>
                <c:pt idx="0">
                  <c:v>1948.9999999317283</c:v>
                </c:pt>
                <c:pt idx="1">
                  <c:v>1948.9999999317283</c:v>
                </c:pt>
                <c:pt idx="2">
                  <c:v>1948.9999999317283</c:v>
                </c:pt>
                <c:pt idx="3">
                  <c:v>1948.9999999317283</c:v>
                </c:pt>
                <c:pt idx="4">
                  <c:v>1948.9999999317283</c:v>
                </c:pt>
                <c:pt idx="5">
                  <c:v>1948.9999999317283</c:v>
                </c:pt>
                <c:pt idx="6">
                  <c:v>1948.9999999317283</c:v>
                </c:pt>
                <c:pt idx="7">
                  <c:v>1948.9999999317283</c:v>
                </c:pt>
                <c:pt idx="8">
                  <c:v>1948.9999999317283</c:v>
                </c:pt>
                <c:pt idx="9">
                  <c:v>1948.9999999317283</c:v>
                </c:pt>
                <c:pt idx="10">
                  <c:v>1948.9999999317283</c:v>
                </c:pt>
                <c:pt idx="11">
                  <c:v>1948.9999999317283</c:v>
                </c:pt>
                <c:pt idx="12">
                  <c:v>1948.9999999317283</c:v>
                </c:pt>
                <c:pt idx="13">
                  <c:v>1948.9999999317283</c:v>
                </c:pt>
                <c:pt idx="14">
                  <c:v>1948.9999999317283</c:v>
                </c:pt>
              </c:numCache>
            </c:numRef>
          </c:val>
          <c:extLst>
            <c:ext xmlns:c16="http://schemas.microsoft.com/office/drawing/2014/chart" uri="{C3380CC4-5D6E-409C-BE32-E72D297353CC}">
              <c16:uniqueId val="{00000004-9D20-4A8C-A0ED-35B741B7F546}"/>
            </c:ext>
          </c:extLst>
        </c:ser>
        <c:ser>
          <c:idx val="4"/>
          <c:order val="5"/>
          <c:tx>
            <c:strRef>
              <c:f>Sheet4!$A$9</c:f>
              <c:strCache>
                <c:ptCount val="1"/>
                <c:pt idx="0">
                  <c:v>Biomass</c:v>
                </c:pt>
              </c:strCache>
            </c:strRef>
          </c:tx>
          <c:spPr>
            <a:solidFill>
              <a:schemeClr val="tx2"/>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Sheet4!$B$9:$P$9</c:f>
              <c:numCache>
                <c:formatCode>_(* #,##0_);_(* \(#,##0\);_(* "-"??_);_(@_)</c:formatCode>
                <c:ptCount val="15"/>
                <c:pt idx="0">
                  <c:v>189.83520000000001</c:v>
                </c:pt>
                <c:pt idx="1">
                  <c:v>189.83520000000001</c:v>
                </c:pt>
                <c:pt idx="2">
                  <c:v>189.83520000000001</c:v>
                </c:pt>
                <c:pt idx="3">
                  <c:v>189.83520000000001</c:v>
                </c:pt>
                <c:pt idx="4">
                  <c:v>189.83520000000001</c:v>
                </c:pt>
                <c:pt idx="5">
                  <c:v>189.83520000000001</c:v>
                </c:pt>
                <c:pt idx="6">
                  <c:v>189.83520000000001</c:v>
                </c:pt>
                <c:pt idx="7">
                  <c:v>189.83520000000001</c:v>
                </c:pt>
                <c:pt idx="8">
                  <c:v>189.83520000000001</c:v>
                </c:pt>
                <c:pt idx="9">
                  <c:v>189.83520000000001</c:v>
                </c:pt>
                <c:pt idx="10">
                  <c:v>189.83520000000001</c:v>
                </c:pt>
                <c:pt idx="11">
                  <c:v>189.83520000000001</c:v>
                </c:pt>
                <c:pt idx="12">
                  <c:v>189.83520000000001</c:v>
                </c:pt>
                <c:pt idx="13">
                  <c:v>189.83520000000001</c:v>
                </c:pt>
                <c:pt idx="14">
                  <c:v>189.83520000000001</c:v>
                </c:pt>
              </c:numCache>
            </c:numRef>
          </c:val>
          <c:extLst>
            <c:ext xmlns:c16="http://schemas.microsoft.com/office/drawing/2014/chart" uri="{C3380CC4-5D6E-409C-BE32-E72D297353CC}">
              <c16:uniqueId val="{00000005-9D20-4A8C-A0ED-35B741B7F546}"/>
            </c:ext>
          </c:extLst>
        </c:ser>
        <c:ser>
          <c:idx val="7"/>
          <c:order val="6"/>
          <c:tx>
            <c:strRef>
              <c:f>Sheet4!$A$12</c:f>
              <c:strCache>
                <c:ptCount val="1"/>
                <c:pt idx="0">
                  <c:v>Imports</c:v>
                </c:pt>
              </c:strCache>
            </c:strRef>
          </c:tx>
          <c:spPr>
            <a:solidFill>
              <a:schemeClr val="accent2">
                <a:lumMod val="60000"/>
              </a:schemeClr>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Sheet4!$B$12:$P$12</c:f>
              <c:numCache>
                <c:formatCode>_(* #,##0_);_(* \(#,##0\);_(* "-"??_);_(@_)</c:formatCode>
                <c:ptCount val="15"/>
                <c:pt idx="0">
                  <c:v>876</c:v>
                </c:pt>
                <c:pt idx="1">
                  <c:v>876</c:v>
                </c:pt>
                <c:pt idx="2">
                  <c:v>876</c:v>
                </c:pt>
                <c:pt idx="3">
                  <c:v>876</c:v>
                </c:pt>
                <c:pt idx="4">
                  <c:v>876</c:v>
                </c:pt>
                <c:pt idx="5">
                  <c:v>876</c:v>
                </c:pt>
                <c:pt idx="6">
                  <c:v>876</c:v>
                </c:pt>
                <c:pt idx="7">
                  <c:v>876</c:v>
                </c:pt>
                <c:pt idx="8">
                  <c:v>876</c:v>
                </c:pt>
                <c:pt idx="9">
                  <c:v>876</c:v>
                </c:pt>
                <c:pt idx="10">
                  <c:v>876</c:v>
                </c:pt>
                <c:pt idx="11">
                  <c:v>876</c:v>
                </c:pt>
                <c:pt idx="12">
                  <c:v>876</c:v>
                </c:pt>
                <c:pt idx="13">
                  <c:v>876</c:v>
                </c:pt>
                <c:pt idx="14">
                  <c:v>876</c:v>
                </c:pt>
              </c:numCache>
            </c:numRef>
          </c:val>
          <c:extLst>
            <c:ext xmlns:c16="http://schemas.microsoft.com/office/drawing/2014/chart" uri="{C3380CC4-5D6E-409C-BE32-E72D297353CC}">
              <c16:uniqueId val="{00000006-9D20-4A8C-A0ED-35B741B7F546}"/>
            </c:ext>
          </c:extLst>
        </c:ser>
        <c:ser>
          <c:idx val="5"/>
          <c:order val="7"/>
          <c:tx>
            <c:strRef>
              <c:f>Sheet4!$A$10</c:f>
              <c:strCache>
                <c:ptCount val="1"/>
                <c:pt idx="0">
                  <c:v>Wind</c:v>
                </c:pt>
              </c:strCache>
            </c:strRef>
          </c:tx>
          <c:spPr>
            <a:solidFill>
              <a:schemeClr val="accent5">
                <a:lumMod val="60000"/>
                <a:lumOff val="40000"/>
              </a:schemeClr>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Sheet4!$B$10:$P$10</c:f>
              <c:numCache>
                <c:formatCode>_(* #,##0_);_(* \(#,##0\);_(* "-"??_);_(@_)</c:formatCode>
                <c:ptCount val="15"/>
                <c:pt idx="0">
                  <c:v>2563.2842304569608</c:v>
                </c:pt>
                <c:pt idx="1">
                  <c:v>2563.2842304569608</c:v>
                </c:pt>
                <c:pt idx="2">
                  <c:v>2778.8835421194908</c:v>
                </c:pt>
                <c:pt idx="3">
                  <c:v>3172.621238559449</c:v>
                </c:pt>
                <c:pt idx="4">
                  <c:v>3488.2042618929249</c:v>
                </c:pt>
                <c:pt idx="5">
                  <c:v>4320.1417957359681</c:v>
                </c:pt>
                <c:pt idx="6">
                  <c:v>6116.559925867431</c:v>
                </c:pt>
                <c:pt idx="7">
                  <c:v>6903.5412261786423</c:v>
                </c:pt>
                <c:pt idx="8">
                  <c:v>7767.6897640064071</c:v>
                </c:pt>
                <c:pt idx="9">
                  <c:v>7767.6897640064071</c:v>
                </c:pt>
                <c:pt idx="10">
                  <c:v>7767.6897640064071</c:v>
                </c:pt>
                <c:pt idx="11">
                  <c:v>7767.6897640064071</c:v>
                </c:pt>
                <c:pt idx="12">
                  <c:v>7767.6897640064071</c:v>
                </c:pt>
                <c:pt idx="13">
                  <c:v>7767.6897640064071</c:v>
                </c:pt>
                <c:pt idx="14">
                  <c:v>7816.766222607348</c:v>
                </c:pt>
              </c:numCache>
            </c:numRef>
          </c:val>
          <c:extLst>
            <c:ext xmlns:c16="http://schemas.microsoft.com/office/drawing/2014/chart" uri="{C3380CC4-5D6E-409C-BE32-E72D297353CC}">
              <c16:uniqueId val="{00000007-9D20-4A8C-A0ED-35B741B7F546}"/>
            </c:ext>
          </c:extLst>
        </c:ser>
        <c:ser>
          <c:idx val="6"/>
          <c:order val="8"/>
          <c:tx>
            <c:strRef>
              <c:f>Sheet4!$A$11</c:f>
              <c:strCache>
                <c:ptCount val="1"/>
                <c:pt idx="0">
                  <c:v>Solar</c:v>
                </c:pt>
              </c:strCache>
            </c:strRef>
          </c:tx>
          <c:spPr>
            <a:solidFill>
              <a:schemeClr val="accent4"/>
            </a:solidFill>
            <a:ln>
              <a:noFill/>
            </a:ln>
            <a:effectLst/>
          </c:spP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Sheet4!$B$11:$P$11</c:f>
              <c:numCache>
                <c:formatCode>_(* #,##0_);_(* \(#,##0\);_(* "-"??_);_(@_)</c:formatCode>
                <c:ptCount val="15"/>
                <c:pt idx="0">
                  <c:v>64.58788476305628</c:v>
                </c:pt>
                <c:pt idx="1">
                  <c:v>90.717651791524787</c:v>
                </c:pt>
                <c:pt idx="2">
                  <c:v>764.06454947261159</c:v>
                </c:pt>
                <c:pt idx="3">
                  <c:v>2317.0701270929158</c:v>
                </c:pt>
                <c:pt idx="4">
                  <c:v>3506.2505593876549</c:v>
                </c:pt>
                <c:pt idx="5">
                  <c:v>6834.0006947598276</c:v>
                </c:pt>
                <c:pt idx="6">
                  <c:v>14019.673215285684</c:v>
                </c:pt>
                <c:pt idx="7">
                  <c:v>17167.598416530527</c:v>
                </c:pt>
                <c:pt idx="8">
                  <c:v>20624.192567841586</c:v>
                </c:pt>
                <c:pt idx="9">
                  <c:v>20624.192567841586</c:v>
                </c:pt>
                <c:pt idx="10">
                  <c:v>20624.192567841586</c:v>
                </c:pt>
                <c:pt idx="11">
                  <c:v>20624.192567841586</c:v>
                </c:pt>
                <c:pt idx="12">
                  <c:v>20624.192567841586</c:v>
                </c:pt>
                <c:pt idx="13">
                  <c:v>20624.192567841586</c:v>
                </c:pt>
                <c:pt idx="14">
                  <c:v>20820.498402245354</c:v>
                </c:pt>
              </c:numCache>
            </c:numRef>
          </c:val>
          <c:extLst>
            <c:ext xmlns:c16="http://schemas.microsoft.com/office/drawing/2014/chart" uri="{C3380CC4-5D6E-409C-BE32-E72D297353CC}">
              <c16:uniqueId val="{00000008-9D20-4A8C-A0ED-35B741B7F546}"/>
            </c:ext>
          </c:extLst>
        </c:ser>
        <c:dLbls>
          <c:showLegendKey val="0"/>
          <c:showVal val="0"/>
          <c:showCatName val="0"/>
          <c:showSerName val="0"/>
          <c:showPercent val="0"/>
          <c:showBubbleSize val="0"/>
        </c:dLbls>
        <c:axId val="50323095"/>
        <c:axId val="50317335"/>
      </c:areaChart>
      <c:lineChart>
        <c:grouping val="standard"/>
        <c:varyColors val="0"/>
        <c:ser>
          <c:idx val="9"/>
          <c:order val="9"/>
          <c:tx>
            <c:strRef>
              <c:f>Sheet4!$A$16</c:f>
              <c:strCache>
                <c:ptCount val="1"/>
                <c:pt idx="0">
                  <c:v>Peak Demand</c:v>
                </c:pt>
              </c:strCache>
            </c:strRef>
          </c:tx>
          <c:spPr>
            <a:ln w="28575" cap="rnd">
              <a:solidFill>
                <a:schemeClr val="tx1"/>
              </a:solidFill>
              <a:round/>
            </a:ln>
            <a:effectLst/>
          </c:spPr>
          <c:marker>
            <c:symbol val="none"/>
          </c:marke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Sheet4!$B$16:$P$16</c:f>
              <c:numCache>
                <c:formatCode>_(* #,##0_);_(* \(#,##0\);_(* "-"??_);_(@_)</c:formatCode>
                <c:ptCount val="15"/>
                <c:pt idx="0">
                  <c:v>53042</c:v>
                </c:pt>
                <c:pt idx="1">
                  <c:v>53042</c:v>
                </c:pt>
                <c:pt idx="2">
                  <c:v>53492.856999999996</c:v>
                </c:pt>
                <c:pt idx="3">
                  <c:v>53947.5462845</c:v>
                </c:pt>
                <c:pt idx="4">
                  <c:v>54406.100427918245</c:v>
                </c:pt>
                <c:pt idx="5">
                  <c:v>54868.552281555552</c:v>
                </c:pt>
                <c:pt idx="6">
                  <c:v>55334.934975948767</c:v>
                </c:pt>
                <c:pt idx="7">
                  <c:v>55805.281923244336</c:v>
                </c:pt>
                <c:pt idx="8">
                  <c:v>56279.626819591911</c:v>
                </c:pt>
                <c:pt idx="9">
                  <c:v>56758.003647558442</c:v>
                </c:pt>
                <c:pt idx="10">
                  <c:v>57240.446678562686</c:v>
                </c:pt>
                <c:pt idx="11">
                  <c:v>57726.990475330473</c:v>
                </c:pt>
                <c:pt idx="12">
                  <c:v>58217.669894370767</c:v>
                </c:pt>
                <c:pt idx="13">
                  <c:v>58712.520088472927</c:v>
                </c:pt>
                <c:pt idx="14">
                  <c:v>59211.576509224949</c:v>
                </c:pt>
              </c:numCache>
            </c:numRef>
          </c:val>
          <c:smooth val="0"/>
          <c:extLst>
            <c:ext xmlns:c16="http://schemas.microsoft.com/office/drawing/2014/chart" uri="{C3380CC4-5D6E-409C-BE32-E72D297353CC}">
              <c16:uniqueId val="{00000009-9D20-4A8C-A0ED-35B741B7F546}"/>
            </c:ext>
          </c:extLst>
        </c:ser>
        <c:ser>
          <c:idx val="10"/>
          <c:order val="10"/>
          <c:tx>
            <c:strRef>
              <c:f>Sheet4!$A$17</c:f>
              <c:strCache>
                <c:ptCount val="1"/>
                <c:pt idx="0">
                  <c:v>Reserve Margin</c:v>
                </c:pt>
              </c:strCache>
            </c:strRef>
          </c:tx>
          <c:spPr>
            <a:ln w="28575" cap="rnd">
              <a:solidFill>
                <a:srgbClr val="FF0000"/>
              </a:solidFill>
              <a:prstDash val="dash"/>
              <a:round/>
            </a:ln>
            <a:effectLst/>
          </c:spPr>
          <c:marker>
            <c:symbol val="none"/>
          </c:marker>
          <c:cat>
            <c:numRef>
              <c:f>Sheet4!$B$1:$P$1</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numCache>
            </c:numRef>
          </c:cat>
          <c:val>
            <c:numRef>
              <c:f>Sheet4!$B$17:$P$17</c:f>
              <c:numCache>
                <c:formatCode>_(* #,##0_);_(* \(#,##0\);_(* "-"??_);_(@_)</c:formatCode>
                <c:ptCount val="15"/>
                <c:pt idx="0">
                  <c:v>60998.299999999996</c:v>
                </c:pt>
                <c:pt idx="1">
                  <c:v>60998.299999999996</c:v>
                </c:pt>
                <c:pt idx="2">
                  <c:v>61516.785549999993</c:v>
                </c:pt>
                <c:pt idx="3">
                  <c:v>62039.678227174998</c:v>
                </c:pt>
                <c:pt idx="4">
                  <c:v>62567.01549210598</c:v>
                </c:pt>
                <c:pt idx="5">
                  <c:v>63098.835123788878</c:v>
                </c:pt>
                <c:pt idx="6">
                  <c:v>63635.17522234108</c:v>
                </c:pt>
                <c:pt idx="7">
                  <c:v>64176.074211730978</c:v>
                </c:pt>
                <c:pt idx="8">
                  <c:v>64721.570842530695</c:v>
                </c:pt>
                <c:pt idx="9">
                  <c:v>65271.704194692204</c:v>
                </c:pt>
                <c:pt idx="10">
                  <c:v>65826.513680347081</c:v>
                </c:pt>
                <c:pt idx="11">
                  <c:v>66386.039046630045</c:v>
                </c:pt>
                <c:pt idx="12">
                  <c:v>66950.320378526376</c:v>
                </c:pt>
                <c:pt idx="13">
                  <c:v>67519.398101743864</c:v>
                </c:pt>
                <c:pt idx="14">
                  <c:v>68093.312985608689</c:v>
                </c:pt>
              </c:numCache>
            </c:numRef>
          </c:val>
          <c:smooth val="0"/>
          <c:extLst>
            <c:ext xmlns:c16="http://schemas.microsoft.com/office/drawing/2014/chart" uri="{C3380CC4-5D6E-409C-BE32-E72D297353CC}">
              <c16:uniqueId val="{0000000A-9D20-4A8C-A0ED-35B741B7F546}"/>
            </c:ext>
          </c:extLst>
        </c:ser>
        <c:dLbls>
          <c:showLegendKey val="0"/>
          <c:showVal val="0"/>
          <c:showCatName val="0"/>
          <c:showSerName val="0"/>
          <c:showPercent val="0"/>
          <c:showBubbleSize val="0"/>
        </c:dLbls>
        <c:marker val="1"/>
        <c:smooth val="0"/>
        <c:axId val="50323095"/>
        <c:axId val="50317335"/>
      </c:lineChart>
      <c:catAx>
        <c:axId val="50323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17335"/>
        <c:crosses val="autoZero"/>
        <c:auto val="1"/>
        <c:lblAlgn val="ctr"/>
        <c:lblOffset val="100"/>
        <c:noMultiLvlLbl val="0"/>
      </c:catAx>
      <c:valAx>
        <c:axId val="50317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US"/>
                  <a:t>UCAP (MW)</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323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800" b="1" i="0" u="none" strike="noStrike" kern="1200" spc="0" baseline="0" dirty="0">
                <a:solidFill>
                  <a:sysClr val="windowText" lastClr="000000"/>
                </a:solidFill>
                <a:latin typeface="Arial" panose="020B0604020202020204" pitchFamily="34" charset="0"/>
                <a:cs typeface="Arial" panose="020B0604020202020204" pitchFamily="34" charset="0"/>
              </a:rPr>
              <a:t>MISO Current Grid vs. EPA Projected with EPA’s Capacity Accreditation Assumptions</a:t>
            </a:r>
          </a:p>
        </c:rich>
      </c:tx>
      <c:layout>
        <c:manualLayout>
          <c:xMode val="edge"/>
          <c:yMode val="edge"/>
          <c:x val="0.13864420855891602"/>
          <c:y val="2.1800013285122207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9242374410571947E-2"/>
          <c:y val="8.9499632308038327E-2"/>
          <c:w val="0.90015949607057477"/>
          <c:h val="0.66294370127530466"/>
        </c:manualLayout>
      </c:layout>
      <c:barChart>
        <c:barDir val="col"/>
        <c:grouping val="stacked"/>
        <c:varyColors val="0"/>
        <c:ser>
          <c:idx val="1"/>
          <c:order val="0"/>
          <c:tx>
            <c:strRef>
              <c:f>'[MISO CO2 Regs workbook.xlsx]EPA Yearly Additions ICAP-UCAP'!$N$73</c:f>
              <c:strCache>
                <c:ptCount val="1"/>
                <c:pt idx="0">
                  <c:v>Coal</c:v>
                </c:pt>
              </c:strCache>
            </c:strRef>
          </c:tx>
          <c:spPr>
            <a:solidFill>
              <a:schemeClr val="tx1">
                <a:lumMod val="95000"/>
                <a:lumOff val="5000"/>
              </a:schemeClr>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ICAP-UCAP'!$O$73:$V$73</c:f>
              <c:numCache>
                <c:formatCode>_(* #,##0.0_);_(* \(#,##0.0\);_(* "-"??_);_(@_)</c:formatCode>
                <c:ptCount val="8"/>
                <c:pt idx="0" formatCode="_(* #,##0.00_);_(* \(#,##0.00\);_(* &quot;-&quot;??_);_(@_)">
                  <c:v>45.695</c:v>
                </c:pt>
                <c:pt idx="1">
                  <c:v>21.614599999999999</c:v>
                </c:pt>
                <c:pt idx="2">
                  <c:v>10.924799999999999</c:v>
                </c:pt>
                <c:pt idx="3">
                  <c:v>5.3600000000000002E-2</c:v>
                </c:pt>
                <c:pt idx="4">
                  <c:v>5.3600000000000002E-2</c:v>
                </c:pt>
                <c:pt idx="5">
                  <c:v>5.3600000000000002E-2</c:v>
                </c:pt>
                <c:pt idx="6">
                  <c:v>1.52E-2</c:v>
                </c:pt>
                <c:pt idx="7">
                  <c:v>1.52E-2</c:v>
                </c:pt>
              </c:numCache>
            </c:numRef>
          </c:val>
          <c:extLst>
            <c:ext xmlns:c16="http://schemas.microsoft.com/office/drawing/2014/chart" uri="{C3380CC4-5D6E-409C-BE32-E72D297353CC}">
              <c16:uniqueId val="{00000000-E8ED-4195-9762-417AEF692470}"/>
            </c:ext>
          </c:extLst>
        </c:ser>
        <c:ser>
          <c:idx val="3"/>
          <c:order val="1"/>
          <c:tx>
            <c:strRef>
              <c:f>'[MISO CO2 Regs workbook.xlsx]EPA Yearly Additions ICAP-UCAP'!$N$75</c:f>
              <c:strCache>
                <c:ptCount val="1"/>
                <c:pt idx="0">
                  <c:v>Coal Retrofit</c:v>
                </c:pt>
              </c:strCache>
            </c:strRef>
          </c:tx>
          <c:spPr>
            <a:solidFill>
              <a:schemeClr val="tx1">
                <a:lumMod val="75000"/>
                <a:lumOff val="25000"/>
              </a:schemeClr>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ICAP-UCAP'!$O$75:$V$75</c:f>
              <c:numCache>
                <c:formatCode>_(* #,##0.0_);_(* \(#,##0.0\);_(* "-"??_);_(@_)</c:formatCode>
                <c:ptCount val="8"/>
                <c:pt idx="1">
                  <c:v>0.103948</c:v>
                </c:pt>
                <c:pt idx="2">
                  <c:v>4.2103999999999999</c:v>
                </c:pt>
                <c:pt idx="3">
                  <c:v>4.2143999999999995</c:v>
                </c:pt>
                <c:pt idx="4">
                  <c:v>2.1249000000000002</c:v>
                </c:pt>
                <c:pt idx="5">
                  <c:v>0</c:v>
                </c:pt>
                <c:pt idx="6">
                  <c:v>0</c:v>
                </c:pt>
                <c:pt idx="7">
                  <c:v>0</c:v>
                </c:pt>
              </c:numCache>
            </c:numRef>
          </c:val>
          <c:extLst>
            <c:ext xmlns:c16="http://schemas.microsoft.com/office/drawing/2014/chart" uri="{C3380CC4-5D6E-409C-BE32-E72D297353CC}">
              <c16:uniqueId val="{00000001-E8ED-4195-9762-417AEF692470}"/>
            </c:ext>
          </c:extLst>
        </c:ser>
        <c:ser>
          <c:idx val="0"/>
          <c:order val="2"/>
          <c:tx>
            <c:strRef>
              <c:f>'[MISO CO2 Regs workbook.xlsx]EPA Yearly Additions ICAP-UCAP'!$N$72</c:f>
              <c:strCache>
                <c:ptCount val="1"/>
                <c:pt idx="0">
                  <c:v>Natural Gas</c:v>
                </c:pt>
              </c:strCache>
            </c:strRef>
          </c:tx>
          <c:spPr>
            <a:solidFill>
              <a:schemeClr val="bg1">
                <a:lumMod val="65000"/>
              </a:schemeClr>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ICAP-UCAP'!$O$72:$V$72</c:f>
              <c:numCache>
                <c:formatCode>_(* #,##0.0_);_(* \(#,##0.0\);_(* "-"??_);_(@_)</c:formatCode>
                <c:ptCount val="8"/>
                <c:pt idx="0">
                  <c:v>72.447999999999993</c:v>
                </c:pt>
                <c:pt idx="1">
                  <c:v>73.093599999999995</c:v>
                </c:pt>
                <c:pt idx="2">
                  <c:v>77.537100000000009</c:v>
                </c:pt>
                <c:pt idx="3">
                  <c:v>81.832800000000006</c:v>
                </c:pt>
                <c:pt idx="4">
                  <c:v>87.749800000000008</c:v>
                </c:pt>
                <c:pt idx="5">
                  <c:v>102.0184</c:v>
                </c:pt>
                <c:pt idx="6">
                  <c:v>119.1219</c:v>
                </c:pt>
                <c:pt idx="7">
                  <c:v>131.108</c:v>
                </c:pt>
              </c:numCache>
            </c:numRef>
          </c:val>
          <c:extLst>
            <c:ext xmlns:c16="http://schemas.microsoft.com/office/drawing/2014/chart" uri="{C3380CC4-5D6E-409C-BE32-E72D297353CC}">
              <c16:uniqueId val="{00000002-E8ED-4195-9762-417AEF692470}"/>
            </c:ext>
          </c:extLst>
        </c:ser>
        <c:ser>
          <c:idx val="2"/>
          <c:order val="3"/>
          <c:tx>
            <c:strRef>
              <c:f>'[MISO CO2 Regs workbook.xlsx]EPA Yearly Additions ICAP-UCAP'!$N$74</c:f>
              <c:strCache>
                <c:ptCount val="1"/>
                <c:pt idx="0">
                  <c:v>NG Retrofit</c:v>
                </c:pt>
              </c:strCache>
            </c:strRef>
          </c:tx>
          <c:spPr>
            <a:solidFill>
              <a:schemeClr val="bg2">
                <a:lumMod val="50000"/>
              </a:schemeClr>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ICAP-UCAP'!$O$74:$V$74</c:f>
              <c:numCache>
                <c:formatCode>_(* #,##0.0_);_(* \(#,##0.0\);_(* "-"??_);_(@_)</c:formatCode>
                <c:ptCount val="8"/>
                <c:pt idx="1">
                  <c:v>1.5563303043578109</c:v>
                </c:pt>
                <c:pt idx="2">
                  <c:v>0</c:v>
                </c:pt>
                <c:pt idx="3">
                  <c:v>0</c:v>
                </c:pt>
                <c:pt idx="4">
                  <c:v>0</c:v>
                </c:pt>
                <c:pt idx="5">
                  <c:v>0</c:v>
                </c:pt>
                <c:pt idx="6">
                  <c:v>0</c:v>
                </c:pt>
                <c:pt idx="7">
                  <c:v>0</c:v>
                </c:pt>
              </c:numCache>
            </c:numRef>
          </c:val>
          <c:extLst>
            <c:ext xmlns:c16="http://schemas.microsoft.com/office/drawing/2014/chart" uri="{C3380CC4-5D6E-409C-BE32-E72D297353CC}">
              <c16:uniqueId val="{00000003-E8ED-4195-9762-417AEF692470}"/>
            </c:ext>
          </c:extLst>
        </c:ser>
        <c:ser>
          <c:idx val="4"/>
          <c:order val="4"/>
          <c:tx>
            <c:strRef>
              <c:f>'[MISO CO2 Regs workbook.xlsx]EPA Yearly Additions ICAP-UCAP'!$N$76</c:f>
              <c:strCache>
                <c:ptCount val="1"/>
                <c:pt idx="0">
                  <c:v>Nuclear</c:v>
                </c:pt>
              </c:strCache>
            </c:strRef>
          </c:tx>
          <c:spPr>
            <a:solidFill>
              <a:srgbClr val="00B050"/>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ICAP-UCAP'!$O$76:$V$76</c:f>
              <c:numCache>
                <c:formatCode>_(* #,##0.0_);_(* \(#,##0.0\);_(* "-"??_);_(@_)</c:formatCode>
                <c:ptCount val="8"/>
                <c:pt idx="0" formatCode="_(* #,##0.00_);_(* \(#,##0.00\);_(* &quot;-&quot;??_);_(@_)">
                  <c:v>12.374000000000001</c:v>
                </c:pt>
                <c:pt idx="1">
                  <c:v>11.6005</c:v>
                </c:pt>
                <c:pt idx="2">
                  <c:v>9.787700000000001</c:v>
                </c:pt>
                <c:pt idx="3">
                  <c:v>9.787700000000001</c:v>
                </c:pt>
                <c:pt idx="4">
                  <c:v>6.0312999999999999</c:v>
                </c:pt>
                <c:pt idx="5">
                  <c:v>2.8578000000000001</c:v>
                </c:pt>
                <c:pt idx="6">
                  <c:v>0.98450000000000004</c:v>
                </c:pt>
                <c:pt idx="7">
                  <c:v>0</c:v>
                </c:pt>
              </c:numCache>
            </c:numRef>
          </c:val>
          <c:extLst>
            <c:ext xmlns:c16="http://schemas.microsoft.com/office/drawing/2014/chart" uri="{C3380CC4-5D6E-409C-BE32-E72D297353CC}">
              <c16:uniqueId val="{00000004-E8ED-4195-9762-417AEF692470}"/>
            </c:ext>
          </c:extLst>
        </c:ser>
        <c:ser>
          <c:idx val="5"/>
          <c:order val="5"/>
          <c:tx>
            <c:strRef>
              <c:f>'[MISO CO2 Regs workbook.xlsx]EPA Yearly Additions ICAP-UCAP'!$N$77</c:f>
              <c:strCache>
                <c:ptCount val="1"/>
                <c:pt idx="0">
                  <c:v>LMR</c:v>
                </c:pt>
              </c:strCache>
            </c:strRef>
          </c:tx>
          <c:spPr>
            <a:solidFill>
              <a:schemeClr val="tx2"/>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ICAP-UCAP'!$O$77:$V$77</c:f>
              <c:numCache>
                <c:formatCode>_(* #,##0.0_);_(* \(#,##0.0\);_(* "-"??_);_(@_)</c:formatCode>
                <c:ptCount val="8"/>
                <c:pt idx="0">
                  <c:v>7.875</c:v>
                </c:pt>
                <c:pt idx="1">
                  <c:v>7.875</c:v>
                </c:pt>
                <c:pt idx="2">
                  <c:v>7.875</c:v>
                </c:pt>
                <c:pt idx="3">
                  <c:v>7.875</c:v>
                </c:pt>
                <c:pt idx="4">
                  <c:v>7.875</c:v>
                </c:pt>
                <c:pt idx="5">
                  <c:v>7.875</c:v>
                </c:pt>
                <c:pt idx="6">
                  <c:v>7.875</c:v>
                </c:pt>
                <c:pt idx="7">
                  <c:v>7.875</c:v>
                </c:pt>
              </c:numCache>
            </c:numRef>
          </c:val>
          <c:extLst>
            <c:ext xmlns:c16="http://schemas.microsoft.com/office/drawing/2014/chart" uri="{C3380CC4-5D6E-409C-BE32-E72D297353CC}">
              <c16:uniqueId val="{00000005-E8ED-4195-9762-417AEF692470}"/>
            </c:ext>
          </c:extLst>
        </c:ser>
        <c:ser>
          <c:idx val="8"/>
          <c:order val="6"/>
          <c:tx>
            <c:strRef>
              <c:f>'[MISO CO2 Regs workbook.xlsx]EPA Yearly Additions ICAP-UCAP'!$N$80</c:f>
              <c:strCache>
                <c:ptCount val="1"/>
                <c:pt idx="0">
                  <c:v>Imports/Other</c:v>
                </c:pt>
              </c:strCache>
            </c:strRef>
          </c:tx>
          <c:spPr>
            <a:solidFill>
              <a:srgbClr val="CC6600"/>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ICAP-UCAP'!$O$80:$V$80</c:f>
              <c:numCache>
                <c:formatCode>_(* #,##0.0_);_(* \(#,##0.0\);_(* "-"??_);_(@_)</c:formatCode>
                <c:ptCount val="8"/>
                <c:pt idx="0">
                  <c:v>11.353</c:v>
                </c:pt>
                <c:pt idx="1">
                  <c:v>16.899099999999997</c:v>
                </c:pt>
                <c:pt idx="2">
                  <c:v>16.3249</c:v>
                </c:pt>
                <c:pt idx="3">
                  <c:v>15.2249</c:v>
                </c:pt>
                <c:pt idx="4">
                  <c:v>15.2121</c:v>
                </c:pt>
                <c:pt idx="5">
                  <c:v>15.2121</c:v>
                </c:pt>
                <c:pt idx="6">
                  <c:v>14.1271</c:v>
                </c:pt>
                <c:pt idx="7">
                  <c:v>14.1271</c:v>
                </c:pt>
              </c:numCache>
            </c:numRef>
          </c:val>
          <c:extLst>
            <c:ext xmlns:c16="http://schemas.microsoft.com/office/drawing/2014/chart" uri="{C3380CC4-5D6E-409C-BE32-E72D297353CC}">
              <c16:uniqueId val="{00000006-E8ED-4195-9762-417AEF692470}"/>
            </c:ext>
          </c:extLst>
        </c:ser>
        <c:ser>
          <c:idx val="9"/>
          <c:order val="7"/>
          <c:tx>
            <c:strRef>
              <c:f>'[MISO CO2 Regs workbook.xlsx]EPA Yearly Additions ICAP-UCAP'!$N$81</c:f>
              <c:strCache>
                <c:ptCount val="1"/>
                <c:pt idx="0">
                  <c:v>Hydro </c:v>
                </c:pt>
              </c:strCache>
            </c:strRef>
          </c:tx>
          <c:spPr>
            <a:solidFill>
              <a:srgbClr val="0070C0"/>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ICAP-UCAP'!$O$81:$V$81</c:f>
              <c:numCache>
                <c:formatCode>_(* #,##0.0_);_(* \(#,##0.0\);_(* "-"??_);_(@_)</c:formatCode>
                <c:ptCount val="8"/>
                <c:pt idx="0">
                  <c:v>4.26</c:v>
                </c:pt>
                <c:pt idx="1">
                  <c:v>3.7404999999999999</c:v>
                </c:pt>
                <c:pt idx="2">
                  <c:v>4.2252999999999998</c:v>
                </c:pt>
                <c:pt idx="3">
                  <c:v>5.9571000000000005</c:v>
                </c:pt>
                <c:pt idx="4">
                  <c:v>6.2706999999999997</c:v>
                </c:pt>
                <c:pt idx="5">
                  <c:v>6.2706999999999997</c:v>
                </c:pt>
                <c:pt idx="6">
                  <c:v>6.2706999999999997</c:v>
                </c:pt>
                <c:pt idx="7">
                  <c:v>6.2706999999999997</c:v>
                </c:pt>
              </c:numCache>
            </c:numRef>
          </c:val>
          <c:extLst>
            <c:ext xmlns:c16="http://schemas.microsoft.com/office/drawing/2014/chart" uri="{C3380CC4-5D6E-409C-BE32-E72D297353CC}">
              <c16:uniqueId val="{00000007-E8ED-4195-9762-417AEF692470}"/>
            </c:ext>
          </c:extLst>
        </c:ser>
        <c:ser>
          <c:idx val="7"/>
          <c:order val="8"/>
          <c:tx>
            <c:strRef>
              <c:f>'[MISO CO2 Regs workbook.xlsx]EPA Yearly Additions ICAP-UCAP'!$N$79</c:f>
              <c:strCache>
                <c:ptCount val="1"/>
                <c:pt idx="0">
                  <c:v>Wind</c:v>
                </c:pt>
              </c:strCache>
            </c:strRef>
          </c:tx>
          <c:spPr>
            <a:solidFill>
              <a:schemeClr val="accent5">
                <a:lumMod val="40000"/>
                <a:lumOff val="60000"/>
              </a:schemeClr>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ICAP-UCAP'!$O$79:$V$79</c:f>
              <c:numCache>
                <c:formatCode>_(* #,##0.0_);_(* \(#,##0.0\);_(* "-"??_);_(@_)</c:formatCode>
                <c:ptCount val="8"/>
                <c:pt idx="0">
                  <c:v>1.758</c:v>
                </c:pt>
                <c:pt idx="1">
                  <c:v>8.1187000000000005</c:v>
                </c:pt>
                <c:pt idx="2">
                  <c:v>12.263200000000001</c:v>
                </c:pt>
                <c:pt idx="3">
                  <c:v>16.359400000000001</c:v>
                </c:pt>
                <c:pt idx="4">
                  <c:v>18.105599999999999</c:v>
                </c:pt>
                <c:pt idx="5">
                  <c:v>19.284599999999998</c:v>
                </c:pt>
                <c:pt idx="6">
                  <c:v>19.814700000000002</c:v>
                </c:pt>
                <c:pt idx="7">
                  <c:v>20.094200000000001</c:v>
                </c:pt>
              </c:numCache>
            </c:numRef>
          </c:val>
          <c:extLst>
            <c:ext xmlns:c16="http://schemas.microsoft.com/office/drawing/2014/chart" uri="{C3380CC4-5D6E-409C-BE32-E72D297353CC}">
              <c16:uniqueId val="{00000008-E8ED-4195-9762-417AEF692470}"/>
            </c:ext>
          </c:extLst>
        </c:ser>
        <c:ser>
          <c:idx val="6"/>
          <c:order val="9"/>
          <c:tx>
            <c:strRef>
              <c:f>'[MISO CO2 Regs workbook.xlsx]EPA Yearly Additions ICAP-UCAP'!$N$78</c:f>
              <c:strCache>
                <c:ptCount val="1"/>
                <c:pt idx="0">
                  <c:v>Solar</c:v>
                </c:pt>
              </c:strCache>
            </c:strRef>
          </c:tx>
          <c:spPr>
            <a:solidFill>
              <a:srgbClr val="FFC000"/>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ICAP-UCAP'!$O$78:$V$78</c:f>
              <c:numCache>
                <c:formatCode>_(* #,##0.0_);_(* \(#,##0.0\);_(* "-"??_);_(@_)</c:formatCode>
                <c:ptCount val="8"/>
                <c:pt idx="0">
                  <c:v>0.23899999999999999</c:v>
                </c:pt>
                <c:pt idx="1">
                  <c:v>3.2736999999999998</c:v>
                </c:pt>
                <c:pt idx="2">
                  <c:v>9.1795000000000009</c:v>
                </c:pt>
                <c:pt idx="3">
                  <c:v>22.524999999999999</c:v>
                </c:pt>
                <c:pt idx="4">
                  <c:v>24.1814</c:v>
                </c:pt>
                <c:pt idx="5">
                  <c:v>25.274000000000001</c:v>
                </c:pt>
                <c:pt idx="6">
                  <c:v>26.824100000000001</c:v>
                </c:pt>
                <c:pt idx="7">
                  <c:v>28.032900000000001</c:v>
                </c:pt>
              </c:numCache>
            </c:numRef>
          </c:val>
          <c:extLst>
            <c:ext xmlns:c16="http://schemas.microsoft.com/office/drawing/2014/chart" uri="{C3380CC4-5D6E-409C-BE32-E72D297353CC}">
              <c16:uniqueId val="{00000009-E8ED-4195-9762-417AEF692470}"/>
            </c:ext>
          </c:extLst>
        </c:ser>
        <c:ser>
          <c:idx val="10"/>
          <c:order val="10"/>
          <c:tx>
            <c:strRef>
              <c:f>'[MISO CO2 Regs workbook.xlsx]EPA Yearly Additions ICAP-UCAP'!$N$82</c:f>
              <c:strCache>
                <c:ptCount val="1"/>
                <c:pt idx="0">
                  <c:v>Battery Storage</c:v>
                </c:pt>
              </c:strCache>
            </c:strRef>
          </c:tx>
          <c:spPr>
            <a:solidFill>
              <a:srgbClr val="FF0000"/>
            </a:solidFill>
            <a:ln>
              <a:noFill/>
            </a:ln>
            <a:effectLst/>
          </c:spPr>
          <c:invertIfNegative val="0"/>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ICAP-UCAP'!$O$82:$V$82</c:f>
              <c:numCache>
                <c:formatCode>_(* #,##0.0_);_(* \(#,##0.0\);_(* "-"??_);_(@_)</c:formatCode>
                <c:ptCount val="8"/>
                <c:pt idx="0">
                  <c:v>0</c:v>
                </c:pt>
                <c:pt idx="1">
                  <c:v>6.5164999999999997</c:v>
                </c:pt>
                <c:pt idx="2">
                  <c:v>7.4808999999999992</c:v>
                </c:pt>
                <c:pt idx="3">
                  <c:v>8.1206999999999994</c:v>
                </c:pt>
                <c:pt idx="4">
                  <c:v>8.2408999999999999</c:v>
                </c:pt>
                <c:pt idx="5">
                  <c:v>9.889899999999999</c:v>
                </c:pt>
                <c:pt idx="6">
                  <c:v>10.708500000000001</c:v>
                </c:pt>
                <c:pt idx="7">
                  <c:v>10.708500000000001</c:v>
                </c:pt>
              </c:numCache>
            </c:numRef>
          </c:val>
          <c:extLst>
            <c:ext xmlns:c16="http://schemas.microsoft.com/office/drawing/2014/chart" uri="{C3380CC4-5D6E-409C-BE32-E72D297353CC}">
              <c16:uniqueId val="{0000000A-E8ED-4195-9762-417AEF692470}"/>
            </c:ext>
          </c:extLst>
        </c:ser>
        <c:dLbls>
          <c:showLegendKey val="0"/>
          <c:showVal val="0"/>
          <c:showCatName val="0"/>
          <c:showSerName val="0"/>
          <c:showPercent val="0"/>
          <c:showBubbleSize val="0"/>
        </c:dLbls>
        <c:gapWidth val="150"/>
        <c:overlap val="100"/>
        <c:axId val="301565439"/>
        <c:axId val="112550127"/>
      </c:barChart>
      <c:lineChart>
        <c:grouping val="standard"/>
        <c:varyColors val="0"/>
        <c:ser>
          <c:idx val="12"/>
          <c:order val="12"/>
          <c:tx>
            <c:strRef>
              <c:f>'[MISO CO2 Regs workbook.xlsx]EPA Yearly Additions ICAP-UCAP'!$N$84</c:f>
              <c:strCache>
                <c:ptCount val="1"/>
                <c:pt idx="0">
                  <c:v>Projected Peak Load</c:v>
                </c:pt>
              </c:strCache>
            </c:strRef>
          </c:tx>
          <c:spPr>
            <a:ln w="28575" cap="rnd">
              <a:solidFill>
                <a:schemeClr val="tx1"/>
              </a:solidFill>
              <a:round/>
            </a:ln>
            <a:effectLst/>
          </c:spPr>
          <c:marker>
            <c:symbol val="none"/>
          </c:marker>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ICAP-UCAP'!$O$84:$V$84</c:f>
              <c:numCache>
                <c:formatCode>_(* #,##0.0_);_(* \(#,##0.0\);_(* "-"??_);_(@_)</c:formatCode>
                <c:ptCount val="8"/>
                <c:pt idx="0" formatCode="_(* #,##0.00_);_(* \(#,##0.00\);_(* &quot;-&quot;??_);_(@_)">
                  <c:v>124.21259999999999</c:v>
                </c:pt>
                <c:pt idx="1">
                  <c:v>130.6699428127383</c:v>
                </c:pt>
                <c:pt idx="2">
                  <c:v>133.23137895465646</c:v>
                </c:pt>
                <c:pt idx="3">
                  <c:v>140.06679162908935</c:v>
                </c:pt>
                <c:pt idx="4">
                  <c:v>148.0953837043615</c:v>
                </c:pt>
                <c:pt idx="5">
                  <c:v>158.16304048146318</c:v>
                </c:pt>
                <c:pt idx="6">
                  <c:v>168.99958592772467</c:v>
                </c:pt>
                <c:pt idx="7">
                  <c:v>177.55967482542621</c:v>
                </c:pt>
              </c:numCache>
            </c:numRef>
          </c:val>
          <c:smooth val="0"/>
          <c:extLst>
            <c:ext xmlns:c16="http://schemas.microsoft.com/office/drawing/2014/chart" uri="{C3380CC4-5D6E-409C-BE32-E72D297353CC}">
              <c16:uniqueId val="{0000000B-E8ED-4195-9762-417AEF692470}"/>
            </c:ext>
          </c:extLst>
        </c:ser>
        <c:ser>
          <c:idx val="13"/>
          <c:order val="13"/>
          <c:tx>
            <c:strRef>
              <c:f>'[MISO CO2 Regs workbook.xlsx]EPA Yearly Additions ICAP-UCAP'!$N$85</c:f>
              <c:strCache>
                <c:ptCount val="1"/>
                <c:pt idx="0">
                  <c:v>Target Reserve Margin</c:v>
                </c:pt>
              </c:strCache>
            </c:strRef>
          </c:tx>
          <c:spPr>
            <a:ln w="28575" cap="rnd">
              <a:solidFill>
                <a:schemeClr val="tx1"/>
              </a:solidFill>
              <a:prstDash val="dash"/>
              <a:round/>
            </a:ln>
            <a:effectLst/>
          </c:spPr>
          <c:marker>
            <c:symbol val="none"/>
          </c:marker>
          <c:cat>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cat>
          <c:val>
            <c:numRef>
              <c:f>'[MISO CO2 Regs workbook.xlsx]EPA Yearly Additions ICAP-UCAP'!$O$85:$V$85</c:f>
              <c:numCache>
                <c:formatCode>_(* #,##0.00_);_(* \(#,##0.00\);_(* "-"??_);_(@_)</c:formatCode>
                <c:ptCount val="8"/>
                <c:pt idx="0" formatCode="_(* #,##0.0_);_(* \(#,##0.0\);_(* &quot;-&quot;??_);_(@_)">
                  <c:v>137.1</c:v>
                </c:pt>
                <c:pt idx="1">
                  <c:v>152.62249320527832</c:v>
                </c:pt>
                <c:pt idx="2" formatCode="_(* #,##0.0_);_(* \(#,##0.0\);_(* &quot;-&quot;??_);_(@_)">
                  <c:v>155.61425061903873</c:v>
                </c:pt>
                <c:pt idx="3" formatCode="_(* #,##0.0_);_(* \(#,##0.0\);_(* &quot;-&quot;??_);_(@_)">
                  <c:v>163.59801262277637</c:v>
                </c:pt>
                <c:pt idx="4" formatCode="_(* #,##0.0_);_(* \(#,##0.0\);_(* &quot;-&quot;??_);_(@_)">
                  <c:v>172.97540816669422</c:v>
                </c:pt>
                <c:pt idx="5" formatCode="_(* #,##0.0_);_(* \(#,##0.0\);_(* &quot;-&quot;??_);_(@_)">
                  <c:v>184.73443128234899</c:v>
                </c:pt>
                <c:pt idx="6" formatCode="_(* #,##0.0_);_(* \(#,##0.0\);_(* &quot;-&quot;??_);_(@_)">
                  <c:v>197.39151636358201</c:v>
                </c:pt>
                <c:pt idx="7" formatCode="_(* #,##0.0_);_(* \(#,##0.0\);_(* &quot;-&quot;??_);_(@_)">
                  <c:v>207.38970019609781</c:v>
                </c:pt>
              </c:numCache>
            </c:numRef>
          </c:val>
          <c:smooth val="0"/>
          <c:extLst>
            <c:ext xmlns:c16="http://schemas.microsoft.com/office/drawing/2014/chart" uri="{C3380CC4-5D6E-409C-BE32-E72D297353CC}">
              <c16:uniqueId val="{0000000C-E8ED-4195-9762-417AEF692470}"/>
            </c:ext>
          </c:extLst>
        </c:ser>
        <c:dLbls>
          <c:showLegendKey val="0"/>
          <c:showVal val="0"/>
          <c:showCatName val="0"/>
          <c:showSerName val="0"/>
          <c:showPercent val="0"/>
          <c:showBubbleSize val="0"/>
        </c:dLbls>
        <c:marker val="1"/>
        <c:smooth val="0"/>
        <c:axId val="301565439"/>
        <c:axId val="112550127"/>
      </c:lineChart>
      <c:scatterChart>
        <c:scatterStyle val="lineMarker"/>
        <c:varyColors val="0"/>
        <c:ser>
          <c:idx val="11"/>
          <c:order val="11"/>
          <c:tx>
            <c:strRef>
              <c:f>'[MISO CO2 Regs workbook.xlsx]EPA Yearly Additions ICAP-UCAP'!$N$83</c:f>
              <c:strCache>
                <c:ptCount val="1"/>
                <c:pt idx="0">
                  <c:v>Total</c:v>
                </c:pt>
              </c:strCache>
            </c:strRef>
          </c:tx>
          <c:spPr>
            <a:ln w="25400" cap="rnd">
              <a:no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'[MISO CO2 Regs workbook.xlsx]EPA Yearly Additions ICAP-UCAP'!$O$71:$V$71</c:f>
              <c:strCache>
                <c:ptCount val="8"/>
                <c:pt idx="0">
                  <c:v>MISO 2021</c:v>
                </c:pt>
                <c:pt idx="1">
                  <c:v>EPA 2028</c:v>
                </c:pt>
                <c:pt idx="2">
                  <c:v>EPA 2030</c:v>
                </c:pt>
                <c:pt idx="3">
                  <c:v>EPA 2035</c:v>
                </c:pt>
                <c:pt idx="4">
                  <c:v>EPA 2040</c:v>
                </c:pt>
                <c:pt idx="5">
                  <c:v>EPA 2045</c:v>
                </c:pt>
                <c:pt idx="6">
                  <c:v>EPA 2050</c:v>
                </c:pt>
                <c:pt idx="7">
                  <c:v>EPA 2055</c:v>
                </c:pt>
              </c:strCache>
            </c:strRef>
          </c:xVal>
          <c:yVal>
            <c:numRef>
              <c:f>'[MISO CO2 Regs workbook.xlsx]EPA Yearly Additions ICAP-UCAP'!$O$83:$V$83</c:f>
              <c:numCache>
                <c:formatCode>_(* #,##0.0_);_(* \(#,##0.0\);_(* "-"??_);_(@_)</c:formatCode>
                <c:ptCount val="8"/>
                <c:pt idx="0">
                  <c:v>156.00200000000001</c:v>
                </c:pt>
                <c:pt idx="1">
                  <c:v>154.39247830435781</c:v>
                </c:pt>
                <c:pt idx="2">
                  <c:v>159.80879999999999</c:v>
                </c:pt>
                <c:pt idx="3">
                  <c:v>171.95059999999998</c:v>
                </c:pt>
                <c:pt idx="4">
                  <c:v>175.84530000000004</c:v>
                </c:pt>
                <c:pt idx="5">
                  <c:v>188.73610000000002</c:v>
                </c:pt>
                <c:pt idx="6">
                  <c:v>205.74170000000004</c:v>
                </c:pt>
                <c:pt idx="7">
                  <c:v>218.23160000000001</c:v>
                </c:pt>
              </c:numCache>
            </c:numRef>
          </c:yVal>
          <c:smooth val="0"/>
          <c:extLst>
            <c:ext xmlns:c16="http://schemas.microsoft.com/office/drawing/2014/chart" uri="{C3380CC4-5D6E-409C-BE32-E72D297353CC}">
              <c16:uniqueId val="{0000000D-E8ED-4195-9762-417AEF692470}"/>
            </c:ext>
          </c:extLst>
        </c:ser>
        <c:dLbls>
          <c:showLegendKey val="0"/>
          <c:showVal val="0"/>
          <c:showCatName val="0"/>
          <c:showSerName val="0"/>
          <c:showPercent val="0"/>
          <c:showBubbleSize val="0"/>
        </c:dLbls>
        <c:axId val="112563567"/>
        <c:axId val="112566447"/>
      </c:scatterChart>
      <c:catAx>
        <c:axId val="30156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2550127"/>
        <c:crosses val="autoZero"/>
        <c:auto val="1"/>
        <c:lblAlgn val="ctr"/>
        <c:lblOffset val="100"/>
        <c:noMultiLvlLbl val="0"/>
      </c:catAx>
      <c:valAx>
        <c:axId val="112550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UCAP</a:t>
                </a:r>
                <a:r>
                  <a:rPr lang="en-US" baseline="0"/>
                  <a:t> (GW)</a:t>
                </a:r>
                <a:endParaRPr lang="en-US"/>
              </a:p>
            </c:rich>
          </c:tx>
          <c:layout>
            <c:manualLayout>
              <c:xMode val="edge"/>
              <c:yMode val="edge"/>
              <c:x val="1.0867925044976381E-2"/>
              <c:y val="0.3740312158676464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01565439"/>
        <c:crosses val="autoZero"/>
        <c:crossBetween val="between"/>
      </c:valAx>
      <c:valAx>
        <c:axId val="112566447"/>
        <c:scaling>
          <c:orientation val="minMax"/>
        </c:scaling>
        <c:delete val="1"/>
        <c:axPos val="r"/>
        <c:numFmt formatCode="_(* #,##0.0_);_(* \(#,##0.0\);_(* &quot;-&quot;??_);_(@_)" sourceLinked="1"/>
        <c:majorTickMark val="out"/>
        <c:minorTickMark val="none"/>
        <c:tickLblPos val="nextTo"/>
        <c:crossAx val="112563567"/>
        <c:crosses val="max"/>
        <c:crossBetween val="midCat"/>
      </c:valAx>
      <c:valAx>
        <c:axId val="112563567"/>
        <c:scaling>
          <c:orientation val="minMax"/>
        </c:scaling>
        <c:delete val="1"/>
        <c:axPos val="t"/>
        <c:majorTickMark val="out"/>
        <c:minorTickMark val="none"/>
        <c:tickLblPos val="nextTo"/>
        <c:crossAx val="112566447"/>
        <c:crosses val="max"/>
        <c:crossBetween val="midCat"/>
      </c:valAx>
      <c:spPr>
        <a:noFill/>
        <a:ln>
          <a:noFill/>
        </a:ln>
        <a:effectLst/>
      </c:spPr>
    </c:plotArea>
    <c:legend>
      <c:legendPos val="b"/>
      <c:layout>
        <c:manualLayout>
          <c:xMode val="edge"/>
          <c:yMode val="edge"/>
          <c:x val="6.8160031080495107E-2"/>
          <c:y val="0.84966156486662203"/>
          <c:w val="0.86226110007410894"/>
          <c:h val="0.13142143244620519"/>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2225">
      <a:solidFill>
        <a:schemeClr val="tx1"/>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25.jpg"/></Relationships>
</file>

<file path=ppt/drawings/drawing1.xml><?xml version="1.0" encoding="utf-8"?>
<c:userShapes xmlns:c="http://schemas.openxmlformats.org/drawingml/2006/chart">
  <cdr:relSizeAnchor xmlns:cdr="http://schemas.openxmlformats.org/drawingml/2006/chartDrawing">
    <cdr:from>
      <cdr:x>0.76885</cdr:x>
      <cdr:y>0.09459</cdr:y>
    </cdr:from>
    <cdr:to>
      <cdr:x>0.91614</cdr:x>
      <cdr:y>0.16786</cdr:y>
    </cdr:to>
    <cdr:sp macro="" textlink="">
      <cdr:nvSpPr>
        <cdr:cNvPr id="2" name="Rectangle 1">
          <a:extLst xmlns:a="http://schemas.openxmlformats.org/drawingml/2006/main">
            <a:ext uri="{FF2B5EF4-FFF2-40B4-BE49-F238E27FC236}">
              <a16:creationId xmlns:a16="http://schemas.microsoft.com/office/drawing/2014/main" id="{57614F57-322F-6DFB-8204-0D57DE98623F}"/>
            </a:ext>
          </a:extLst>
        </cdr:cNvPr>
        <cdr:cNvSpPr/>
      </cdr:nvSpPr>
      <cdr:spPr>
        <a:xfrm xmlns:a="http://schemas.openxmlformats.org/drawingml/2006/main">
          <a:off x="5892265" y="397329"/>
          <a:ext cx="1128835" cy="307777"/>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400" b="1" cap="none" spc="0" dirty="0">
              <a:ln w="0"/>
              <a:solidFill>
                <a:schemeClr val="accent1">
                  <a:lumMod val="60000"/>
                  <a:lumOff val="40000"/>
                </a:schemeClr>
              </a:solidFill>
              <a:effectLst/>
              <a:latin typeface="Arial" panose="020B0604020202020204" pitchFamily="34" charset="0"/>
              <a:cs typeface="Arial" panose="020B0604020202020204" pitchFamily="34" charset="0"/>
            </a:rPr>
            <a:t>Peak Load </a:t>
          </a:r>
        </a:p>
      </cdr:txBody>
    </cdr:sp>
  </cdr:relSizeAnchor>
  <cdr:relSizeAnchor xmlns:cdr="http://schemas.openxmlformats.org/drawingml/2006/chartDrawing">
    <cdr:from>
      <cdr:x>0.49706</cdr:x>
      <cdr:y>0.17812</cdr:y>
    </cdr:from>
    <cdr:to>
      <cdr:x>0.68201</cdr:x>
      <cdr:y>0.25139</cdr:y>
    </cdr:to>
    <cdr:sp macro="" textlink="">
      <cdr:nvSpPr>
        <cdr:cNvPr id="4" name="Rectangle 3">
          <a:extLst xmlns:a="http://schemas.openxmlformats.org/drawingml/2006/main">
            <a:ext uri="{FF2B5EF4-FFF2-40B4-BE49-F238E27FC236}">
              <a16:creationId xmlns:a16="http://schemas.microsoft.com/office/drawing/2014/main" id="{99CE6304-93CA-B300-FCD5-1EDCE6AF2995}"/>
            </a:ext>
          </a:extLst>
        </cdr:cNvPr>
        <cdr:cNvSpPr/>
      </cdr:nvSpPr>
      <cdr:spPr>
        <a:xfrm xmlns:a="http://schemas.openxmlformats.org/drawingml/2006/main">
          <a:off x="3809369" y="748200"/>
          <a:ext cx="1417375" cy="307777"/>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1400" b="1" cap="none" spc="0" dirty="0">
              <a:ln w="0"/>
              <a:solidFill>
                <a:schemeClr val="accent1">
                  <a:lumMod val="60000"/>
                  <a:lumOff val="40000"/>
                </a:schemeClr>
              </a:solidFill>
              <a:latin typeface="Arial" panose="020B0604020202020204" pitchFamily="34" charset="0"/>
              <a:cs typeface="Arial" panose="020B0604020202020204" pitchFamily="34" charset="0"/>
            </a:rPr>
            <a:t>Net Peak Load</a:t>
          </a:r>
        </a:p>
      </cdr:txBody>
    </cdr:sp>
  </cdr:relSizeAnchor>
  <cdr:relSizeAnchor xmlns:cdr="http://schemas.openxmlformats.org/drawingml/2006/chartDrawing">
    <cdr:from>
      <cdr:x>0.68635</cdr:x>
      <cdr:y>0.23753</cdr:y>
    </cdr:from>
    <cdr:to>
      <cdr:x>0.79326</cdr:x>
      <cdr:y>0.35511</cdr:y>
    </cdr:to>
    <cdr:cxnSp macro="">
      <cdr:nvCxnSpPr>
        <cdr:cNvPr id="6" name="Straight Arrow Connector 5">
          <a:extLst xmlns:a="http://schemas.openxmlformats.org/drawingml/2006/main">
            <a:ext uri="{FF2B5EF4-FFF2-40B4-BE49-F238E27FC236}">
              <a16:creationId xmlns:a16="http://schemas.microsoft.com/office/drawing/2014/main" id="{0300780C-9DF6-43C8-7E76-31F57811F871}"/>
            </a:ext>
          </a:extLst>
        </cdr:cNvPr>
        <cdr:cNvCxnSpPr/>
      </cdr:nvCxnSpPr>
      <cdr:spPr>
        <a:xfrm xmlns:a="http://schemas.openxmlformats.org/drawingml/2006/main">
          <a:off x="4892169" y="1154453"/>
          <a:ext cx="762000" cy="571500"/>
        </a:xfrm>
        <a:prstGeom xmlns:a="http://schemas.openxmlformats.org/drawingml/2006/main" prst="straightConnector1">
          <a:avLst/>
        </a:prstGeom>
        <a:ln xmlns:a="http://schemas.openxmlformats.org/drawingml/2006/main" w="38100">
          <a:solidFill>
            <a:srgbClr val="76717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0.85607</cdr:x>
      <cdr:y>0.15914</cdr:y>
    </cdr:from>
    <cdr:to>
      <cdr:x>0.89883</cdr:x>
      <cdr:y>0.24929</cdr:y>
    </cdr:to>
    <cdr:cxnSp macro="">
      <cdr:nvCxnSpPr>
        <cdr:cNvPr id="8" name="Straight Arrow Connector 7">
          <a:extLst xmlns:a="http://schemas.openxmlformats.org/drawingml/2006/main">
            <a:ext uri="{FF2B5EF4-FFF2-40B4-BE49-F238E27FC236}">
              <a16:creationId xmlns:a16="http://schemas.microsoft.com/office/drawing/2014/main" id="{6E731B52-62A3-C99C-8CF9-9420A58D3640}"/>
            </a:ext>
          </a:extLst>
        </cdr:cNvPr>
        <cdr:cNvCxnSpPr/>
      </cdr:nvCxnSpPr>
      <cdr:spPr>
        <a:xfrm xmlns:a="http://schemas.openxmlformats.org/drawingml/2006/main">
          <a:off x="6101844" y="773453"/>
          <a:ext cx="304800" cy="43815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0.68225</cdr:x>
      <cdr:y>0.32648</cdr:y>
    </cdr:from>
    <cdr:to>
      <cdr:x>0.78232</cdr:x>
      <cdr:y>0.37896</cdr:y>
    </cdr:to>
    <cdr:sp macro="" textlink="">
      <cdr:nvSpPr>
        <cdr:cNvPr id="3" name="Arrow: Right 2">
          <a:extLst xmlns:a="http://schemas.openxmlformats.org/drawingml/2006/main">
            <a:ext uri="{FF2B5EF4-FFF2-40B4-BE49-F238E27FC236}">
              <a16:creationId xmlns:a16="http://schemas.microsoft.com/office/drawing/2014/main" id="{40AA6AD7-9216-A9C8-00CB-B6447E5A4F31}"/>
            </a:ext>
          </a:extLst>
        </cdr:cNvPr>
        <cdr:cNvSpPr/>
      </cdr:nvSpPr>
      <cdr:spPr>
        <a:xfrm xmlns:a="http://schemas.openxmlformats.org/drawingml/2006/main" rot="706097">
          <a:off x="5228637" y="1371371"/>
          <a:ext cx="766908" cy="220450"/>
        </a:xfrm>
        <a:prstGeom xmlns:a="http://schemas.openxmlformats.org/drawingml/2006/main" prst="rightArrow">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0.92412</cdr:x>
      <cdr:y>0.8485</cdr:y>
    </cdr:from>
    <cdr:to>
      <cdr:x>0.98038</cdr:x>
      <cdr:y>0.95593</cdr:y>
    </cdr:to>
    <cdr:pic>
      <cdr:nvPicPr>
        <cdr:cNvPr id="2" name="Picture 1" descr="A picture containing drawing&#10;&#10;Description automatically generated">
          <a:extLst xmlns:a="http://schemas.openxmlformats.org/drawingml/2006/main">
            <a:ext uri="{FF2B5EF4-FFF2-40B4-BE49-F238E27FC236}">
              <a16:creationId xmlns:a16="http://schemas.microsoft.com/office/drawing/2014/main" id="{5F5AC82A-090F-AA1D-87EF-81A0A9D139D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alphaModFix amt="57000"/>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1265264" y="5058354"/>
          <a:ext cx="685799" cy="64048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a:lvl1pPr>
          </a:lstStyle>
          <a:p>
            <a:endParaRPr lang="en-US" dirty="0">
              <a:latin typeface="Segoe UI" panose="020B0502040204020203" pitchFamily="34" charset="0"/>
            </a:endParaRPr>
          </a:p>
        </p:txBody>
      </p:sp>
      <p:sp>
        <p:nvSpPr>
          <p:cNvPr id="3" name="Date Placeholder 2"/>
          <p:cNvSpPr>
            <a:spLocks noGrp="1"/>
          </p:cNvSpPr>
          <p:nvPr>
            <p:ph type="dt" sz="quarter" idx="1"/>
          </p:nvPr>
        </p:nvSpPr>
        <p:spPr>
          <a:xfrm>
            <a:off x="3970938" y="0"/>
            <a:ext cx="3037840" cy="466435"/>
          </a:xfrm>
          <a:prstGeom prst="rect">
            <a:avLst/>
          </a:prstGeom>
        </p:spPr>
        <p:txBody>
          <a:bodyPr vert="horz" lIns="93179" tIns="46590" rIns="93179" bIns="46590" rtlCol="0"/>
          <a:lstStyle>
            <a:lvl1pPr algn="r">
              <a:defRPr sz="1200"/>
            </a:lvl1pPr>
          </a:lstStyle>
          <a:p>
            <a:fld id="{D966CA51-F936-394B-9806-25184CB372C6}" type="datetimeFigureOut">
              <a:rPr lang="en-US" smtClean="0">
                <a:latin typeface="Segoe UI" panose="020B0502040204020203" pitchFamily="34" charset="0"/>
              </a:rPr>
              <a:t>12/4/23</a:t>
            </a:fld>
            <a:endParaRPr lang="en-US" dirty="0">
              <a:latin typeface="Segoe UI" panose="020B0502040204020203" pitchFamily="34" charset="0"/>
            </a:endParaRPr>
          </a:p>
        </p:txBody>
      </p:sp>
      <p:sp>
        <p:nvSpPr>
          <p:cNvPr id="4" name="Footer Placeholder 3"/>
          <p:cNvSpPr>
            <a:spLocks noGrp="1"/>
          </p:cNvSpPr>
          <p:nvPr>
            <p:ph type="ftr" sz="quarter" idx="2"/>
          </p:nvPr>
        </p:nvSpPr>
        <p:spPr>
          <a:xfrm>
            <a:off x="0" y="8829968"/>
            <a:ext cx="3037840" cy="466434"/>
          </a:xfrm>
          <a:prstGeom prst="rect">
            <a:avLst/>
          </a:prstGeom>
        </p:spPr>
        <p:txBody>
          <a:bodyPr vert="horz" lIns="93179" tIns="46590" rIns="93179" bIns="46590" rtlCol="0" anchor="b"/>
          <a:lstStyle>
            <a:lvl1pPr algn="l">
              <a:defRPr sz="1200"/>
            </a:lvl1pPr>
          </a:lstStyle>
          <a:p>
            <a:endParaRPr lang="en-US" dirty="0">
              <a:latin typeface="Segoe UI" panose="020B0502040204020203" pitchFamily="34" charset="0"/>
            </a:endParaRPr>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3179" tIns="46590" rIns="93179" bIns="46590" rtlCol="0" anchor="b"/>
          <a:lstStyle>
            <a:lvl1pPr algn="r">
              <a:defRPr sz="1200"/>
            </a:lvl1pPr>
          </a:lstStyle>
          <a:p>
            <a:fld id="{CCF3835D-1F67-8740-A6E3-E9CBFBC1AAFA}"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19179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9" tIns="46590" rIns="93179" bIns="46590" rtlCol="0"/>
          <a:lstStyle>
            <a:lvl1pPr algn="l">
              <a:defRPr sz="1200" b="0" i="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3179" tIns="46590" rIns="93179" bIns="46590" rtlCol="0"/>
          <a:lstStyle>
            <a:lvl1pPr algn="r">
              <a:defRPr sz="1200" b="0" i="0">
                <a:latin typeface="Segoe UI" panose="020B0502040204020203" pitchFamily="34" charset="0"/>
              </a:defRPr>
            </a:lvl1pPr>
          </a:lstStyle>
          <a:p>
            <a:fld id="{D1379AAA-C0C0-CB49-8400-60D4C0C57CDC}" type="datetimeFigureOut">
              <a:rPr lang="en-US" smtClean="0"/>
              <a:pPr/>
              <a:t>12/4/23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9" tIns="46590" rIns="93179" bIns="46590"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9" tIns="46590" rIns="93179" bIns="4659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9" tIns="46590" rIns="93179" bIns="46590" rtlCol="0" anchor="b"/>
          <a:lstStyle>
            <a:lvl1pPr algn="l">
              <a:defRPr sz="1200" b="0" i="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79" tIns="46590" rIns="93179" bIns="46590" rtlCol="0" anchor="b"/>
          <a:lstStyle>
            <a:lvl1pPr algn="r">
              <a:defRPr sz="1200" b="0" i="0">
                <a:latin typeface="Segoe UI" panose="020B0502040204020203" pitchFamily="34" charset="0"/>
              </a:defRPr>
            </a:lvl1pPr>
          </a:lstStyle>
          <a:p>
            <a:fld id="{3C1A31D5-59AE-914B-B6B8-D3FB1071DEDB}" type="slidenum">
              <a:rPr lang="en-US" smtClean="0"/>
              <a:pPr/>
              <a:t>‹#›</a:t>
            </a:fld>
            <a:endParaRPr lang="en-US" dirty="0"/>
          </a:p>
        </p:txBody>
      </p:sp>
    </p:spTree>
    <p:extLst>
      <p:ext uri="{BB962C8B-B14F-4D97-AF65-F5344CB8AC3E}">
        <p14:creationId xmlns:p14="http://schemas.microsoft.com/office/powerpoint/2010/main" val="1357017768"/>
      </p:ext>
    </p:extLst>
  </p:cSld>
  <p:clrMap bg1="lt1" tx1="dk1" bg2="lt2" tx2="dk2" accent1="accent1" accent2="accent2" accent3="accent3" accent4="accent4" accent5="accent5" accent6="accent6" hlink="hlink" folHlink="folHlink"/>
  <p:notesStyle>
    <a:lvl1pPr marL="0" algn="l" defTabSz="914354" rtl="0" eaLnBrk="1" latinLnBrk="0" hangingPunct="1">
      <a:defRPr sz="1200" b="0" i="0" kern="1200">
        <a:solidFill>
          <a:schemeClr val="tx1"/>
        </a:solidFill>
        <a:latin typeface="Segoe UI" panose="020B0502040204020203" pitchFamily="34" charset="0"/>
        <a:ea typeface="+mn-ea"/>
        <a:cs typeface="+mn-cs"/>
      </a:defRPr>
    </a:lvl1pPr>
    <a:lvl2pPr marL="457178" algn="l" defTabSz="914354" rtl="0" eaLnBrk="1" latinLnBrk="0" hangingPunct="1">
      <a:defRPr sz="1200" b="0" i="0" kern="1200">
        <a:solidFill>
          <a:schemeClr val="tx1"/>
        </a:solidFill>
        <a:latin typeface="Segoe UI" panose="020B0502040204020203" pitchFamily="34" charset="0"/>
        <a:ea typeface="+mn-ea"/>
        <a:cs typeface="+mn-cs"/>
      </a:defRPr>
    </a:lvl2pPr>
    <a:lvl3pPr marL="914354" algn="l" defTabSz="914354" rtl="0" eaLnBrk="1" latinLnBrk="0" hangingPunct="1">
      <a:defRPr sz="1200" b="0" i="0" kern="1200">
        <a:solidFill>
          <a:schemeClr val="tx1"/>
        </a:solidFill>
        <a:latin typeface="Segoe UI" panose="020B0502040204020203" pitchFamily="34" charset="0"/>
        <a:ea typeface="+mn-ea"/>
        <a:cs typeface="+mn-cs"/>
      </a:defRPr>
    </a:lvl3pPr>
    <a:lvl4pPr marL="1371532" algn="l" defTabSz="914354" rtl="0" eaLnBrk="1" latinLnBrk="0" hangingPunct="1">
      <a:defRPr sz="1200" b="0" i="0" kern="1200">
        <a:solidFill>
          <a:schemeClr val="tx1"/>
        </a:solidFill>
        <a:latin typeface="Segoe UI" panose="020B0502040204020203" pitchFamily="34" charset="0"/>
        <a:ea typeface="+mn-ea"/>
        <a:cs typeface="+mn-cs"/>
      </a:defRPr>
    </a:lvl4pPr>
    <a:lvl5pPr marL="1828709" algn="l" defTabSz="914354" rtl="0" eaLnBrk="1" latinLnBrk="0" hangingPunct="1">
      <a:defRPr sz="1200" b="0" i="0" kern="1200">
        <a:solidFill>
          <a:schemeClr val="tx1"/>
        </a:solidFill>
        <a:latin typeface="Segoe UI" panose="020B0502040204020203" pitchFamily="34" charset="0"/>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Brant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25A4E-FBD1-4F82-A366-18EE4B11BD84}"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127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00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Subtitle, Textblock, Logo">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5BAB1A1E-6473-4F85-96A5-9A8E6777BA29}"/>
              </a:ext>
            </a:extLst>
          </p:cNvPr>
          <p:cNvPicPr>
            <a:picLocks noChangeAspect="1"/>
          </p:cNvPicPr>
          <p:nvPr userDrawn="1"/>
        </p:nvPicPr>
        <p:blipFill>
          <a:blip r:embed="rId2"/>
          <a:stretch>
            <a:fillRect/>
          </a:stretch>
        </p:blipFill>
        <p:spPr>
          <a:xfrm>
            <a:off x="9565487" y="6201507"/>
            <a:ext cx="2416307" cy="473203"/>
          </a:xfrm>
          <a:prstGeom prst="rect">
            <a:avLst/>
          </a:prstGeom>
        </p:spPr>
      </p:pic>
      <p:sp>
        <p:nvSpPr>
          <p:cNvPr id="5" name="Text Placeholder 11">
            <a:extLst>
              <a:ext uri="{FF2B5EF4-FFF2-40B4-BE49-F238E27FC236}">
                <a16:creationId xmlns:a16="http://schemas.microsoft.com/office/drawing/2014/main" id="{4A1C2E32-6E91-4844-9A0D-787447655E10}"/>
              </a:ext>
            </a:extLst>
          </p:cNvPr>
          <p:cNvSpPr>
            <a:spLocks noGrp="1"/>
          </p:cNvSpPr>
          <p:nvPr>
            <p:ph type="body" sz="quarter" idx="16" hasCustomPrompt="1"/>
          </p:nvPr>
        </p:nvSpPr>
        <p:spPr>
          <a:xfrm>
            <a:off x="207460" y="1392333"/>
            <a:ext cx="11771588" cy="489399"/>
          </a:xfrm>
          <a:prstGeom prst="rect">
            <a:avLst/>
          </a:prstGeom>
        </p:spPr>
        <p:txBody>
          <a:bodyPr anchor="ctr" anchorCtr="0"/>
          <a:lstStyle>
            <a:lvl1pPr marL="0" indent="0" algn="ctr">
              <a:buNone/>
              <a:defRPr sz="2400" b="1">
                <a:solidFill>
                  <a:schemeClr val="tx2"/>
                </a:solidFill>
                <a:latin typeface="+mn-lt"/>
                <a:cs typeface="Segoe UI Semilight" panose="020B0402040204020203" pitchFamily="34" charset="0"/>
              </a:defRPr>
            </a:lvl1pPr>
            <a:lvl2pPr>
              <a:spcAft>
                <a:spcPts val="959"/>
              </a:spcAft>
              <a:defRPr/>
            </a:lvl2pPr>
            <a:lvl3pPr>
              <a:tabLst>
                <a:tab pos="169629" algn="l"/>
                <a:tab pos="339257" algn="l"/>
              </a:tabLst>
              <a:defRPr/>
            </a:lvl3pPr>
          </a:lstStyle>
          <a:p>
            <a:pPr lvl="0"/>
            <a:r>
              <a:rPr lang="en-US" dirty="0"/>
              <a:t>Click to Edit Subtitle</a:t>
            </a:r>
          </a:p>
        </p:txBody>
      </p:sp>
      <p:sp>
        <p:nvSpPr>
          <p:cNvPr id="7" name="Text Placeholder 3">
            <a:extLst>
              <a:ext uri="{FF2B5EF4-FFF2-40B4-BE49-F238E27FC236}">
                <a16:creationId xmlns:a16="http://schemas.microsoft.com/office/drawing/2014/main" id="{85BC6F99-B017-49D9-AA91-DE00E392EE91}"/>
              </a:ext>
            </a:extLst>
          </p:cNvPr>
          <p:cNvSpPr>
            <a:spLocks noGrp="1"/>
          </p:cNvSpPr>
          <p:nvPr>
            <p:ph type="body" sz="quarter" idx="10" hasCustomPrompt="1"/>
          </p:nvPr>
        </p:nvSpPr>
        <p:spPr>
          <a:xfrm>
            <a:off x="210206" y="2071134"/>
            <a:ext cx="11771588" cy="3940971"/>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marL="287338" indent="0">
              <a:buNone/>
              <a:defRPr sz="2200">
                <a:solidFill>
                  <a:schemeClr val="tx2">
                    <a:lumMod val="75000"/>
                    <a:lumOff val="25000"/>
                  </a:schemeClr>
                </a:solidFill>
                <a:latin typeface="+mn-lt"/>
                <a:cs typeface="Segoe UI Semilight" panose="020B0402040204020203" pitchFamily="34" charset="0"/>
              </a:defRPr>
            </a:lvl2pPr>
            <a:lvl3pPr marL="573088" indent="0">
              <a:buNone/>
              <a:defRPr sz="2200">
                <a:solidFill>
                  <a:schemeClr val="tx2">
                    <a:lumMod val="75000"/>
                    <a:lumOff val="25000"/>
                  </a:schemeClr>
                </a:solidFill>
                <a:latin typeface="+mn-lt"/>
                <a:cs typeface="Segoe UI Semilight" panose="020B0402040204020203" pitchFamily="34" charset="0"/>
              </a:defRPr>
            </a:lvl3pPr>
            <a:lvl4pPr marL="914400" indent="0">
              <a:buNone/>
              <a:defRPr sz="2200">
                <a:solidFill>
                  <a:schemeClr val="tx2">
                    <a:lumMod val="75000"/>
                    <a:lumOff val="25000"/>
                  </a:schemeClr>
                </a:solidFill>
                <a:latin typeface="+mn-lt"/>
                <a:cs typeface="Segoe UI Semilight" panose="020B0402040204020203" pitchFamily="34" charset="0"/>
              </a:defRPr>
            </a:lvl4pPr>
            <a:lvl5pPr marL="1201738" indent="0">
              <a:buNone/>
              <a:defRPr sz="2200">
                <a:solidFill>
                  <a:schemeClr val="tx2">
                    <a:lumMod val="75000"/>
                    <a:lumOff val="25000"/>
                  </a:schemeClr>
                </a:solidFill>
                <a:latin typeface="+mn-lt"/>
                <a:cs typeface="Segoe UI Semilight" panose="020B0402040204020203" pitchFamily="34" charset="0"/>
              </a:defRPr>
            </a:lvl5pPr>
          </a:lstStyle>
          <a:p>
            <a:pPr lvl="0"/>
            <a:r>
              <a:rPr lang="en-US" dirty="0"/>
              <a:t>Click to add text.</a:t>
            </a:r>
          </a:p>
        </p:txBody>
      </p:sp>
      <p:sp>
        <p:nvSpPr>
          <p:cNvPr id="8" name="Rectangle 7">
            <a:extLst>
              <a:ext uri="{FF2B5EF4-FFF2-40B4-BE49-F238E27FC236}">
                <a16:creationId xmlns:a16="http://schemas.microsoft.com/office/drawing/2014/main" id="{AEFA042B-B43D-45D1-9C85-7FD2C59F3F51}"/>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7BFBD01-8D40-423A-866F-6C061167752F}"/>
              </a:ext>
            </a:extLst>
          </p:cNvPr>
          <p:cNvGrpSpPr/>
          <p:nvPr userDrawn="1"/>
        </p:nvGrpSpPr>
        <p:grpSpPr>
          <a:xfrm>
            <a:off x="-2" y="1045125"/>
            <a:ext cx="12192000" cy="226830"/>
            <a:chOff x="-1" y="750977"/>
            <a:chExt cx="12192000" cy="226830"/>
          </a:xfrm>
        </p:grpSpPr>
        <p:sp>
          <p:nvSpPr>
            <p:cNvPr id="10" name="Rectangle 9">
              <a:extLst>
                <a:ext uri="{FF2B5EF4-FFF2-40B4-BE49-F238E27FC236}">
                  <a16:creationId xmlns:a16="http://schemas.microsoft.com/office/drawing/2014/main" id="{3C8F887E-1232-4435-97A3-1E25065CA450}"/>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26E7DB-C689-4358-9075-F52D25CB532C}"/>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3BF970-4F3A-4EF4-9A0A-57E2218BA64E}"/>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7BC5599-DA3A-4C6A-8D86-A89103FC1FAE}"/>
              </a:ext>
            </a:extLst>
          </p:cNvPr>
          <p:cNvGrpSpPr/>
          <p:nvPr userDrawn="1"/>
        </p:nvGrpSpPr>
        <p:grpSpPr>
          <a:xfrm rot="10800000">
            <a:off x="-2" y="-5185"/>
            <a:ext cx="12192000" cy="226830"/>
            <a:chOff x="-1" y="750977"/>
            <a:chExt cx="12192000" cy="226830"/>
          </a:xfrm>
        </p:grpSpPr>
        <p:sp>
          <p:nvSpPr>
            <p:cNvPr id="14" name="Rectangle 13">
              <a:extLst>
                <a:ext uri="{FF2B5EF4-FFF2-40B4-BE49-F238E27FC236}">
                  <a16:creationId xmlns:a16="http://schemas.microsoft.com/office/drawing/2014/main" id="{C5990E7B-1DA8-4477-A737-34C5E4F52033}"/>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0809EF4-EB01-4A0A-826C-5DDE45400CE7}"/>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ADF9B8-8414-45A5-817E-54A7D3620D25}"/>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7" name="Title 10">
            <a:extLst>
              <a:ext uri="{FF2B5EF4-FFF2-40B4-BE49-F238E27FC236}">
                <a16:creationId xmlns:a16="http://schemas.microsoft.com/office/drawing/2014/main" id="{254E3B7B-95B0-4A5B-9B7C-541B7A179AD7}"/>
              </a:ext>
            </a:extLst>
          </p:cNvPr>
          <p:cNvSpPr>
            <a:spLocks noGrp="1"/>
          </p:cNvSpPr>
          <p:nvPr>
            <p:ph type="title" hasCustomPrompt="1"/>
          </p:nvPr>
        </p:nvSpPr>
        <p:spPr>
          <a:xfrm>
            <a:off x="207460" y="346866"/>
            <a:ext cx="11774334" cy="575410"/>
          </a:xfrm>
          <a:prstGeom prst="rect">
            <a:avLst/>
          </a:prstGeom>
        </p:spPr>
        <p:txBody>
          <a:bodyPr anchor="ctr" anchorCtr="0"/>
          <a:lstStyle>
            <a:lvl1pPr algn="l">
              <a:defRPr sz="3200">
                <a:solidFill>
                  <a:schemeClr val="bg1"/>
                </a:solidFill>
              </a:defRPr>
            </a:lvl1pPr>
          </a:lstStyle>
          <a:p>
            <a:r>
              <a:rPr lang="en-US" dirty="0"/>
              <a:t>Click to edit title</a:t>
            </a:r>
          </a:p>
        </p:txBody>
      </p:sp>
      <p:pic>
        <p:nvPicPr>
          <p:cNvPr id="2" name="Picture 1">
            <a:extLst>
              <a:ext uri="{FF2B5EF4-FFF2-40B4-BE49-F238E27FC236}">
                <a16:creationId xmlns:a16="http://schemas.microsoft.com/office/drawing/2014/main" id="{C0C793E1-E59C-59F8-F22D-AAD650DBCF8B}"/>
              </a:ext>
            </a:extLst>
          </p:cNvPr>
          <p:cNvPicPr>
            <a:picLocks noChangeAspect="1"/>
          </p:cNvPicPr>
          <p:nvPr userDrawn="1"/>
        </p:nvPicPr>
        <p:blipFill rotWithShape="1">
          <a:blip r:embed="rId3">
            <a:alphaModFix amt="70000"/>
          </a:blip>
          <a:srcRect b="31921"/>
          <a:stretch/>
        </p:blipFill>
        <p:spPr>
          <a:xfrm>
            <a:off x="342926" y="6187150"/>
            <a:ext cx="2707845" cy="555565"/>
          </a:xfrm>
          <a:prstGeom prst="rect">
            <a:avLst/>
          </a:prstGeom>
        </p:spPr>
      </p:pic>
    </p:spTree>
    <p:extLst>
      <p:ext uri="{BB962C8B-B14F-4D97-AF65-F5344CB8AC3E}">
        <p14:creationId xmlns:p14="http://schemas.microsoft.com/office/powerpoint/2010/main" val="24260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Large Text Block &amp; Logo">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5BAB1A1E-6473-4F85-96A5-9A8E6777BA29}"/>
              </a:ext>
            </a:extLst>
          </p:cNvPr>
          <p:cNvPicPr>
            <a:picLocks noChangeAspect="1"/>
          </p:cNvPicPr>
          <p:nvPr userDrawn="1"/>
        </p:nvPicPr>
        <p:blipFill>
          <a:blip r:embed="rId2"/>
          <a:stretch>
            <a:fillRect/>
          </a:stretch>
        </p:blipFill>
        <p:spPr>
          <a:xfrm>
            <a:off x="9565487" y="6201507"/>
            <a:ext cx="2416307" cy="473203"/>
          </a:xfrm>
          <a:prstGeom prst="rect">
            <a:avLst/>
          </a:prstGeom>
        </p:spPr>
      </p:pic>
      <p:sp>
        <p:nvSpPr>
          <p:cNvPr id="7" name="Text Placeholder 3">
            <a:extLst>
              <a:ext uri="{FF2B5EF4-FFF2-40B4-BE49-F238E27FC236}">
                <a16:creationId xmlns:a16="http://schemas.microsoft.com/office/drawing/2014/main" id="{85BC6F99-B017-49D9-AA91-DE00E392EE91}"/>
              </a:ext>
            </a:extLst>
          </p:cNvPr>
          <p:cNvSpPr>
            <a:spLocks noGrp="1"/>
          </p:cNvSpPr>
          <p:nvPr>
            <p:ph type="body" sz="quarter" idx="10" hasCustomPrompt="1"/>
          </p:nvPr>
        </p:nvSpPr>
        <p:spPr>
          <a:xfrm>
            <a:off x="210206" y="1416022"/>
            <a:ext cx="11771588" cy="4602196"/>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marL="287338" indent="0">
              <a:buNone/>
              <a:defRPr sz="2200">
                <a:solidFill>
                  <a:schemeClr val="tx2">
                    <a:lumMod val="75000"/>
                    <a:lumOff val="25000"/>
                  </a:schemeClr>
                </a:solidFill>
                <a:latin typeface="+mn-lt"/>
                <a:cs typeface="Segoe UI Semilight" panose="020B0402040204020203" pitchFamily="34" charset="0"/>
              </a:defRPr>
            </a:lvl2pPr>
            <a:lvl3pPr marL="573088" indent="0">
              <a:buNone/>
              <a:defRPr sz="2200">
                <a:solidFill>
                  <a:schemeClr val="tx2">
                    <a:lumMod val="75000"/>
                    <a:lumOff val="25000"/>
                  </a:schemeClr>
                </a:solidFill>
                <a:latin typeface="+mn-lt"/>
                <a:cs typeface="Segoe UI Semilight" panose="020B0402040204020203" pitchFamily="34" charset="0"/>
              </a:defRPr>
            </a:lvl3pPr>
            <a:lvl4pPr marL="914400" indent="0">
              <a:buNone/>
              <a:defRPr sz="2200">
                <a:solidFill>
                  <a:schemeClr val="tx2">
                    <a:lumMod val="75000"/>
                    <a:lumOff val="25000"/>
                  </a:schemeClr>
                </a:solidFill>
                <a:latin typeface="+mn-lt"/>
                <a:cs typeface="Segoe UI Semilight" panose="020B0402040204020203" pitchFamily="34" charset="0"/>
              </a:defRPr>
            </a:lvl4pPr>
            <a:lvl5pPr marL="1201738" indent="0">
              <a:buNone/>
              <a:defRPr sz="2200">
                <a:solidFill>
                  <a:schemeClr val="tx2">
                    <a:lumMod val="75000"/>
                    <a:lumOff val="25000"/>
                  </a:schemeClr>
                </a:solidFill>
                <a:latin typeface="+mn-lt"/>
                <a:cs typeface="Segoe UI Semilight" panose="020B0402040204020203" pitchFamily="34" charset="0"/>
              </a:defRPr>
            </a:lvl5pPr>
          </a:lstStyle>
          <a:p>
            <a:pPr lvl="0"/>
            <a:r>
              <a:rPr lang="en-US" dirty="0"/>
              <a:t>Click to add text.</a:t>
            </a:r>
          </a:p>
        </p:txBody>
      </p:sp>
      <p:sp>
        <p:nvSpPr>
          <p:cNvPr id="8" name="Rectangle 7">
            <a:extLst>
              <a:ext uri="{FF2B5EF4-FFF2-40B4-BE49-F238E27FC236}">
                <a16:creationId xmlns:a16="http://schemas.microsoft.com/office/drawing/2014/main" id="{A59B8BD7-753A-4F0B-B164-936D30D6E1B6}"/>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BE316FED-EE0A-4327-B192-67EC532C45D7}"/>
              </a:ext>
            </a:extLst>
          </p:cNvPr>
          <p:cNvGrpSpPr/>
          <p:nvPr userDrawn="1"/>
        </p:nvGrpSpPr>
        <p:grpSpPr>
          <a:xfrm>
            <a:off x="-2" y="1045125"/>
            <a:ext cx="12192000" cy="226830"/>
            <a:chOff x="-1" y="750977"/>
            <a:chExt cx="12192000" cy="226830"/>
          </a:xfrm>
        </p:grpSpPr>
        <p:sp>
          <p:nvSpPr>
            <p:cNvPr id="10" name="Rectangle 9">
              <a:extLst>
                <a:ext uri="{FF2B5EF4-FFF2-40B4-BE49-F238E27FC236}">
                  <a16:creationId xmlns:a16="http://schemas.microsoft.com/office/drawing/2014/main" id="{6A5416B6-2A94-4720-B14B-D417169A2AD6}"/>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847B56-2ECA-4C87-8BD8-797BCF5BFD84}"/>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BBCE97-8BA3-4DFA-B9CB-B684A7D6FAEB}"/>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18038CA-A75F-4BC7-9F72-69EA0C8DD2C2}"/>
              </a:ext>
            </a:extLst>
          </p:cNvPr>
          <p:cNvGrpSpPr/>
          <p:nvPr userDrawn="1"/>
        </p:nvGrpSpPr>
        <p:grpSpPr>
          <a:xfrm rot="10800000">
            <a:off x="-2" y="-5185"/>
            <a:ext cx="12192000" cy="226830"/>
            <a:chOff x="-1" y="750977"/>
            <a:chExt cx="12192000" cy="226830"/>
          </a:xfrm>
        </p:grpSpPr>
        <p:sp>
          <p:nvSpPr>
            <p:cNvPr id="14" name="Rectangle 13">
              <a:extLst>
                <a:ext uri="{FF2B5EF4-FFF2-40B4-BE49-F238E27FC236}">
                  <a16:creationId xmlns:a16="http://schemas.microsoft.com/office/drawing/2014/main" id="{42A957A9-CC0D-4C6D-B46C-01C15E18A8F2}"/>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4F42E1C-7782-4153-A708-0B6F4C19DC4D}"/>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E99CF6-158C-4B33-9305-5F7F1839E167}"/>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7" name="Title 10">
            <a:extLst>
              <a:ext uri="{FF2B5EF4-FFF2-40B4-BE49-F238E27FC236}">
                <a16:creationId xmlns:a16="http://schemas.microsoft.com/office/drawing/2014/main" id="{B038F9CC-8955-4E9A-8E9D-AA21F5F61EBD}"/>
              </a:ext>
            </a:extLst>
          </p:cNvPr>
          <p:cNvSpPr>
            <a:spLocks noGrp="1"/>
          </p:cNvSpPr>
          <p:nvPr>
            <p:ph type="title" hasCustomPrompt="1"/>
          </p:nvPr>
        </p:nvSpPr>
        <p:spPr>
          <a:xfrm>
            <a:off x="207460" y="346866"/>
            <a:ext cx="11774334" cy="575410"/>
          </a:xfrm>
          <a:prstGeom prst="rect">
            <a:avLst/>
          </a:prstGeom>
        </p:spPr>
        <p:txBody>
          <a:bodyPr anchor="ctr" anchorCtr="0"/>
          <a:lstStyle>
            <a:lvl1pPr algn="l">
              <a:defRPr sz="320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7109848F-9F5B-84B1-53FA-3D712F1D665D}"/>
              </a:ext>
            </a:extLst>
          </p:cNvPr>
          <p:cNvPicPr>
            <a:picLocks noChangeAspect="1"/>
          </p:cNvPicPr>
          <p:nvPr userDrawn="1"/>
        </p:nvPicPr>
        <p:blipFill rotWithShape="1">
          <a:blip r:embed="rId3">
            <a:alphaModFix amt="70000"/>
          </a:blip>
          <a:srcRect b="31921"/>
          <a:stretch/>
        </p:blipFill>
        <p:spPr>
          <a:xfrm>
            <a:off x="342926" y="6187150"/>
            <a:ext cx="2707845" cy="555565"/>
          </a:xfrm>
          <a:prstGeom prst="rect">
            <a:avLst/>
          </a:prstGeom>
        </p:spPr>
      </p:pic>
    </p:spTree>
    <p:extLst>
      <p:ext uri="{BB962C8B-B14F-4D97-AF65-F5344CB8AC3E}">
        <p14:creationId xmlns:p14="http://schemas.microsoft.com/office/powerpoint/2010/main" val="77715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Lockup, Title, Bullets">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BFE4E51-FA15-4EC0-8129-B3A2B8BD90A3}"/>
              </a:ext>
            </a:extLst>
          </p:cNvPr>
          <p:cNvSpPr>
            <a:spLocks noGrp="1"/>
          </p:cNvSpPr>
          <p:nvPr>
            <p:ph type="title" hasCustomPrompt="1"/>
          </p:nvPr>
        </p:nvSpPr>
        <p:spPr>
          <a:xfrm>
            <a:off x="343940" y="1360072"/>
            <a:ext cx="11384595" cy="896644"/>
          </a:xfrm>
          <a:prstGeom prst="rect">
            <a:avLst/>
          </a:prstGeom>
        </p:spPr>
        <p:txBody>
          <a:bodyPr anchor="ctr" anchorCtr="0">
            <a:normAutofit/>
          </a:bodyPr>
          <a:lstStyle>
            <a:lvl1pPr>
              <a:defRPr>
                <a:solidFill>
                  <a:schemeClr val="tx2"/>
                </a:solidFill>
              </a:defRPr>
            </a:lvl1pPr>
          </a:lstStyle>
          <a:p>
            <a:r>
              <a:rPr lang="en-US" dirty="0"/>
              <a:t>Click to edit title</a:t>
            </a:r>
          </a:p>
        </p:txBody>
      </p:sp>
      <p:sp>
        <p:nvSpPr>
          <p:cNvPr id="15" name="Text Placeholder 11">
            <a:extLst>
              <a:ext uri="{FF2B5EF4-FFF2-40B4-BE49-F238E27FC236}">
                <a16:creationId xmlns:a16="http://schemas.microsoft.com/office/drawing/2014/main" id="{110C5D3E-7090-4C5E-8088-D040B0F91FE3}"/>
              </a:ext>
            </a:extLst>
          </p:cNvPr>
          <p:cNvSpPr>
            <a:spLocks noGrp="1"/>
          </p:cNvSpPr>
          <p:nvPr>
            <p:ph type="body" sz="quarter" idx="16" hasCustomPrompt="1"/>
          </p:nvPr>
        </p:nvSpPr>
        <p:spPr>
          <a:xfrm>
            <a:off x="343941" y="2391865"/>
            <a:ext cx="11384595" cy="3838949"/>
          </a:xfrm>
          <a:prstGeom prst="rect">
            <a:avLst/>
          </a:prstGeom>
        </p:spPr>
        <p:txBody>
          <a:bodyPr/>
          <a:lstStyle>
            <a:lvl1pPr marL="0" indent="0">
              <a:buFontTx/>
              <a:buNone/>
              <a:defRPr>
                <a:solidFill>
                  <a:schemeClr val="tx2"/>
                </a:solidFill>
                <a:latin typeface="+mn-lt"/>
                <a:cs typeface="Segoe UI Semilight" panose="020B0402040204020203" pitchFamily="34" charset="0"/>
              </a:defRPr>
            </a:lvl1pPr>
            <a:lvl2pPr marL="573088" indent="-285750">
              <a:spcAft>
                <a:spcPts val="959"/>
              </a:spcAft>
              <a:buFont typeface="Arial" panose="020B0604020202020204" pitchFamily="34" charset="0"/>
              <a:buChar char="•"/>
              <a:defRPr>
                <a:solidFill>
                  <a:schemeClr val="tx2"/>
                </a:solidFill>
                <a:latin typeface="+mn-lt"/>
                <a:cs typeface="Segoe UI Semilight" panose="020B0402040204020203" pitchFamily="34" charset="0"/>
              </a:defRPr>
            </a:lvl2pPr>
            <a:lvl3pPr>
              <a:tabLst>
                <a:tab pos="169629" algn="l"/>
                <a:tab pos="339257" algn="l"/>
              </a:tabLst>
              <a:defRPr>
                <a:solidFill>
                  <a:schemeClr val="tx2"/>
                </a:solidFill>
                <a:latin typeface="+mn-lt"/>
                <a:cs typeface="Segoe UI Semilight" panose="020B0402040204020203" pitchFamily="34" charset="0"/>
              </a:defRPr>
            </a:lvl3pPr>
            <a:lvl4pPr>
              <a:defRPr>
                <a:solidFill>
                  <a:schemeClr val="tx2"/>
                </a:solidFill>
                <a:latin typeface="+mn-lt"/>
                <a:cs typeface="Segoe UI Semilight" panose="020B0402040204020203" pitchFamily="34" charset="0"/>
              </a:defRPr>
            </a:lvl4pPr>
            <a:lvl5pPr>
              <a:defRPr>
                <a:solidFill>
                  <a:schemeClr val="tx2"/>
                </a:solidFill>
                <a:latin typeface="+mn-lt"/>
                <a:cs typeface="Segoe UI Semilight" panose="020B0402040204020203" pitchFamily="34" charset="0"/>
              </a:defRPr>
            </a:lvl5pPr>
          </a:lstStyle>
          <a:p>
            <a:pPr lvl="0"/>
            <a:r>
              <a:rPr lang="en-US" dirty="0"/>
              <a:t>Click to add text.</a:t>
            </a:r>
          </a:p>
        </p:txBody>
      </p:sp>
      <p:sp>
        <p:nvSpPr>
          <p:cNvPr id="24" name="Rectangle 23">
            <a:extLst>
              <a:ext uri="{FF2B5EF4-FFF2-40B4-BE49-F238E27FC236}">
                <a16:creationId xmlns:a16="http://schemas.microsoft.com/office/drawing/2014/main" id="{6D2EA115-C905-4FBB-B0D5-6FC2A4CB2972}"/>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8D594CB-A99E-46FD-9E49-CEAB9B9065C9}"/>
              </a:ext>
            </a:extLst>
          </p:cNvPr>
          <p:cNvGrpSpPr/>
          <p:nvPr userDrawn="1"/>
        </p:nvGrpSpPr>
        <p:grpSpPr>
          <a:xfrm>
            <a:off x="-2" y="1045125"/>
            <a:ext cx="12192000" cy="226830"/>
            <a:chOff x="-1" y="750977"/>
            <a:chExt cx="12192000" cy="226830"/>
          </a:xfrm>
        </p:grpSpPr>
        <p:sp>
          <p:nvSpPr>
            <p:cNvPr id="26" name="Rectangle 25">
              <a:extLst>
                <a:ext uri="{FF2B5EF4-FFF2-40B4-BE49-F238E27FC236}">
                  <a16:creationId xmlns:a16="http://schemas.microsoft.com/office/drawing/2014/main" id="{A5B456BF-068B-44DE-89ED-9EACC44A03AD}"/>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DAB257-F4AC-4011-AB07-E5DD87DACBCF}"/>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34BC5FE-F518-402A-A8C9-EB41BFDE6EB6}"/>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37B8320-29E1-4C61-A68C-E4A8C126212E}"/>
              </a:ext>
            </a:extLst>
          </p:cNvPr>
          <p:cNvGrpSpPr/>
          <p:nvPr userDrawn="1"/>
        </p:nvGrpSpPr>
        <p:grpSpPr>
          <a:xfrm rot="10800000">
            <a:off x="-2" y="-5185"/>
            <a:ext cx="12192000" cy="226830"/>
            <a:chOff x="-1" y="750977"/>
            <a:chExt cx="12192000" cy="226830"/>
          </a:xfrm>
        </p:grpSpPr>
        <p:sp>
          <p:nvSpPr>
            <p:cNvPr id="30" name="Rectangle 29">
              <a:extLst>
                <a:ext uri="{FF2B5EF4-FFF2-40B4-BE49-F238E27FC236}">
                  <a16:creationId xmlns:a16="http://schemas.microsoft.com/office/drawing/2014/main" id="{9AFC6A5B-D96C-49FA-8DAA-A8DEAF8D3C01}"/>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EE8B0A3-34D9-4C68-A5F6-56EB48E74B31}"/>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CBC080-93CC-4E45-B179-FBB46A137D99}"/>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020A56DA-9F5F-412E-A126-0E7B5994E703}"/>
              </a:ext>
            </a:extLst>
          </p:cNvPr>
          <p:cNvSpPr/>
          <p:nvPr userDrawn="1"/>
        </p:nvSpPr>
        <p:spPr>
          <a:xfrm>
            <a:off x="-2" y="6366407"/>
            <a:ext cx="12192000" cy="491593"/>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417ECDFE-1BDB-403F-B232-4E22023EFD49}"/>
              </a:ext>
            </a:extLst>
          </p:cNvPr>
          <p:cNvGrpSpPr/>
          <p:nvPr userDrawn="1"/>
        </p:nvGrpSpPr>
        <p:grpSpPr>
          <a:xfrm rot="10800000">
            <a:off x="-2" y="6365963"/>
            <a:ext cx="12192000" cy="226830"/>
            <a:chOff x="-1" y="750977"/>
            <a:chExt cx="12192000" cy="226830"/>
          </a:xfrm>
        </p:grpSpPr>
        <p:sp>
          <p:nvSpPr>
            <p:cNvPr id="35" name="Rectangle 34">
              <a:extLst>
                <a:ext uri="{FF2B5EF4-FFF2-40B4-BE49-F238E27FC236}">
                  <a16:creationId xmlns:a16="http://schemas.microsoft.com/office/drawing/2014/main" id="{7E43D328-F674-4D9F-9363-64986873414B}"/>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D053AC-B13E-4326-82C8-7C0662EC5A30}"/>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79DFE00-BE86-4D92-9D66-525B137EAE6D}"/>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9" name="Content Placeholder 3">
            <a:extLst>
              <a:ext uri="{FF2B5EF4-FFF2-40B4-BE49-F238E27FC236}">
                <a16:creationId xmlns:a16="http://schemas.microsoft.com/office/drawing/2014/main" id="{2D0AD833-1E4B-4798-824C-33C3CBB0401E}"/>
              </a:ext>
            </a:extLst>
          </p:cNvPr>
          <p:cNvSpPr>
            <a:spLocks noGrp="1"/>
          </p:cNvSpPr>
          <p:nvPr>
            <p:ph sz="quarter" idx="19"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Tree>
    <p:extLst>
      <p:ext uri="{BB962C8B-B14F-4D97-AF65-F5344CB8AC3E}">
        <p14:creationId xmlns:p14="http://schemas.microsoft.com/office/powerpoint/2010/main" val="30036902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Lockup, Title, Text Left, Bullet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583EC7-7E32-49C0-BE24-191D0EE3BF8A}"/>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D766CDA-406A-4DD2-A370-5689B57775F3}"/>
              </a:ext>
            </a:extLst>
          </p:cNvPr>
          <p:cNvGrpSpPr/>
          <p:nvPr userDrawn="1"/>
        </p:nvGrpSpPr>
        <p:grpSpPr>
          <a:xfrm>
            <a:off x="-2" y="1045125"/>
            <a:ext cx="12192000" cy="226830"/>
            <a:chOff x="-1" y="750977"/>
            <a:chExt cx="12192000" cy="226830"/>
          </a:xfrm>
        </p:grpSpPr>
        <p:sp>
          <p:nvSpPr>
            <p:cNvPr id="12" name="Rectangle 11">
              <a:extLst>
                <a:ext uri="{FF2B5EF4-FFF2-40B4-BE49-F238E27FC236}">
                  <a16:creationId xmlns:a16="http://schemas.microsoft.com/office/drawing/2014/main" id="{E7318B8A-D067-416A-9DEA-64530442498C}"/>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E08861-BFB2-4185-B620-02F65AFCB51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D096D5-8E17-4B7E-B807-0A288C62E9C6}"/>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EA042E5-FC1A-43C2-8731-CE3089F2089B}"/>
              </a:ext>
            </a:extLst>
          </p:cNvPr>
          <p:cNvGrpSpPr/>
          <p:nvPr userDrawn="1"/>
        </p:nvGrpSpPr>
        <p:grpSpPr>
          <a:xfrm rot="10800000">
            <a:off x="-2" y="-5185"/>
            <a:ext cx="12192000" cy="226830"/>
            <a:chOff x="-1" y="750977"/>
            <a:chExt cx="12192000" cy="226830"/>
          </a:xfrm>
        </p:grpSpPr>
        <p:sp>
          <p:nvSpPr>
            <p:cNvPr id="16" name="Rectangle 15">
              <a:extLst>
                <a:ext uri="{FF2B5EF4-FFF2-40B4-BE49-F238E27FC236}">
                  <a16:creationId xmlns:a16="http://schemas.microsoft.com/office/drawing/2014/main" id="{35542712-B00D-4FA6-9813-41A4885561E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0CAEA6-179C-4D92-A0FE-341D477A0607}"/>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AC426FF-027E-4553-8BEB-7B8E6FD3A068}"/>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BF9C8A03-1C6C-4B98-9023-600E90BEF44D}"/>
              </a:ext>
            </a:extLst>
          </p:cNvPr>
          <p:cNvSpPr/>
          <p:nvPr userDrawn="1"/>
        </p:nvSpPr>
        <p:spPr>
          <a:xfrm>
            <a:off x="-2" y="6366407"/>
            <a:ext cx="12192000" cy="491593"/>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410E90F-9CDB-4D53-A509-3941FA536306}"/>
              </a:ext>
            </a:extLst>
          </p:cNvPr>
          <p:cNvGrpSpPr/>
          <p:nvPr userDrawn="1"/>
        </p:nvGrpSpPr>
        <p:grpSpPr>
          <a:xfrm rot="10800000">
            <a:off x="-2" y="6365963"/>
            <a:ext cx="12192000" cy="226830"/>
            <a:chOff x="-1" y="750977"/>
            <a:chExt cx="12192000" cy="226830"/>
          </a:xfrm>
        </p:grpSpPr>
        <p:sp>
          <p:nvSpPr>
            <p:cNvPr id="21" name="Rectangle 20">
              <a:extLst>
                <a:ext uri="{FF2B5EF4-FFF2-40B4-BE49-F238E27FC236}">
                  <a16:creationId xmlns:a16="http://schemas.microsoft.com/office/drawing/2014/main" id="{4BE9CB53-A2AF-4F76-8A4D-72884E4DE815}"/>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AF5FF81-8F71-4842-A436-3100A4C947D0}"/>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BA88A9C-C8A9-4368-9C3D-B96228FD5947}"/>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5" name="Text Placeholder 11">
            <a:extLst>
              <a:ext uri="{FF2B5EF4-FFF2-40B4-BE49-F238E27FC236}">
                <a16:creationId xmlns:a16="http://schemas.microsoft.com/office/drawing/2014/main" id="{8188C9DD-6584-478D-BAB1-134AECE3B995}"/>
              </a:ext>
            </a:extLst>
          </p:cNvPr>
          <p:cNvSpPr>
            <a:spLocks noGrp="1"/>
          </p:cNvSpPr>
          <p:nvPr>
            <p:ph type="body" sz="quarter" idx="16" hasCustomPrompt="1"/>
          </p:nvPr>
        </p:nvSpPr>
        <p:spPr>
          <a:xfrm>
            <a:off x="343940" y="2383351"/>
            <a:ext cx="5470004" cy="3905482"/>
          </a:xfrm>
          <a:prstGeom prst="rect">
            <a:avLst/>
          </a:prstGeom>
        </p:spPr>
        <p:txBody>
          <a:bodyPr/>
          <a:lstStyle>
            <a:lvl1pPr marL="0" marR="0" indent="0" algn="l" defTabSz="914423" rtl="0" eaLnBrk="1" fontAlgn="auto" latinLnBrk="0" hangingPunct="1">
              <a:lnSpc>
                <a:spcPct val="100000"/>
              </a:lnSpc>
              <a:spcBef>
                <a:spcPts val="0"/>
              </a:spcBef>
              <a:spcAft>
                <a:spcPts val="600"/>
              </a:spcAft>
              <a:buClrTx/>
              <a:buSzTx/>
              <a:buFont typeface="Wingdings" panose="05000000000000000000" pitchFamily="2" charset="2"/>
              <a:buNone/>
              <a:tabLst/>
              <a:defRPr lang="en-US" dirty="0">
                <a:solidFill>
                  <a:schemeClr val="tx2"/>
                </a:solidFill>
                <a:latin typeface="+mn-lt"/>
                <a:cs typeface="Segoe UI Semilight" panose="020B0402040204020203" pitchFamily="34" charset="0"/>
              </a:defRPr>
            </a:lvl1pPr>
            <a:lvl2pPr>
              <a:spcAft>
                <a:spcPts val="959"/>
              </a:spcAft>
              <a:defRPr>
                <a:solidFill>
                  <a:schemeClr val="bg1"/>
                </a:solidFill>
              </a:defRPr>
            </a:lvl2pPr>
            <a:lvl3pPr>
              <a:tabLst>
                <a:tab pos="169629" algn="l"/>
                <a:tab pos="339257" algn="l"/>
              </a:tabLst>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p:txBody>
      </p:sp>
      <p:sp>
        <p:nvSpPr>
          <p:cNvPr id="6" name="Text Placeholder 11">
            <a:extLst>
              <a:ext uri="{FF2B5EF4-FFF2-40B4-BE49-F238E27FC236}">
                <a16:creationId xmlns:a16="http://schemas.microsoft.com/office/drawing/2014/main" id="{C95130E1-7AC5-425D-A159-B503286EE1A2}"/>
              </a:ext>
            </a:extLst>
          </p:cNvPr>
          <p:cNvSpPr>
            <a:spLocks noGrp="1"/>
          </p:cNvSpPr>
          <p:nvPr>
            <p:ph type="body" sz="quarter" idx="17" hasCustomPrompt="1"/>
          </p:nvPr>
        </p:nvSpPr>
        <p:spPr>
          <a:xfrm>
            <a:off x="6095998" y="2383351"/>
            <a:ext cx="5621163" cy="3905482"/>
          </a:xfrm>
          <a:prstGeom prst="rect">
            <a:avLst/>
          </a:prstGeom>
        </p:spPr>
        <p:txBody>
          <a:bodyPr/>
          <a:lstStyle>
            <a:lvl1pPr marL="0" indent="0">
              <a:buFontTx/>
              <a:buNone/>
              <a:defRPr>
                <a:solidFill>
                  <a:schemeClr val="tx2"/>
                </a:solidFill>
                <a:latin typeface="+mn-lt"/>
                <a:cs typeface="Segoe UI Semilight" panose="020B0402040204020203" pitchFamily="34" charset="0"/>
              </a:defRPr>
            </a:lvl1pPr>
            <a:lvl2pPr marL="573088" indent="-285750">
              <a:spcAft>
                <a:spcPts val="959"/>
              </a:spcAft>
              <a:buFont typeface="Arial" panose="020B0604020202020204" pitchFamily="34" charset="0"/>
              <a:buChar char="•"/>
              <a:defRPr>
                <a:solidFill>
                  <a:schemeClr val="tx2"/>
                </a:solidFill>
                <a:latin typeface="+mn-lt"/>
                <a:cs typeface="Segoe UI Semilight" panose="020B0402040204020203" pitchFamily="34" charset="0"/>
              </a:defRPr>
            </a:lvl2pPr>
            <a:lvl3pPr>
              <a:tabLst>
                <a:tab pos="169629" algn="l"/>
                <a:tab pos="339257" algn="l"/>
              </a:tabLst>
              <a:defRPr>
                <a:solidFill>
                  <a:schemeClr val="tx2"/>
                </a:solidFill>
                <a:latin typeface="+mn-lt"/>
                <a:cs typeface="Segoe UI Semilight" panose="020B0402040204020203" pitchFamily="34" charset="0"/>
              </a:defRPr>
            </a:lvl3pPr>
            <a:lvl4pPr>
              <a:defRPr>
                <a:solidFill>
                  <a:schemeClr val="tx2"/>
                </a:solidFill>
                <a:latin typeface="+mn-lt"/>
                <a:cs typeface="Segoe UI Semilight" panose="020B0402040204020203" pitchFamily="34" charset="0"/>
              </a:defRPr>
            </a:lvl4pPr>
            <a:lvl5pPr>
              <a:defRPr>
                <a:solidFill>
                  <a:schemeClr val="tx2"/>
                </a:solidFill>
                <a:latin typeface="+mn-lt"/>
                <a:cs typeface="Segoe UI Semilight" panose="020B0402040204020203" pitchFamily="34" charset="0"/>
              </a:defRPr>
            </a:lvl5pPr>
          </a:lstStyle>
          <a:p>
            <a:pPr lvl="0"/>
            <a:r>
              <a:rPr lang="en-US" dirty="0"/>
              <a:t>Click to add text.</a:t>
            </a:r>
          </a:p>
        </p:txBody>
      </p:sp>
      <p:sp>
        <p:nvSpPr>
          <p:cNvPr id="24" name="Content Placeholder 3">
            <a:extLst>
              <a:ext uri="{FF2B5EF4-FFF2-40B4-BE49-F238E27FC236}">
                <a16:creationId xmlns:a16="http://schemas.microsoft.com/office/drawing/2014/main" id="{7310B71A-2718-42B0-922A-17330D612953}"/>
              </a:ext>
            </a:extLst>
          </p:cNvPr>
          <p:cNvSpPr>
            <a:spLocks noGrp="1"/>
          </p:cNvSpPr>
          <p:nvPr>
            <p:ph sz="quarter" idx="19"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
        <p:nvSpPr>
          <p:cNvPr id="25" name="Title 10">
            <a:extLst>
              <a:ext uri="{FF2B5EF4-FFF2-40B4-BE49-F238E27FC236}">
                <a16:creationId xmlns:a16="http://schemas.microsoft.com/office/drawing/2014/main" id="{C79C6340-6A0D-409E-9A95-EC9789165F1D}"/>
              </a:ext>
            </a:extLst>
          </p:cNvPr>
          <p:cNvSpPr>
            <a:spLocks noGrp="1"/>
          </p:cNvSpPr>
          <p:nvPr>
            <p:ph type="title" hasCustomPrompt="1"/>
          </p:nvPr>
        </p:nvSpPr>
        <p:spPr>
          <a:xfrm>
            <a:off x="343940" y="1360072"/>
            <a:ext cx="11384595" cy="896644"/>
          </a:xfrm>
          <a:prstGeom prst="rect">
            <a:avLst/>
          </a:prstGeom>
        </p:spPr>
        <p:txBody>
          <a:bodyPr anchor="ctr" anchorCtr="0">
            <a:normAutofit/>
          </a:bodyPr>
          <a:lstStyle>
            <a:lvl1pPr>
              <a:defRPr>
                <a:solidFill>
                  <a:schemeClr val="tx2"/>
                </a:solidFill>
              </a:defRPr>
            </a:lvl1pPr>
          </a:lstStyle>
          <a:p>
            <a:r>
              <a:rPr lang="en-US" dirty="0"/>
              <a:t>Click to edit title</a:t>
            </a:r>
          </a:p>
        </p:txBody>
      </p:sp>
    </p:spTree>
    <p:extLst>
      <p:ext uri="{BB962C8B-B14F-4D97-AF65-F5344CB8AC3E}">
        <p14:creationId xmlns:p14="http://schemas.microsoft.com/office/powerpoint/2010/main" val="26508427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with 3 Text Column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3E5ECF5F-31FB-4478-8BA0-BDA7ED682FB1}"/>
              </a:ext>
            </a:extLst>
          </p:cNvPr>
          <p:cNvSpPr>
            <a:spLocks noGrp="1"/>
          </p:cNvSpPr>
          <p:nvPr>
            <p:ph type="body" sz="quarter" idx="18" hasCustomPrompt="1"/>
          </p:nvPr>
        </p:nvSpPr>
        <p:spPr>
          <a:xfrm>
            <a:off x="4425452" y="2383351"/>
            <a:ext cx="3341091" cy="3899261"/>
          </a:xfrm>
          <a:prstGeom prst="rect">
            <a:avLst/>
          </a:prstGeom>
        </p:spPr>
        <p:txBody>
          <a:bodyPr/>
          <a:lstStyle>
            <a:lvl1pPr marL="0" indent="0">
              <a:buFontTx/>
              <a:buNone/>
              <a:defRPr sz="2400" b="1">
                <a:solidFill>
                  <a:schemeClr val="tx2"/>
                </a:solidFill>
                <a:latin typeface="+mn-lt"/>
                <a:cs typeface="Segoe UI Semilight" panose="020B0402040204020203" pitchFamily="34" charset="0"/>
              </a:defRPr>
            </a:lvl1pPr>
            <a:lvl2pPr>
              <a:defRPr sz="2000">
                <a:solidFill>
                  <a:schemeClr val="tx2"/>
                </a:solidFill>
                <a:latin typeface="+mn-lt"/>
                <a:cs typeface="Segoe UI Semilight" panose="020B0402040204020203" pitchFamily="34" charset="0"/>
              </a:defRPr>
            </a:lvl2pPr>
            <a:lvl3pPr>
              <a:tabLst>
                <a:tab pos="169629" algn="l"/>
                <a:tab pos="339257" algn="l"/>
              </a:tabLst>
              <a:defRPr sz="1800">
                <a:solidFill>
                  <a:schemeClr val="tx2"/>
                </a:solidFill>
                <a:latin typeface="+mn-lt"/>
                <a:cs typeface="Segoe UI Semilight" panose="020B0402040204020203" pitchFamily="34" charset="0"/>
              </a:defRPr>
            </a:lvl3pPr>
            <a:lvl4pPr>
              <a:defRPr sz="16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sp>
        <p:nvSpPr>
          <p:cNvPr id="9" name="Text Placeholder 11">
            <a:extLst>
              <a:ext uri="{FF2B5EF4-FFF2-40B4-BE49-F238E27FC236}">
                <a16:creationId xmlns:a16="http://schemas.microsoft.com/office/drawing/2014/main" id="{144C85FC-B6D3-4C79-A6BD-BA8337451067}"/>
              </a:ext>
            </a:extLst>
          </p:cNvPr>
          <p:cNvSpPr>
            <a:spLocks noGrp="1"/>
          </p:cNvSpPr>
          <p:nvPr>
            <p:ph type="body" sz="quarter" idx="19" hasCustomPrompt="1"/>
          </p:nvPr>
        </p:nvSpPr>
        <p:spPr>
          <a:xfrm>
            <a:off x="8506966" y="2383351"/>
            <a:ext cx="3341092" cy="3899261"/>
          </a:xfrm>
          <a:prstGeom prst="rect">
            <a:avLst/>
          </a:prstGeom>
        </p:spPr>
        <p:txBody>
          <a:bodyPr/>
          <a:lstStyle>
            <a:lvl1pPr marL="0" indent="0">
              <a:buFontTx/>
              <a:buNone/>
              <a:defRPr sz="2400" b="1">
                <a:solidFill>
                  <a:schemeClr val="tx2"/>
                </a:solidFill>
                <a:latin typeface="+mn-lt"/>
                <a:cs typeface="Segoe UI Semilight" panose="020B0402040204020203" pitchFamily="34" charset="0"/>
              </a:defRPr>
            </a:lvl1pPr>
            <a:lvl2pPr>
              <a:defRPr sz="2000">
                <a:solidFill>
                  <a:schemeClr val="tx2"/>
                </a:solidFill>
                <a:latin typeface="+mn-lt"/>
                <a:cs typeface="Segoe UI Semilight" panose="020B0402040204020203" pitchFamily="34" charset="0"/>
              </a:defRPr>
            </a:lvl2pPr>
            <a:lvl3pPr>
              <a:defRPr sz="1800">
                <a:solidFill>
                  <a:schemeClr val="tx2"/>
                </a:solidFill>
                <a:latin typeface="+mn-lt"/>
                <a:cs typeface="Segoe UI Semilight" panose="020B0402040204020203" pitchFamily="34" charset="0"/>
              </a:defRPr>
            </a:lvl3pPr>
            <a:lvl4pPr>
              <a:defRPr sz="16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sp>
        <p:nvSpPr>
          <p:cNvPr id="6" name="Text Placeholder 11">
            <a:extLst>
              <a:ext uri="{FF2B5EF4-FFF2-40B4-BE49-F238E27FC236}">
                <a16:creationId xmlns:a16="http://schemas.microsoft.com/office/drawing/2014/main" id="{005B4007-A849-407E-9DA1-E57B9BE6C17E}"/>
              </a:ext>
            </a:extLst>
          </p:cNvPr>
          <p:cNvSpPr>
            <a:spLocks noGrp="1"/>
          </p:cNvSpPr>
          <p:nvPr>
            <p:ph type="body" sz="quarter" idx="20" hasCustomPrompt="1"/>
          </p:nvPr>
        </p:nvSpPr>
        <p:spPr>
          <a:xfrm>
            <a:off x="343940" y="2389371"/>
            <a:ext cx="3341091" cy="3899261"/>
          </a:xfrm>
          <a:prstGeom prst="rect">
            <a:avLst/>
          </a:prstGeom>
        </p:spPr>
        <p:txBody>
          <a:bodyPr/>
          <a:lstStyle>
            <a:lvl1pPr marL="0" indent="0">
              <a:buFontTx/>
              <a:buNone/>
              <a:defRPr sz="2400" b="1">
                <a:solidFill>
                  <a:schemeClr val="tx2"/>
                </a:solidFill>
                <a:latin typeface="+mn-lt"/>
                <a:cs typeface="Segoe UI Semilight" panose="020B0402040204020203" pitchFamily="34" charset="0"/>
              </a:defRPr>
            </a:lvl1pPr>
            <a:lvl2pPr>
              <a:defRPr sz="2000">
                <a:solidFill>
                  <a:schemeClr val="tx2"/>
                </a:solidFill>
                <a:latin typeface="+mn-lt"/>
                <a:cs typeface="Segoe UI Semilight" panose="020B0402040204020203" pitchFamily="34" charset="0"/>
              </a:defRPr>
            </a:lvl2pPr>
            <a:lvl3pPr>
              <a:tabLst>
                <a:tab pos="169629" algn="l"/>
                <a:tab pos="339257" algn="l"/>
              </a:tabLst>
              <a:defRPr sz="1800">
                <a:solidFill>
                  <a:schemeClr val="tx2"/>
                </a:solidFill>
                <a:latin typeface="+mn-lt"/>
                <a:cs typeface="Segoe UI Semilight" panose="020B0402040204020203" pitchFamily="34" charset="0"/>
              </a:defRPr>
            </a:lvl3pPr>
            <a:lvl4pPr>
              <a:defRPr sz="16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sp>
        <p:nvSpPr>
          <p:cNvPr id="11" name="Rectangle 10">
            <a:extLst>
              <a:ext uri="{FF2B5EF4-FFF2-40B4-BE49-F238E27FC236}">
                <a16:creationId xmlns:a16="http://schemas.microsoft.com/office/drawing/2014/main" id="{05860B15-A676-46B8-9E77-F862E4047E31}"/>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DBED12A-2B94-402B-8482-62D07773FFF4}"/>
              </a:ext>
            </a:extLst>
          </p:cNvPr>
          <p:cNvGrpSpPr/>
          <p:nvPr userDrawn="1"/>
        </p:nvGrpSpPr>
        <p:grpSpPr>
          <a:xfrm>
            <a:off x="-2" y="1045125"/>
            <a:ext cx="12192000" cy="226830"/>
            <a:chOff x="-1" y="750977"/>
            <a:chExt cx="12192000" cy="226830"/>
          </a:xfrm>
        </p:grpSpPr>
        <p:sp>
          <p:nvSpPr>
            <p:cNvPr id="14" name="Rectangle 13">
              <a:extLst>
                <a:ext uri="{FF2B5EF4-FFF2-40B4-BE49-F238E27FC236}">
                  <a16:creationId xmlns:a16="http://schemas.microsoft.com/office/drawing/2014/main" id="{2E4264E8-6496-4B2B-A7D2-8DC55B63B884}"/>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8BA51B-9AD5-42BD-84B2-F63FACD8AC95}"/>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860C11-DE0F-4458-9DA6-065A33ED100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06C8A63-2375-48AA-AB07-5C0899E3C1DF}"/>
              </a:ext>
            </a:extLst>
          </p:cNvPr>
          <p:cNvGrpSpPr/>
          <p:nvPr userDrawn="1"/>
        </p:nvGrpSpPr>
        <p:grpSpPr>
          <a:xfrm rot="10800000">
            <a:off x="-2" y="-5185"/>
            <a:ext cx="12192000" cy="226830"/>
            <a:chOff x="-1" y="750977"/>
            <a:chExt cx="12192000" cy="226830"/>
          </a:xfrm>
        </p:grpSpPr>
        <p:sp>
          <p:nvSpPr>
            <p:cNvPr id="18" name="Rectangle 17">
              <a:extLst>
                <a:ext uri="{FF2B5EF4-FFF2-40B4-BE49-F238E27FC236}">
                  <a16:creationId xmlns:a16="http://schemas.microsoft.com/office/drawing/2014/main" id="{DEAC8FE9-5860-4183-BE0A-1E17468E89E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D9FBCE-B128-4AA5-9501-3BF2774C524E}"/>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40218CE-8B84-46D2-8154-9ED7DEACB684}"/>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9A8B3EE-FAE8-41D8-A899-BEDA54685F90}"/>
              </a:ext>
            </a:extLst>
          </p:cNvPr>
          <p:cNvSpPr/>
          <p:nvPr userDrawn="1"/>
        </p:nvSpPr>
        <p:spPr>
          <a:xfrm>
            <a:off x="-2" y="6366407"/>
            <a:ext cx="12192000" cy="491593"/>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749FE7C-3648-40DB-9C3A-37EBBC5BF6AA}"/>
              </a:ext>
            </a:extLst>
          </p:cNvPr>
          <p:cNvGrpSpPr/>
          <p:nvPr userDrawn="1"/>
        </p:nvGrpSpPr>
        <p:grpSpPr>
          <a:xfrm rot="10800000">
            <a:off x="-2" y="6365963"/>
            <a:ext cx="12192000" cy="226830"/>
            <a:chOff x="-1" y="750977"/>
            <a:chExt cx="12192000" cy="226830"/>
          </a:xfrm>
        </p:grpSpPr>
        <p:sp>
          <p:nvSpPr>
            <p:cNvPr id="23" name="Rectangle 22">
              <a:extLst>
                <a:ext uri="{FF2B5EF4-FFF2-40B4-BE49-F238E27FC236}">
                  <a16:creationId xmlns:a16="http://schemas.microsoft.com/office/drawing/2014/main" id="{AEDC450D-99C6-4C84-9BB9-C6D0436B33C8}"/>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CCFE9C-1195-49A6-85ED-4EF4FA92426C}"/>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60DF21A-31E3-4D16-BF38-1C16AB3BBF8D}"/>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7" name="Content Placeholder 3">
            <a:extLst>
              <a:ext uri="{FF2B5EF4-FFF2-40B4-BE49-F238E27FC236}">
                <a16:creationId xmlns:a16="http://schemas.microsoft.com/office/drawing/2014/main" id="{8CBE86D3-5AE6-44EE-9896-C541F5C4422C}"/>
              </a:ext>
            </a:extLst>
          </p:cNvPr>
          <p:cNvSpPr>
            <a:spLocks noGrp="1"/>
          </p:cNvSpPr>
          <p:nvPr>
            <p:ph sz="quarter" idx="21"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
        <p:nvSpPr>
          <p:cNvPr id="26" name="Title 10">
            <a:extLst>
              <a:ext uri="{FF2B5EF4-FFF2-40B4-BE49-F238E27FC236}">
                <a16:creationId xmlns:a16="http://schemas.microsoft.com/office/drawing/2014/main" id="{42EFBD5E-6C19-496D-8A00-9D3EFC929418}"/>
              </a:ext>
            </a:extLst>
          </p:cNvPr>
          <p:cNvSpPr>
            <a:spLocks noGrp="1"/>
          </p:cNvSpPr>
          <p:nvPr>
            <p:ph type="title" hasCustomPrompt="1"/>
          </p:nvPr>
        </p:nvSpPr>
        <p:spPr>
          <a:xfrm>
            <a:off x="343940" y="1360072"/>
            <a:ext cx="11384595" cy="896644"/>
          </a:xfrm>
          <a:prstGeom prst="rect">
            <a:avLst/>
          </a:prstGeom>
        </p:spPr>
        <p:txBody>
          <a:bodyPr anchor="ctr" anchorCtr="0">
            <a:normAutofit/>
          </a:bodyPr>
          <a:lstStyle>
            <a:lvl1pPr>
              <a:defRPr>
                <a:solidFill>
                  <a:schemeClr val="tx2"/>
                </a:solidFill>
              </a:defRPr>
            </a:lvl1pPr>
          </a:lstStyle>
          <a:p>
            <a:r>
              <a:rPr lang="en-US" dirty="0"/>
              <a:t>Click to edit title</a:t>
            </a:r>
          </a:p>
        </p:txBody>
      </p:sp>
    </p:spTree>
    <p:extLst>
      <p:ext uri="{BB962C8B-B14F-4D97-AF65-F5344CB8AC3E}">
        <p14:creationId xmlns:p14="http://schemas.microsoft.com/office/powerpoint/2010/main" val="20857084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mp; 3 Text Columns, Reverse">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3E5ECF5F-31FB-4478-8BA0-BDA7ED682FB1}"/>
              </a:ext>
            </a:extLst>
          </p:cNvPr>
          <p:cNvSpPr>
            <a:spLocks noGrp="1"/>
          </p:cNvSpPr>
          <p:nvPr>
            <p:ph type="body" sz="quarter" idx="18" hasCustomPrompt="1"/>
          </p:nvPr>
        </p:nvSpPr>
        <p:spPr>
          <a:xfrm>
            <a:off x="4425452" y="2383351"/>
            <a:ext cx="3341091" cy="3899261"/>
          </a:xfrm>
          <a:prstGeom prst="rect">
            <a:avLst/>
          </a:prstGeom>
          <a:solidFill>
            <a:srgbClr val="A8353A"/>
          </a:solidFill>
        </p:spPr>
        <p:txBody>
          <a:bodyPr/>
          <a:lstStyle>
            <a:lvl1pPr marL="0" indent="0">
              <a:buFontTx/>
              <a:buNone/>
              <a:defRPr sz="2400" b="1">
                <a:solidFill>
                  <a:schemeClr val="bg1"/>
                </a:solidFill>
                <a:latin typeface="+mn-lt"/>
                <a:cs typeface="Segoe UI Semilight" panose="020B0402040204020203" pitchFamily="34" charset="0"/>
              </a:defRPr>
            </a:lvl1pPr>
            <a:lvl2pPr>
              <a:defRPr sz="2000">
                <a:solidFill>
                  <a:schemeClr val="bg1"/>
                </a:solidFill>
                <a:latin typeface="+mn-lt"/>
                <a:cs typeface="Segoe UI Semilight" panose="020B0402040204020203" pitchFamily="34" charset="0"/>
              </a:defRPr>
            </a:lvl2pPr>
            <a:lvl3pPr>
              <a:tabLst>
                <a:tab pos="169629" algn="l"/>
                <a:tab pos="339257" algn="l"/>
              </a:tabLst>
              <a:defRPr sz="1800">
                <a:solidFill>
                  <a:schemeClr val="bg1"/>
                </a:solidFill>
                <a:latin typeface="+mn-lt"/>
                <a:cs typeface="Segoe UI Semilight" panose="020B0402040204020203" pitchFamily="34" charset="0"/>
              </a:defRPr>
            </a:lvl3pPr>
            <a:lvl4pPr>
              <a:defRPr sz="1600">
                <a:solidFill>
                  <a:schemeClr val="bg1"/>
                </a:solidFill>
                <a:latin typeface="+mn-lt"/>
                <a:cs typeface="Segoe UI Semilight" panose="020B0402040204020203" pitchFamily="34" charset="0"/>
              </a:defRPr>
            </a:lvl4pPr>
            <a:lvl5pPr>
              <a:defRPr sz="1600">
                <a:solidFill>
                  <a:schemeClr val="bg1"/>
                </a:solidFill>
                <a:latin typeface="+mn-lt"/>
                <a:cs typeface="Segoe UI Semilight" panose="020B0402040204020203" pitchFamily="34" charset="0"/>
              </a:defRPr>
            </a:lvl5pPr>
          </a:lstStyle>
          <a:p>
            <a:pPr lvl="0"/>
            <a:r>
              <a:rPr lang="en-US" dirty="0"/>
              <a:t>Click to add text.</a:t>
            </a:r>
          </a:p>
        </p:txBody>
      </p:sp>
      <p:sp>
        <p:nvSpPr>
          <p:cNvPr id="9" name="Text Placeholder 11">
            <a:extLst>
              <a:ext uri="{FF2B5EF4-FFF2-40B4-BE49-F238E27FC236}">
                <a16:creationId xmlns:a16="http://schemas.microsoft.com/office/drawing/2014/main" id="{144C85FC-B6D3-4C79-A6BD-BA8337451067}"/>
              </a:ext>
            </a:extLst>
          </p:cNvPr>
          <p:cNvSpPr>
            <a:spLocks noGrp="1"/>
          </p:cNvSpPr>
          <p:nvPr>
            <p:ph type="body" sz="quarter" idx="19" hasCustomPrompt="1"/>
          </p:nvPr>
        </p:nvSpPr>
        <p:spPr>
          <a:xfrm>
            <a:off x="8506966" y="2383351"/>
            <a:ext cx="3341092" cy="3899261"/>
          </a:xfrm>
          <a:prstGeom prst="rect">
            <a:avLst/>
          </a:prstGeom>
          <a:solidFill>
            <a:srgbClr val="A8353A"/>
          </a:solidFill>
        </p:spPr>
        <p:txBody>
          <a:bodyPr/>
          <a:lstStyle>
            <a:lvl1pPr marL="0" indent="0">
              <a:buFontTx/>
              <a:buNone/>
              <a:defRPr sz="2400" b="1">
                <a:solidFill>
                  <a:schemeClr val="bg1"/>
                </a:solidFill>
                <a:latin typeface="+mn-lt"/>
                <a:cs typeface="Segoe UI Semilight" panose="020B0402040204020203" pitchFamily="34" charset="0"/>
              </a:defRPr>
            </a:lvl1pPr>
            <a:lvl2pPr>
              <a:defRPr sz="2000">
                <a:solidFill>
                  <a:schemeClr val="bg1"/>
                </a:solidFill>
                <a:latin typeface="+mn-lt"/>
                <a:cs typeface="Segoe UI Semilight" panose="020B0402040204020203" pitchFamily="34" charset="0"/>
              </a:defRPr>
            </a:lvl2pPr>
            <a:lvl3pPr>
              <a:defRPr sz="1800">
                <a:solidFill>
                  <a:schemeClr val="bg1"/>
                </a:solidFill>
                <a:latin typeface="+mn-lt"/>
                <a:cs typeface="Segoe UI Semilight" panose="020B0402040204020203" pitchFamily="34" charset="0"/>
              </a:defRPr>
            </a:lvl3pPr>
            <a:lvl4pPr>
              <a:defRPr sz="1600">
                <a:solidFill>
                  <a:schemeClr val="bg1"/>
                </a:solidFill>
                <a:latin typeface="+mn-lt"/>
                <a:cs typeface="Segoe UI Semilight" panose="020B0402040204020203" pitchFamily="34" charset="0"/>
              </a:defRPr>
            </a:lvl4pPr>
            <a:lvl5pPr>
              <a:defRPr sz="1600">
                <a:solidFill>
                  <a:schemeClr val="bg1"/>
                </a:solidFill>
                <a:latin typeface="+mn-lt"/>
                <a:cs typeface="Segoe UI Semilight" panose="020B0402040204020203" pitchFamily="34" charset="0"/>
              </a:defRPr>
            </a:lvl5pPr>
          </a:lstStyle>
          <a:p>
            <a:pPr lvl="0"/>
            <a:r>
              <a:rPr lang="en-US" dirty="0"/>
              <a:t>Click to add text.</a:t>
            </a:r>
          </a:p>
        </p:txBody>
      </p:sp>
      <p:sp>
        <p:nvSpPr>
          <p:cNvPr id="6" name="Text Placeholder 11">
            <a:extLst>
              <a:ext uri="{FF2B5EF4-FFF2-40B4-BE49-F238E27FC236}">
                <a16:creationId xmlns:a16="http://schemas.microsoft.com/office/drawing/2014/main" id="{005B4007-A849-407E-9DA1-E57B9BE6C17E}"/>
              </a:ext>
            </a:extLst>
          </p:cNvPr>
          <p:cNvSpPr>
            <a:spLocks noGrp="1"/>
          </p:cNvSpPr>
          <p:nvPr>
            <p:ph type="body" sz="quarter" idx="20" hasCustomPrompt="1"/>
          </p:nvPr>
        </p:nvSpPr>
        <p:spPr>
          <a:xfrm>
            <a:off x="343940" y="2389371"/>
            <a:ext cx="3341091" cy="3899261"/>
          </a:xfrm>
          <a:prstGeom prst="rect">
            <a:avLst/>
          </a:prstGeom>
          <a:solidFill>
            <a:srgbClr val="A8353A"/>
          </a:solidFill>
        </p:spPr>
        <p:txBody>
          <a:bodyPr/>
          <a:lstStyle>
            <a:lvl1pPr marL="0" indent="0">
              <a:buFontTx/>
              <a:buNone/>
              <a:defRPr sz="2400" b="1">
                <a:solidFill>
                  <a:schemeClr val="bg1"/>
                </a:solidFill>
                <a:latin typeface="+mn-lt"/>
                <a:cs typeface="Segoe UI Semilight" panose="020B0402040204020203" pitchFamily="34" charset="0"/>
              </a:defRPr>
            </a:lvl1pPr>
            <a:lvl2pPr>
              <a:defRPr sz="2000">
                <a:solidFill>
                  <a:schemeClr val="bg1"/>
                </a:solidFill>
                <a:latin typeface="+mn-lt"/>
                <a:cs typeface="Segoe UI Semilight" panose="020B0402040204020203" pitchFamily="34" charset="0"/>
              </a:defRPr>
            </a:lvl2pPr>
            <a:lvl3pPr>
              <a:tabLst>
                <a:tab pos="169629" algn="l"/>
                <a:tab pos="339257" algn="l"/>
              </a:tabLst>
              <a:defRPr sz="1800">
                <a:solidFill>
                  <a:schemeClr val="bg1"/>
                </a:solidFill>
                <a:latin typeface="+mn-lt"/>
                <a:cs typeface="Segoe UI Semilight" panose="020B0402040204020203" pitchFamily="34" charset="0"/>
              </a:defRPr>
            </a:lvl3pPr>
            <a:lvl4pPr>
              <a:defRPr sz="1600">
                <a:solidFill>
                  <a:schemeClr val="bg1"/>
                </a:solidFill>
                <a:latin typeface="+mn-lt"/>
                <a:cs typeface="Segoe UI Semilight" panose="020B0402040204020203" pitchFamily="34" charset="0"/>
              </a:defRPr>
            </a:lvl4pPr>
            <a:lvl5pPr>
              <a:defRPr sz="1600">
                <a:solidFill>
                  <a:schemeClr val="bg1"/>
                </a:solidFill>
                <a:latin typeface="+mn-lt"/>
                <a:cs typeface="Segoe UI Semilight" panose="020B0402040204020203" pitchFamily="34" charset="0"/>
              </a:defRPr>
            </a:lvl5pPr>
          </a:lstStyle>
          <a:p>
            <a:pPr lvl="0"/>
            <a:r>
              <a:rPr lang="en-US" dirty="0"/>
              <a:t>Click to add text.</a:t>
            </a:r>
          </a:p>
        </p:txBody>
      </p:sp>
      <p:sp>
        <p:nvSpPr>
          <p:cNvPr id="11" name="Rectangle 10">
            <a:extLst>
              <a:ext uri="{FF2B5EF4-FFF2-40B4-BE49-F238E27FC236}">
                <a16:creationId xmlns:a16="http://schemas.microsoft.com/office/drawing/2014/main" id="{05860B15-A676-46B8-9E77-F862E4047E31}"/>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DBED12A-2B94-402B-8482-62D07773FFF4}"/>
              </a:ext>
            </a:extLst>
          </p:cNvPr>
          <p:cNvGrpSpPr/>
          <p:nvPr userDrawn="1"/>
        </p:nvGrpSpPr>
        <p:grpSpPr>
          <a:xfrm>
            <a:off x="-2" y="1045125"/>
            <a:ext cx="12192000" cy="226830"/>
            <a:chOff x="-1" y="750977"/>
            <a:chExt cx="12192000" cy="226830"/>
          </a:xfrm>
        </p:grpSpPr>
        <p:sp>
          <p:nvSpPr>
            <p:cNvPr id="14" name="Rectangle 13">
              <a:extLst>
                <a:ext uri="{FF2B5EF4-FFF2-40B4-BE49-F238E27FC236}">
                  <a16:creationId xmlns:a16="http://schemas.microsoft.com/office/drawing/2014/main" id="{2E4264E8-6496-4B2B-A7D2-8DC55B63B884}"/>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8BA51B-9AD5-42BD-84B2-F63FACD8AC95}"/>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860C11-DE0F-4458-9DA6-065A33ED100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06C8A63-2375-48AA-AB07-5C0899E3C1DF}"/>
              </a:ext>
            </a:extLst>
          </p:cNvPr>
          <p:cNvGrpSpPr/>
          <p:nvPr userDrawn="1"/>
        </p:nvGrpSpPr>
        <p:grpSpPr>
          <a:xfrm rot="10800000">
            <a:off x="-2" y="-5185"/>
            <a:ext cx="12192000" cy="226830"/>
            <a:chOff x="-1" y="750977"/>
            <a:chExt cx="12192000" cy="226830"/>
          </a:xfrm>
        </p:grpSpPr>
        <p:sp>
          <p:nvSpPr>
            <p:cNvPr id="18" name="Rectangle 17">
              <a:extLst>
                <a:ext uri="{FF2B5EF4-FFF2-40B4-BE49-F238E27FC236}">
                  <a16:creationId xmlns:a16="http://schemas.microsoft.com/office/drawing/2014/main" id="{DEAC8FE9-5860-4183-BE0A-1E17468E89E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D9FBCE-B128-4AA5-9501-3BF2774C524E}"/>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40218CE-8B84-46D2-8154-9ED7DEACB684}"/>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9A8B3EE-FAE8-41D8-A899-BEDA54685F90}"/>
              </a:ext>
            </a:extLst>
          </p:cNvPr>
          <p:cNvSpPr/>
          <p:nvPr userDrawn="1"/>
        </p:nvSpPr>
        <p:spPr>
          <a:xfrm>
            <a:off x="-2" y="6366407"/>
            <a:ext cx="12192000" cy="491593"/>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749FE7C-3648-40DB-9C3A-37EBBC5BF6AA}"/>
              </a:ext>
            </a:extLst>
          </p:cNvPr>
          <p:cNvGrpSpPr/>
          <p:nvPr userDrawn="1"/>
        </p:nvGrpSpPr>
        <p:grpSpPr>
          <a:xfrm rot="10800000">
            <a:off x="-2" y="6365963"/>
            <a:ext cx="12192000" cy="226830"/>
            <a:chOff x="-1" y="750977"/>
            <a:chExt cx="12192000" cy="226830"/>
          </a:xfrm>
        </p:grpSpPr>
        <p:sp>
          <p:nvSpPr>
            <p:cNvPr id="23" name="Rectangle 22">
              <a:extLst>
                <a:ext uri="{FF2B5EF4-FFF2-40B4-BE49-F238E27FC236}">
                  <a16:creationId xmlns:a16="http://schemas.microsoft.com/office/drawing/2014/main" id="{AEDC450D-99C6-4C84-9BB9-C6D0436B33C8}"/>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BCCFE9C-1195-49A6-85ED-4EF4FA92426C}"/>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60DF21A-31E3-4D16-BF38-1C16AB3BBF8D}"/>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7" name="Content Placeholder 3">
            <a:extLst>
              <a:ext uri="{FF2B5EF4-FFF2-40B4-BE49-F238E27FC236}">
                <a16:creationId xmlns:a16="http://schemas.microsoft.com/office/drawing/2014/main" id="{C5113BDD-E989-48ED-8E54-59107329B18E}"/>
              </a:ext>
            </a:extLst>
          </p:cNvPr>
          <p:cNvSpPr>
            <a:spLocks noGrp="1"/>
          </p:cNvSpPr>
          <p:nvPr>
            <p:ph sz="quarter" idx="21"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
        <p:nvSpPr>
          <p:cNvPr id="26" name="Title 10">
            <a:extLst>
              <a:ext uri="{FF2B5EF4-FFF2-40B4-BE49-F238E27FC236}">
                <a16:creationId xmlns:a16="http://schemas.microsoft.com/office/drawing/2014/main" id="{BB5BB587-96AB-4202-8920-99F7615F2471}"/>
              </a:ext>
            </a:extLst>
          </p:cNvPr>
          <p:cNvSpPr>
            <a:spLocks noGrp="1"/>
          </p:cNvSpPr>
          <p:nvPr>
            <p:ph type="title" hasCustomPrompt="1"/>
          </p:nvPr>
        </p:nvSpPr>
        <p:spPr>
          <a:xfrm>
            <a:off x="343940" y="1360072"/>
            <a:ext cx="11384595" cy="896644"/>
          </a:xfrm>
          <a:prstGeom prst="rect">
            <a:avLst/>
          </a:prstGeom>
        </p:spPr>
        <p:txBody>
          <a:bodyPr anchor="ctr" anchorCtr="0">
            <a:normAutofit/>
          </a:bodyPr>
          <a:lstStyle>
            <a:lvl1pPr>
              <a:defRPr>
                <a:solidFill>
                  <a:schemeClr val="tx2"/>
                </a:solidFill>
              </a:defRPr>
            </a:lvl1pPr>
          </a:lstStyle>
          <a:p>
            <a:r>
              <a:rPr lang="en-US" dirty="0"/>
              <a:t>Click to edit title</a:t>
            </a:r>
          </a:p>
        </p:txBody>
      </p:sp>
    </p:spTree>
    <p:extLst>
      <p:ext uri="{BB962C8B-B14F-4D97-AF65-F5344CB8AC3E}">
        <p14:creationId xmlns:p14="http://schemas.microsoft.com/office/powerpoint/2010/main" val="32724245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Full-Slid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96BED-D2E8-4F01-B219-9F1F359D517F}"/>
              </a:ext>
            </a:extLst>
          </p:cNvPr>
          <p:cNvSpPr>
            <a:spLocks noGrp="1"/>
          </p:cNvSpPr>
          <p:nvPr>
            <p:ph type="pic" sz="quarter" idx="10"/>
          </p:nvPr>
        </p:nvSpPr>
        <p:spPr>
          <a:xfrm>
            <a:off x="147637" y="160337"/>
            <a:ext cx="11896725" cy="6537325"/>
          </a:xfrm>
          <a:prstGeom prst="rect">
            <a:avLst/>
          </a:prstGeom>
          <a:solidFill>
            <a:schemeClr val="tx2"/>
          </a:solidFill>
        </p:spPr>
        <p:txBody>
          <a:bodyPr/>
          <a:lstStyle/>
          <a:p>
            <a:r>
              <a:rPr lang="en-US"/>
              <a:t>Click icon to add picture</a:t>
            </a:r>
          </a:p>
        </p:txBody>
      </p:sp>
    </p:spTree>
    <p:extLst>
      <p:ext uri="{BB962C8B-B14F-4D97-AF65-F5344CB8AC3E}">
        <p14:creationId xmlns:p14="http://schemas.microsoft.com/office/powerpoint/2010/main" val="1919644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Text Left, Large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D347C4-BEFE-496D-AAAF-A15B95531133}"/>
              </a:ext>
            </a:extLst>
          </p:cNvPr>
          <p:cNvSpPr/>
          <p:nvPr userDrawn="1"/>
        </p:nvSpPr>
        <p:spPr>
          <a:xfrm>
            <a:off x="0" y="5593231"/>
            <a:ext cx="12192000" cy="126476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7D5F60-E618-454E-BF83-7BDF41F62402}"/>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B1C85FA-83C5-4B7F-90E0-E901CD61B122}"/>
              </a:ext>
            </a:extLst>
          </p:cNvPr>
          <p:cNvGrpSpPr/>
          <p:nvPr userDrawn="1"/>
        </p:nvGrpSpPr>
        <p:grpSpPr>
          <a:xfrm>
            <a:off x="-2" y="1045125"/>
            <a:ext cx="12192000" cy="226830"/>
            <a:chOff x="-1" y="750977"/>
            <a:chExt cx="12192000" cy="226830"/>
          </a:xfrm>
        </p:grpSpPr>
        <p:sp>
          <p:nvSpPr>
            <p:cNvPr id="12" name="Rectangle 11">
              <a:extLst>
                <a:ext uri="{FF2B5EF4-FFF2-40B4-BE49-F238E27FC236}">
                  <a16:creationId xmlns:a16="http://schemas.microsoft.com/office/drawing/2014/main" id="{A778FFB2-8C88-40A0-B6D5-693EC5E11ED9}"/>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08C37B-3651-4A12-9C1B-2DF3736B904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07A04A-3B30-4C95-9CB3-D8457D32E80B}"/>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FB5AE20-58F0-4717-B75E-09EC14377144}"/>
              </a:ext>
            </a:extLst>
          </p:cNvPr>
          <p:cNvGrpSpPr/>
          <p:nvPr userDrawn="1"/>
        </p:nvGrpSpPr>
        <p:grpSpPr>
          <a:xfrm rot="10800000">
            <a:off x="-2" y="-5185"/>
            <a:ext cx="12192000" cy="226830"/>
            <a:chOff x="-1" y="750977"/>
            <a:chExt cx="12192000" cy="226830"/>
          </a:xfrm>
        </p:grpSpPr>
        <p:sp>
          <p:nvSpPr>
            <p:cNvPr id="16" name="Rectangle 15">
              <a:extLst>
                <a:ext uri="{FF2B5EF4-FFF2-40B4-BE49-F238E27FC236}">
                  <a16:creationId xmlns:a16="http://schemas.microsoft.com/office/drawing/2014/main" id="{83F1C140-949C-482D-8E0E-753A55E3C888}"/>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FD15E4-D434-4ADD-9CD6-8700DF70B72A}"/>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301E3A-4B14-471D-BD56-4709F6CB715B}"/>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6DCDE5CC-0AD2-476F-9CB9-C05D60620326}"/>
              </a:ext>
            </a:extLst>
          </p:cNvPr>
          <p:cNvGrpSpPr/>
          <p:nvPr userDrawn="1"/>
        </p:nvGrpSpPr>
        <p:grpSpPr>
          <a:xfrm rot="10800000">
            <a:off x="-1373" y="5593231"/>
            <a:ext cx="12192000" cy="226830"/>
            <a:chOff x="-1" y="750977"/>
            <a:chExt cx="12192000" cy="226830"/>
          </a:xfrm>
        </p:grpSpPr>
        <p:sp>
          <p:nvSpPr>
            <p:cNvPr id="20" name="Rectangle 19">
              <a:extLst>
                <a:ext uri="{FF2B5EF4-FFF2-40B4-BE49-F238E27FC236}">
                  <a16:creationId xmlns:a16="http://schemas.microsoft.com/office/drawing/2014/main" id="{EA694D4B-7CB9-4894-80CA-65C3239FF71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83BC66B-903C-4175-B692-C24982E4AF31}"/>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99E2B20-8A6C-40F7-9E23-E31CFCEC9EFE}"/>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B1E39115-AE89-4FF1-B22A-FCD7BC8E9470}"/>
              </a:ext>
            </a:extLst>
          </p:cNvPr>
          <p:cNvGrpSpPr/>
          <p:nvPr userDrawn="1"/>
        </p:nvGrpSpPr>
        <p:grpSpPr>
          <a:xfrm>
            <a:off x="-1373" y="6646042"/>
            <a:ext cx="12192000" cy="226830"/>
            <a:chOff x="-1" y="750977"/>
            <a:chExt cx="12192000" cy="226830"/>
          </a:xfrm>
        </p:grpSpPr>
        <p:sp>
          <p:nvSpPr>
            <p:cNvPr id="24" name="Rectangle 23">
              <a:extLst>
                <a:ext uri="{FF2B5EF4-FFF2-40B4-BE49-F238E27FC236}">
                  <a16:creationId xmlns:a16="http://schemas.microsoft.com/office/drawing/2014/main" id="{618B4BBB-DBD4-4295-9352-AB427DFC66BB}"/>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9950576-E642-4FC6-B68E-2032D2D989DA}"/>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B6FA4E-2F7A-43AD-BBBA-2D0D6CA89908}"/>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9" name="Content Placeholder 3">
            <a:extLst>
              <a:ext uri="{FF2B5EF4-FFF2-40B4-BE49-F238E27FC236}">
                <a16:creationId xmlns:a16="http://schemas.microsoft.com/office/drawing/2014/main" id="{B0C31080-1C61-4A73-9082-66C1188537DA}"/>
              </a:ext>
            </a:extLst>
          </p:cNvPr>
          <p:cNvSpPr>
            <a:spLocks noGrp="1"/>
          </p:cNvSpPr>
          <p:nvPr>
            <p:ph sz="quarter" idx="28" hasCustomPrompt="1"/>
          </p:nvPr>
        </p:nvSpPr>
        <p:spPr>
          <a:xfrm>
            <a:off x="193019" y="5803205"/>
            <a:ext cx="3908465" cy="819150"/>
          </a:xfrm>
          <a:prstGeom prst="rect">
            <a:avLst/>
          </a:prstGeom>
        </p:spPr>
        <p:txBody>
          <a:bodyPr anchor="ctr" anchorCtr="0"/>
          <a:lstStyle>
            <a:lvl1pPr marL="0" indent="0" algn="ctr">
              <a:buNone/>
              <a:defRPr sz="2400">
                <a:solidFill>
                  <a:schemeClr val="bg1"/>
                </a:solidFill>
              </a:defRPr>
            </a:lvl1pPr>
          </a:lstStyle>
          <a:p>
            <a:pPr lvl="0"/>
            <a:r>
              <a:rPr lang="en-US" dirty="0"/>
              <a:t>Insert Reverse Lockup</a:t>
            </a:r>
          </a:p>
        </p:txBody>
      </p:sp>
      <p:sp>
        <p:nvSpPr>
          <p:cNvPr id="3" name="Text Placeholder 2">
            <a:extLst>
              <a:ext uri="{FF2B5EF4-FFF2-40B4-BE49-F238E27FC236}">
                <a16:creationId xmlns:a16="http://schemas.microsoft.com/office/drawing/2014/main" id="{1BAAE78C-E69E-4156-A33D-A2630E3D905E}"/>
              </a:ext>
            </a:extLst>
          </p:cNvPr>
          <p:cNvSpPr>
            <a:spLocks noGrp="1"/>
          </p:cNvSpPr>
          <p:nvPr>
            <p:ph type="body" sz="quarter" idx="29" hasCustomPrompt="1"/>
          </p:nvPr>
        </p:nvSpPr>
        <p:spPr>
          <a:xfrm>
            <a:off x="193021" y="222250"/>
            <a:ext cx="3908463" cy="808038"/>
          </a:xfrm>
          <a:prstGeom prst="rect">
            <a:avLst/>
          </a:prstGeom>
        </p:spPr>
        <p:txBody>
          <a:bodyPr wrap="square" lIns="91440" tIns="91440" rIns="91440" bIns="91440" anchor="ctr" anchorCtr="0">
            <a:normAutofit/>
          </a:bodyPr>
          <a:lstStyle>
            <a:lvl1pPr marL="0" indent="0">
              <a:buNone/>
              <a:defRPr sz="2600" b="1" i="0" cap="all" baseline="0">
                <a:solidFill>
                  <a:schemeClr val="bg1"/>
                </a:solidFill>
                <a:latin typeface="+mj-lt"/>
              </a:defRPr>
            </a:lvl1pPr>
            <a:lvl2pPr marL="287338" indent="0">
              <a:buNone/>
              <a:defRPr b="1" i="0" cap="all" baseline="0">
                <a:solidFill>
                  <a:schemeClr val="bg1"/>
                </a:solidFill>
                <a:latin typeface="+mj-lt"/>
              </a:defRPr>
            </a:lvl2pPr>
            <a:lvl3pPr marL="573088" indent="0">
              <a:buNone/>
              <a:defRPr b="1" i="0" cap="all" baseline="0">
                <a:solidFill>
                  <a:schemeClr val="bg1"/>
                </a:solidFill>
                <a:latin typeface="+mj-lt"/>
              </a:defRPr>
            </a:lvl3pPr>
            <a:lvl4pPr marL="914400" indent="0">
              <a:buNone/>
              <a:defRPr b="1" i="0" cap="all" baseline="0">
                <a:solidFill>
                  <a:schemeClr val="bg1"/>
                </a:solidFill>
                <a:latin typeface="+mj-lt"/>
              </a:defRPr>
            </a:lvl4pPr>
            <a:lvl5pPr marL="1201738" indent="0">
              <a:buNone/>
              <a:defRPr b="1" i="0" cap="all" baseline="0">
                <a:solidFill>
                  <a:schemeClr val="bg1"/>
                </a:solidFill>
                <a:latin typeface="+mj-lt"/>
              </a:defRPr>
            </a:lvl5pPr>
          </a:lstStyle>
          <a:p>
            <a:pPr lvl="0"/>
            <a:r>
              <a:rPr lang="en-US" dirty="0"/>
              <a:t>Click to edit Title</a:t>
            </a:r>
          </a:p>
        </p:txBody>
      </p:sp>
      <p:sp>
        <p:nvSpPr>
          <p:cNvPr id="30" name="Picture Placeholder 2">
            <a:extLst>
              <a:ext uri="{FF2B5EF4-FFF2-40B4-BE49-F238E27FC236}">
                <a16:creationId xmlns:a16="http://schemas.microsoft.com/office/drawing/2014/main" id="{740A7313-330D-496B-B926-8A27D8DFCB93}"/>
              </a:ext>
            </a:extLst>
          </p:cNvPr>
          <p:cNvSpPr>
            <a:spLocks noGrp="1"/>
          </p:cNvSpPr>
          <p:nvPr>
            <p:ph type="pic" sz="quarter" idx="10"/>
          </p:nvPr>
        </p:nvSpPr>
        <p:spPr>
          <a:xfrm>
            <a:off x="4269415" y="-5186"/>
            <a:ext cx="7922585" cy="6878057"/>
          </a:xfrm>
          <a:prstGeom prst="rect">
            <a:avLst/>
          </a:prstGeom>
          <a:solidFill>
            <a:schemeClr val="tx2"/>
          </a:solidFill>
        </p:spPr>
        <p:txBody>
          <a:bodyPr/>
          <a:lstStyle/>
          <a:p>
            <a:r>
              <a:rPr lang="en-US"/>
              <a:t>Click icon to add picture</a:t>
            </a:r>
          </a:p>
        </p:txBody>
      </p:sp>
      <p:sp>
        <p:nvSpPr>
          <p:cNvPr id="27" name="Text Placeholder 11">
            <a:extLst>
              <a:ext uri="{FF2B5EF4-FFF2-40B4-BE49-F238E27FC236}">
                <a16:creationId xmlns:a16="http://schemas.microsoft.com/office/drawing/2014/main" id="{51FCB00D-2C4F-4931-B531-0C67833E47CB}"/>
              </a:ext>
            </a:extLst>
          </p:cNvPr>
          <p:cNvSpPr>
            <a:spLocks noGrp="1"/>
          </p:cNvSpPr>
          <p:nvPr>
            <p:ph type="body" sz="quarter" idx="17" hasCustomPrompt="1"/>
          </p:nvPr>
        </p:nvSpPr>
        <p:spPr>
          <a:xfrm>
            <a:off x="193020" y="1424354"/>
            <a:ext cx="3908464" cy="3974960"/>
          </a:xfrm>
          <a:prstGeom prst="rect">
            <a:avLst/>
          </a:prstGeom>
        </p:spPr>
        <p:txBody>
          <a:bodyPr/>
          <a:lstStyle>
            <a:lvl1pPr marL="0" indent="0" rtl="0">
              <a:buNone/>
              <a:defRPr lang="en-US" sz="2200" dirty="0" smtClean="0">
                <a:solidFill>
                  <a:schemeClr val="tx2">
                    <a:lumMod val="75000"/>
                  </a:schemeClr>
                </a:solidFill>
                <a:latin typeface="+mn-lt"/>
                <a:cs typeface="Segoe UI Semilight" panose="020B0402040204020203" pitchFamily="34" charset="0"/>
              </a:defRPr>
            </a:lvl1pPr>
            <a:lvl2pPr marL="287338" indent="0">
              <a:buNone/>
              <a:defRPr>
                <a:solidFill>
                  <a:schemeClr val="bg1"/>
                </a:solidFill>
                <a:latin typeface="Segoe UI Semilight" panose="020B0402040204020203" pitchFamily="34" charset="0"/>
                <a:cs typeface="Segoe UI Semilight" panose="020B0402040204020203" pitchFamily="34" charset="0"/>
              </a:defRPr>
            </a:lvl2pPr>
            <a:lvl3pPr>
              <a:defRPr>
                <a:solidFill>
                  <a:schemeClr val="bg1"/>
                </a:solidFill>
                <a:latin typeface="Segoe UI Semilight" panose="020B0402040204020203" pitchFamily="34" charset="0"/>
                <a:cs typeface="Segoe UI Semilight" panose="020B0402040204020203" pitchFamily="34" charset="0"/>
              </a:defRPr>
            </a:lvl3pPr>
            <a:lvl4pPr>
              <a:defRPr>
                <a:solidFill>
                  <a:schemeClr val="bg1"/>
                </a:solidFill>
                <a:latin typeface="Segoe UI Semilight" panose="020B0402040204020203" pitchFamily="34" charset="0"/>
                <a:cs typeface="Segoe UI Semilight" panose="020B0402040204020203" pitchFamily="34" charset="0"/>
              </a:defRPr>
            </a:lvl4pPr>
            <a:lvl5pPr marL="1201738" indent="0">
              <a:buNone/>
              <a:defRPr>
                <a:solidFill>
                  <a:schemeClr val="bg1"/>
                </a:solidFill>
                <a:latin typeface="Segoe UI Semilight" panose="020B0402040204020203" pitchFamily="34" charset="0"/>
                <a:cs typeface="Segoe UI Semilight" panose="020B0402040204020203" pitchFamily="34" charset="0"/>
              </a:defRPr>
            </a:lvl5pPr>
          </a:lstStyle>
          <a:p>
            <a:pPr lvl="0"/>
            <a:r>
              <a:rPr lang="en-US" dirty="0"/>
              <a:t>Click to add text.</a:t>
            </a:r>
          </a:p>
        </p:txBody>
      </p:sp>
    </p:spTree>
    <p:extLst>
      <p:ext uri="{BB962C8B-B14F-4D97-AF65-F5344CB8AC3E}">
        <p14:creationId xmlns:p14="http://schemas.microsoft.com/office/powerpoint/2010/main" val="3816619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Large Image with Text and Title">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482FC18-81CC-42D3-BDDD-8D10FF97053C}"/>
              </a:ext>
            </a:extLst>
          </p:cNvPr>
          <p:cNvSpPr/>
          <p:nvPr userDrawn="1"/>
        </p:nvSpPr>
        <p:spPr>
          <a:xfrm>
            <a:off x="-1497" y="6618274"/>
            <a:ext cx="4270786" cy="239726"/>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C541E6-11C3-46A3-8535-D0391E13C984}"/>
              </a:ext>
            </a:extLst>
          </p:cNvPr>
          <p:cNvSpPr/>
          <p:nvPr userDrawn="1"/>
        </p:nvSpPr>
        <p:spPr>
          <a:xfrm>
            <a:off x="1" y="1033897"/>
            <a:ext cx="4270786" cy="477083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5C0A5A6-744A-4F75-8623-425C898B553A}"/>
              </a:ext>
            </a:extLst>
          </p:cNvPr>
          <p:cNvGrpSpPr/>
          <p:nvPr userDrawn="1"/>
        </p:nvGrpSpPr>
        <p:grpSpPr>
          <a:xfrm>
            <a:off x="-2" y="5578189"/>
            <a:ext cx="4270789" cy="226830"/>
            <a:chOff x="-1" y="750977"/>
            <a:chExt cx="12192000" cy="226830"/>
          </a:xfrm>
        </p:grpSpPr>
        <p:sp>
          <p:nvSpPr>
            <p:cNvPr id="12" name="Rectangle 11">
              <a:extLst>
                <a:ext uri="{FF2B5EF4-FFF2-40B4-BE49-F238E27FC236}">
                  <a16:creationId xmlns:a16="http://schemas.microsoft.com/office/drawing/2014/main" id="{5A8961AE-3C1D-4329-902F-AC42C1DD8C90}"/>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79F1CF-37F2-4EEB-909C-EC830989F3BF}"/>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804F51-63BC-4067-B08E-BECA1B75CE01}"/>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6" name="Text Placeholder 11">
            <a:extLst>
              <a:ext uri="{FF2B5EF4-FFF2-40B4-BE49-F238E27FC236}">
                <a16:creationId xmlns:a16="http://schemas.microsoft.com/office/drawing/2014/main" id="{12FBAFD4-ADB3-403E-958D-781B6720877C}"/>
              </a:ext>
            </a:extLst>
          </p:cNvPr>
          <p:cNvSpPr>
            <a:spLocks noGrp="1"/>
          </p:cNvSpPr>
          <p:nvPr>
            <p:ph type="body" sz="quarter" idx="17" hasCustomPrompt="1"/>
          </p:nvPr>
        </p:nvSpPr>
        <p:spPr>
          <a:xfrm>
            <a:off x="193020" y="1424354"/>
            <a:ext cx="3908464" cy="3974960"/>
          </a:xfrm>
          <a:prstGeom prst="rect">
            <a:avLst/>
          </a:prstGeom>
        </p:spPr>
        <p:txBody>
          <a:bodyPr/>
          <a:lstStyle>
            <a:lvl1pPr marL="0" indent="0" rtl="0">
              <a:buNone/>
              <a:defRPr lang="en-US" sz="2200" dirty="0" smtClean="0">
                <a:solidFill>
                  <a:schemeClr val="bg1"/>
                </a:solidFill>
                <a:latin typeface="+mn-lt"/>
                <a:cs typeface="Segoe UI Semilight" panose="020B0402040204020203" pitchFamily="34" charset="0"/>
              </a:defRPr>
            </a:lvl1pPr>
            <a:lvl2pPr marL="287338" indent="0">
              <a:buNone/>
              <a:defRPr>
                <a:solidFill>
                  <a:schemeClr val="bg1"/>
                </a:solidFill>
                <a:latin typeface="Segoe UI Semilight" panose="020B0402040204020203" pitchFamily="34" charset="0"/>
                <a:cs typeface="Segoe UI Semilight" panose="020B0402040204020203" pitchFamily="34" charset="0"/>
              </a:defRPr>
            </a:lvl2pPr>
            <a:lvl3pPr>
              <a:defRPr>
                <a:solidFill>
                  <a:schemeClr val="bg1"/>
                </a:solidFill>
                <a:latin typeface="Segoe UI Semilight" panose="020B0402040204020203" pitchFamily="34" charset="0"/>
                <a:cs typeface="Segoe UI Semilight" panose="020B0402040204020203" pitchFamily="34" charset="0"/>
              </a:defRPr>
            </a:lvl3pPr>
            <a:lvl4pPr>
              <a:defRPr>
                <a:solidFill>
                  <a:schemeClr val="bg1"/>
                </a:solidFill>
                <a:latin typeface="Segoe UI Semilight" panose="020B0402040204020203" pitchFamily="34" charset="0"/>
                <a:cs typeface="Segoe UI Semilight" panose="020B0402040204020203" pitchFamily="34" charset="0"/>
              </a:defRPr>
            </a:lvl4pPr>
            <a:lvl5pPr marL="1201738" indent="0">
              <a:buNone/>
              <a:defRPr>
                <a:solidFill>
                  <a:schemeClr val="bg1"/>
                </a:solidFill>
                <a:latin typeface="Segoe UI Semilight" panose="020B0402040204020203" pitchFamily="34" charset="0"/>
                <a:cs typeface="Segoe UI Semilight" panose="020B0402040204020203" pitchFamily="34" charset="0"/>
              </a:defRPr>
            </a:lvl5pPr>
          </a:lstStyle>
          <a:p>
            <a:pPr lvl="0"/>
            <a:r>
              <a:rPr lang="en-US" dirty="0"/>
              <a:t>Click to add text.</a:t>
            </a:r>
          </a:p>
        </p:txBody>
      </p:sp>
      <p:sp>
        <p:nvSpPr>
          <p:cNvPr id="20" name="Rectangle 19">
            <a:extLst>
              <a:ext uri="{FF2B5EF4-FFF2-40B4-BE49-F238E27FC236}">
                <a16:creationId xmlns:a16="http://schemas.microsoft.com/office/drawing/2014/main" id="{CD914379-6C40-4507-949A-9329FB367221}"/>
              </a:ext>
            </a:extLst>
          </p:cNvPr>
          <p:cNvSpPr/>
          <p:nvPr userDrawn="1"/>
        </p:nvSpPr>
        <p:spPr>
          <a:xfrm>
            <a:off x="-2" y="-2813"/>
            <a:ext cx="4270789" cy="213475"/>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898A986-62B3-4D00-A375-EE7D1FF3822C}"/>
              </a:ext>
            </a:extLst>
          </p:cNvPr>
          <p:cNvGrpSpPr/>
          <p:nvPr userDrawn="1"/>
        </p:nvGrpSpPr>
        <p:grpSpPr>
          <a:xfrm rot="10800000">
            <a:off x="-2" y="1030263"/>
            <a:ext cx="4270789" cy="226830"/>
            <a:chOff x="-1" y="750977"/>
            <a:chExt cx="12192000" cy="226830"/>
          </a:xfrm>
        </p:grpSpPr>
        <p:sp>
          <p:nvSpPr>
            <p:cNvPr id="26" name="Rectangle 25">
              <a:extLst>
                <a:ext uri="{FF2B5EF4-FFF2-40B4-BE49-F238E27FC236}">
                  <a16:creationId xmlns:a16="http://schemas.microsoft.com/office/drawing/2014/main" id="{96664EBA-CADA-45BC-83AB-2F6F1AEEC33D}"/>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9FDDD1-54F7-42C6-B2B0-1A741A088017}"/>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36F511B-CD3E-48BD-B181-76B133765AD6}"/>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6" name="Content Placeholder 3">
            <a:extLst>
              <a:ext uri="{FF2B5EF4-FFF2-40B4-BE49-F238E27FC236}">
                <a16:creationId xmlns:a16="http://schemas.microsoft.com/office/drawing/2014/main" id="{86504D49-8191-492F-9D94-D7173B81FFB4}"/>
              </a:ext>
            </a:extLst>
          </p:cNvPr>
          <p:cNvSpPr>
            <a:spLocks noGrp="1"/>
          </p:cNvSpPr>
          <p:nvPr>
            <p:ph sz="quarter" idx="28" hasCustomPrompt="1"/>
          </p:nvPr>
        </p:nvSpPr>
        <p:spPr>
          <a:xfrm>
            <a:off x="1" y="5803205"/>
            <a:ext cx="4269414" cy="819150"/>
          </a:xfrm>
          <a:prstGeom prst="rect">
            <a:avLst/>
          </a:prstGeom>
        </p:spPr>
        <p:txBody>
          <a:bodyPr anchor="ctr" anchorCtr="0"/>
          <a:lstStyle>
            <a:lvl1pPr marL="0" indent="0" algn="ctr">
              <a:buNone/>
              <a:defRPr>
                <a:solidFill>
                  <a:schemeClr val="tx2">
                    <a:lumMod val="75000"/>
                  </a:schemeClr>
                </a:solidFill>
              </a:defRPr>
            </a:lvl1pPr>
          </a:lstStyle>
          <a:p>
            <a:pPr lvl="0"/>
            <a:r>
              <a:rPr lang="en-US" dirty="0"/>
              <a:t>Insert Color Lockup</a:t>
            </a:r>
          </a:p>
        </p:txBody>
      </p:sp>
      <p:sp>
        <p:nvSpPr>
          <p:cNvPr id="37" name="Text Placeholder 2">
            <a:extLst>
              <a:ext uri="{FF2B5EF4-FFF2-40B4-BE49-F238E27FC236}">
                <a16:creationId xmlns:a16="http://schemas.microsoft.com/office/drawing/2014/main" id="{6F6F2E38-6E59-4017-9F30-BA15554E5D8F}"/>
              </a:ext>
            </a:extLst>
          </p:cNvPr>
          <p:cNvSpPr>
            <a:spLocks noGrp="1"/>
          </p:cNvSpPr>
          <p:nvPr>
            <p:ph type="body" sz="quarter" idx="29" hasCustomPrompt="1"/>
          </p:nvPr>
        </p:nvSpPr>
        <p:spPr>
          <a:xfrm>
            <a:off x="193021" y="222250"/>
            <a:ext cx="3908463" cy="808038"/>
          </a:xfrm>
          <a:prstGeom prst="rect">
            <a:avLst/>
          </a:prstGeom>
        </p:spPr>
        <p:txBody>
          <a:bodyPr wrap="square" lIns="91440" tIns="91440" rIns="91440" bIns="91440" anchor="ctr" anchorCtr="0">
            <a:normAutofit/>
          </a:bodyPr>
          <a:lstStyle>
            <a:lvl1pPr marL="0" indent="0">
              <a:buNone/>
              <a:defRPr sz="2600" b="1" i="0" cap="all" baseline="0">
                <a:solidFill>
                  <a:schemeClr val="tx2">
                    <a:lumMod val="75000"/>
                  </a:schemeClr>
                </a:solidFill>
                <a:latin typeface="+mj-lt"/>
              </a:defRPr>
            </a:lvl1pPr>
            <a:lvl2pPr marL="287338" indent="0">
              <a:buNone/>
              <a:defRPr b="1" i="0" cap="all" baseline="0">
                <a:solidFill>
                  <a:schemeClr val="bg1"/>
                </a:solidFill>
                <a:latin typeface="+mj-lt"/>
              </a:defRPr>
            </a:lvl2pPr>
            <a:lvl3pPr marL="573088" indent="0">
              <a:buNone/>
              <a:defRPr b="1" i="0" cap="all" baseline="0">
                <a:solidFill>
                  <a:schemeClr val="bg1"/>
                </a:solidFill>
                <a:latin typeface="+mj-lt"/>
              </a:defRPr>
            </a:lvl3pPr>
            <a:lvl4pPr marL="914400" indent="0">
              <a:buNone/>
              <a:defRPr b="1" i="0" cap="all" baseline="0">
                <a:solidFill>
                  <a:schemeClr val="bg1"/>
                </a:solidFill>
                <a:latin typeface="+mj-lt"/>
              </a:defRPr>
            </a:lvl4pPr>
            <a:lvl5pPr marL="1201738" indent="0">
              <a:buNone/>
              <a:defRPr b="1" i="0" cap="all" baseline="0">
                <a:solidFill>
                  <a:schemeClr val="bg1"/>
                </a:solidFill>
                <a:latin typeface="+mj-lt"/>
              </a:defRPr>
            </a:lvl5pPr>
          </a:lstStyle>
          <a:p>
            <a:pPr lvl="0"/>
            <a:r>
              <a:rPr lang="en-US" dirty="0"/>
              <a:t>Click to edit Title</a:t>
            </a:r>
          </a:p>
        </p:txBody>
      </p:sp>
      <p:sp>
        <p:nvSpPr>
          <p:cNvPr id="34" name="Picture Placeholder 2">
            <a:extLst>
              <a:ext uri="{FF2B5EF4-FFF2-40B4-BE49-F238E27FC236}">
                <a16:creationId xmlns:a16="http://schemas.microsoft.com/office/drawing/2014/main" id="{E50EA57E-BD29-4439-AF42-17AF71C47172}"/>
              </a:ext>
            </a:extLst>
          </p:cNvPr>
          <p:cNvSpPr>
            <a:spLocks noGrp="1"/>
          </p:cNvSpPr>
          <p:nvPr>
            <p:ph type="pic" sz="quarter" idx="10"/>
          </p:nvPr>
        </p:nvSpPr>
        <p:spPr>
          <a:xfrm>
            <a:off x="4269290" y="-15183"/>
            <a:ext cx="7922710" cy="6873183"/>
          </a:xfrm>
          <a:prstGeom prst="rect">
            <a:avLst/>
          </a:prstGeom>
          <a:solidFill>
            <a:schemeClr val="tx2"/>
          </a:solidFill>
        </p:spPr>
        <p:txBody>
          <a:bodyPr/>
          <a:lstStyle/>
          <a:p>
            <a:r>
              <a:rPr lang="en-US" dirty="0"/>
              <a:t>Click icon to add picture</a:t>
            </a:r>
          </a:p>
        </p:txBody>
      </p:sp>
      <p:grpSp>
        <p:nvGrpSpPr>
          <p:cNvPr id="29" name="Group 28">
            <a:extLst>
              <a:ext uri="{FF2B5EF4-FFF2-40B4-BE49-F238E27FC236}">
                <a16:creationId xmlns:a16="http://schemas.microsoft.com/office/drawing/2014/main" id="{36C12A09-5996-455C-BA5D-281E722DFEC6}"/>
              </a:ext>
            </a:extLst>
          </p:cNvPr>
          <p:cNvGrpSpPr/>
          <p:nvPr userDrawn="1"/>
        </p:nvGrpSpPr>
        <p:grpSpPr>
          <a:xfrm>
            <a:off x="-15767" y="-15183"/>
            <a:ext cx="4270789" cy="226830"/>
            <a:chOff x="-1" y="750977"/>
            <a:chExt cx="12192000" cy="226830"/>
          </a:xfrm>
        </p:grpSpPr>
        <p:sp>
          <p:nvSpPr>
            <p:cNvPr id="30" name="Rectangle 29">
              <a:extLst>
                <a:ext uri="{FF2B5EF4-FFF2-40B4-BE49-F238E27FC236}">
                  <a16:creationId xmlns:a16="http://schemas.microsoft.com/office/drawing/2014/main" id="{62F80AF5-13B0-4F26-BF5B-615292FAF0BA}"/>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7ED9C7E-C452-49EE-8685-78AFD3418D25}"/>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F23C7C-D7BE-49F4-B498-422492E625A1}"/>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B1D7497-8000-432B-B84C-EF68B93B9BAC}"/>
              </a:ext>
            </a:extLst>
          </p:cNvPr>
          <p:cNvGrpSpPr/>
          <p:nvPr userDrawn="1"/>
        </p:nvGrpSpPr>
        <p:grpSpPr>
          <a:xfrm rot="10800000">
            <a:off x="-2" y="6615052"/>
            <a:ext cx="4270789" cy="226830"/>
            <a:chOff x="-1" y="750977"/>
            <a:chExt cx="12192000" cy="226830"/>
          </a:xfrm>
        </p:grpSpPr>
        <p:sp>
          <p:nvSpPr>
            <p:cNvPr id="38" name="Rectangle 37">
              <a:extLst>
                <a:ext uri="{FF2B5EF4-FFF2-40B4-BE49-F238E27FC236}">
                  <a16:creationId xmlns:a16="http://schemas.microsoft.com/office/drawing/2014/main" id="{B17E40B6-85BE-43C1-B1D4-B9CA3E533C9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62D16C0-2B41-4C71-B21B-FDFEC5C5EB38}"/>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86894D2-8BF4-4153-A6CE-85924280B59E}"/>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14568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 &amp; Text Left, Smaller Image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1801EC-CA2F-4961-9C19-BEA09A98D970}"/>
              </a:ext>
            </a:extLst>
          </p:cNvPr>
          <p:cNvSpPr/>
          <p:nvPr userDrawn="1"/>
        </p:nvSpPr>
        <p:spPr>
          <a:xfrm>
            <a:off x="-2" y="-2813"/>
            <a:ext cx="6105305"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07BA1E6-D1CC-473D-B02C-32127613CD7F}"/>
              </a:ext>
            </a:extLst>
          </p:cNvPr>
          <p:cNvSpPr/>
          <p:nvPr userDrawn="1"/>
        </p:nvSpPr>
        <p:spPr>
          <a:xfrm>
            <a:off x="0" y="5593231"/>
            <a:ext cx="6105303" cy="126476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0C93210-7DA0-4889-A6D9-75A74FF7AB46}"/>
              </a:ext>
            </a:extLst>
          </p:cNvPr>
          <p:cNvGrpSpPr/>
          <p:nvPr userDrawn="1"/>
        </p:nvGrpSpPr>
        <p:grpSpPr>
          <a:xfrm rot="10800000">
            <a:off x="-1373" y="5593231"/>
            <a:ext cx="6106676" cy="226830"/>
            <a:chOff x="-1" y="750977"/>
            <a:chExt cx="12192000" cy="226830"/>
          </a:xfrm>
        </p:grpSpPr>
        <p:sp>
          <p:nvSpPr>
            <p:cNvPr id="20" name="Rectangle 19">
              <a:extLst>
                <a:ext uri="{FF2B5EF4-FFF2-40B4-BE49-F238E27FC236}">
                  <a16:creationId xmlns:a16="http://schemas.microsoft.com/office/drawing/2014/main" id="{8C608CC9-94E1-459F-91A8-DD10C513FD88}"/>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273F5DA-4591-41F8-BE7C-81CEA419F7B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2F27CD8-308C-4C95-B60A-9B69DD716357}"/>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379DA6D-5BE3-4357-985D-FDF3847826F2}"/>
              </a:ext>
            </a:extLst>
          </p:cNvPr>
          <p:cNvGrpSpPr/>
          <p:nvPr userDrawn="1"/>
        </p:nvGrpSpPr>
        <p:grpSpPr>
          <a:xfrm>
            <a:off x="-10676" y="6631170"/>
            <a:ext cx="6106676" cy="226830"/>
            <a:chOff x="-1" y="750977"/>
            <a:chExt cx="12192000" cy="226830"/>
          </a:xfrm>
        </p:grpSpPr>
        <p:sp>
          <p:nvSpPr>
            <p:cNvPr id="24" name="Rectangle 23">
              <a:extLst>
                <a:ext uri="{FF2B5EF4-FFF2-40B4-BE49-F238E27FC236}">
                  <a16:creationId xmlns:a16="http://schemas.microsoft.com/office/drawing/2014/main" id="{A0B05083-4919-476B-81FF-52E7CB12A1DB}"/>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F4B2A8-79CB-4D74-B415-81E54C6A2120}"/>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77EDF0-0C40-4726-9417-C4FFE77C97BD}"/>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5" name="Rectangle 14"/>
          <p:cNvSpPr/>
          <p:nvPr userDrawn="1"/>
        </p:nvSpPr>
        <p:spPr>
          <a:xfrm>
            <a:off x="10905894" y="4"/>
            <a:ext cx="1286106" cy="685799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3" name="Text Placeholder 2">
            <a:extLst>
              <a:ext uri="{FF2B5EF4-FFF2-40B4-BE49-F238E27FC236}">
                <a16:creationId xmlns:a16="http://schemas.microsoft.com/office/drawing/2014/main" id="{FA858E9D-1B97-4CCA-9211-7AAF89110114}"/>
              </a:ext>
            </a:extLst>
          </p:cNvPr>
          <p:cNvSpPr>
            <a:spLocks noGrp="1"/>
          </p:cNvSpPr>
          <p:nvPr>
            <p:ph type="body" sz="quarter" idx="26" hasCustomPrompt="1"/>
          </p:nvPr>
        </p:nvSpPr>
        <p:spPr>
          <a:xfrm>
            <a:off x="229633" y="1422556"/>
            <a:ext cx="5644662" cy="4020073"/>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a:defRPr sz="2000">
                <a:solidFill>
                  <a:schemeClr val="tx2"/>
                </a:solidFill>
                <a:latin typeface="+mn-lt"/>
                <a:cs typeface="Segoe UI Semilight" panose="020B0402040204020203" pitchFamily="34" charset="0"/>
              </a:defRPr>
            </a:lvl2pPr>
            <a:lvl3pPr>
              <a:defRPr sz="2000">
                <a:solidFill>
                  <a:schemeClr val="tx2"/>
                </a:solidFill>
                <a:latin typeface="+mn-lt"/>
                <a:cs typeface="Segoe UI Semilight" panose="020B0402040204020203" pitchFamily="34" charset="0"/>
              </a:defRPr>
            </a:lvl3pPr>
            <a:lvl4pPr>
              <a:defRPr sz="2000">
                <a:solidFill>
                  <a:schemeClr val="tx2"/>
                </a:solidFill>
                <a:latin typeface="+mn-lt"/>
                <a:cs typeface="Segoe UI Semilight" panose="020B0402040204020203" pitchFamily="34" charset="0"/>
              </a:defRPr>
            </a:lvl4pPr>
            <a:lvl5pPr>
              <a:defRPr sz="2000">
                <a:solidFill>
                  <a:schemeClr val="tx2"/>
                </a:solidFill>
                <a:latin typeface="+mn-lt"/>
                <a:cs typeface="Segoe UI Semilight" panose="020B0402040204020203" pitchFamily="34" charset="0"/>
              </a:defRPr>
            </a:lvl5pPr>
          </a:lstStyle>
          <a:p>
            <a:pPr lvl="0"/>
            <a:r>
              <a:rPr lang="en-US" dirty="0"/>
              <a:t>Click to add text.</a:t>
            </a:r>
          </a:p>
        </p:txBody>
      </p:sp>
      <p:grpSp>
        <p:nvGrpSpPr>
          <p:cNvPr id="10" name="Group 9">
            <a:extLst>
              <a:ext uri="{FF2B5EF4-FFF2-40B4-BE49-F238E27FC236}">
                <a16:creationId xmlns:a16="http://schemas.microsoft.com/office/drawing/2014/main" id="{3502910B-1A0F-4E77-9C0B-90058B76A534}"/>
              </a:ext>
            </a:extLst>
          </p:cNvPr>
          <p:cNvGrpSpPr/>
          <p:nvPr userDrawn="1"/>
        </p:nvGrpSpPr>
        <p:grpSpPr>
          <a:xfrm>
            <a:off x="-2" y="1045125"/>
            <a:ext cx="6105305" cy="226830"/>
            <a:chOff x="-1" y="750977"/>
            <a:chExt cx="12192000" cy="226830"/>
          </a:xfrm>
        </p:grpSpPr>
        <p:sp>
          <p:nvSpPr>
            <p:cNvPr id="11" name="Rectangle 10">
              <a:extLst>
                <a:ext uri="{FF2B5EF4-FFF2-40B4-BE49-F238E27FC236}">
                  <a16:creationId xmlns:a16="http://schemas.microsoft.com/office/drawing/2014/main" id="{12CB5FC3-7B1E-448D-AEC8-91AA91F3FE01}"/>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E6DFF8-7ACF-409F-9EE9-7856BA8F545B}"/>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2F2A19-0423-4294-BBC7-AD12213B44F0}"/>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D1A2837-FB51-41F8-B747-465522D03157}"/>
              </a:ext>
            </a:extLst>
          </p:cNvPr>
          <p:cNvGrpSpPr/>
          <p:nvPr userDrawn="1"/>
        </p:nvGrpSpPr>
        <p:grpSpPr>
          <a:xfrm rot="10800000">
            <a:off x="-2" y="-5185"/>
            <a:ext cx="6105305" cy="226830"/>
            <a:chOff x="-1" y="750977"/>
            <a:chExt cx="12192000" cy="226830"/>
          </a:xfrm>
        </p:grpSpPr>
        <p:sp>
          <p:nvSpPr>
            <p:cNvPr id="16" name="Rectangle 15">
              <a:extLst>
                <a:ext uri="{FF2B5EF4-FFF2-40B4-BE49-F238E27FC236}">
                  <a16:creationId xmlns:a16="http://schemas.microsoft.com/office/drawing/2014/main" id="{E82F48DE-78A8-4775-822D-342E9EDE41D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612F6B-AA85-4D64-916F-7F72C4185BC5}"/>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6969D9-CFAB-47E4-AD0A-59ECAD9572C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0" name="Content Placeholder 3">
            <a:extLst>
              <a:ext uri="{FF2B5EF4-FFF2-40B4-BE49-F238E27FC236}">
                <a16:creationId xmlns:a16="http://schemas.microsoft.com/office/drawing/2014/main" id="{B9D4B81A-BFDF-47DF-8ED7-B8FB28596932}"/>
              </a:ext>
            </a:extLst>
          </p:cNvPr>
          <p:cNvSpPr>
            <a:spLocks noGrp="1"/>
          </p:cNvSpPr>
          <p:nvPr>
            <p:ph sz="quarter" idx="28" hasCustomPrompt="1"/>
          </p:nvPr>
        </p:nvSpPr>
        <p:spPr>
          <a:xfrm>
            <a:off x="229633" y="5803205"/>
            <a:ext cx="5644662"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
        <p:nvSpPr>
          <p:cNvPr id="31" name="Text Placeholder 2">
            <a:extLst>
              <a:ext uri="{FF2B5EF4-FFF2-40B4-BE49-F238E27FC236}">
                <a16:creationId xmlns:a16="http://schemas.microsoft.com/office/drawing/2014/main" id="{14242A18-52A4-4F0F-9F2C-CEF5A541D4C8}"/>
              </a:ext>
            </a:extLst>
          </p:cNvPr>
          <p:cNvSpPr>
            <a:spLocks noGrp="1"/>
          </p:cNvSpPr>
          <p:nvPr>
            <p:ph type="body" sz="quarter" idx="29" hasCustomPrompt="1"/>
          </p:nvPr>
        </p:nvSpPr>
        <p:spPr>
          <a:xfrm>
            <a:off x="219644" y="229366"/>
            <a:ext cx="5644662" cy="808038"/>
          </a:xfrm>
          <a:prstGeom prst="rect">
            <a:avLst/>
          </a:prstGeom>
        </p:spPr>
        <p:txBody>
          <a:bodyPr wrap="square" lIns="91440" tIns="91440" rIns="91440" bIns="91440" anchor="ctr" anchorCtr="0">
            <a:normAutofit/>
          </a:bodyPr>
          <a:lstStyle>
            <a:lvl1pPr marL="0" indent="0">
              <a:buNone/>
              <a:defRPr sz="2800" b="1" i="0" cap="all" baseline="0">
                <a:solidFill>
                  <a:schemeClr val="bg1"/>
                </a:solidFill>
                <a:latin typeface="+mj-lt"/>
              </a:defRPr>
            </a:lvl1pPr>
            <a:lvl2pPr marL="287338" indent="0">
              <a:buNone/>
              <a:defRPr b="1" i="0" cap="all" baseline="0">
                <a:solidFill>
                  <a:schemeClr val="bg1"/>
                </a:solidFill>
                <a:latin typeface="+mj-lt"/>
              </a:defRPr>
            </a:lvl2pPr>
            <a:lvl3pPr marL="573088" indent="0">
              <a:buNone/>
              <a:defRPr b="1" i="0" cap="all" baseline="0">
                <a:solidFill>
                  <a:schemeClr val="bg1"/>
                </a:solidFill>
                <a:latin typeface="+mj-lt"/>
              </a:defRPr>
            </a:lvl3pPr>
            <a:lvl4pPr marL="914400" indent="0">
              <a:buNone/>
              <a:defRPr b="1" i="0" cap="all" baseline="0">
                <a:solidFill>
                  <a:schemeClr val="bg1"/>
                </a:solidFill>
                <a:latin typeface="+mj-lt"/>
              </a:defRPr>
            </a:lvl4pPr>
            <a:lvl5pPr marL="1201738" indent="0">
              <a:buNone/>
              <a:defRPr b="1" i="0" cap="all" baseline="0">
                <a:solidFill>
                  <a:schemeClr val="bg1"/>
                </a:solidFill>
                <a:latin typeface="+mj-lt"/>
              </a:defRPr>
            </a:lvl5pPr>
          </a:lstStyle>
          <a:p>
            <a:pPr lvl="0"/>
            <a:r>
              <a:rPr lang="en-US" dirty="0"/>
              <a:t>Click to edit Title</a:t>
            </a:r>
          </a:p>
        </p:txBody>
      </p:sp>
      <p:sp>
        <p:nvSpPr>
          <p:cNvPr id="28" name="Picture Placeholder 2">
            <a:extLst>
              <a:ext uri="{FF2B5EF4-FFF2-40B4-BE49-F238E27FC236}">
                <a16:creationId xmlns:a16="http://schemas.microsoft.com/office/drawing/2014/main" id="{763C1D2E-A20B-4481-B056-53E0BE4CB6F1}"/>
              </a:ext>
            </a:extLst>
          </p:cNvPr>
          <p:cNvSpPr>
            <a:spLocks noGrp="1"/>
          </p:cNvSpPr>
          <p:nvPr>
            <p:ph type="pic" sz="quarter" idx="10"/>
          </p:nvPr>
        </p:nvSpPr>
        <p:spPr>
          <a:xfrm>
            <a:off x="6103928" y="5"/>
            <a:ext cx="4801966" cy="6857998"/>
          </a:xfrm>
          <a:prstGeom prst="rect">
            <a:avLst/>
          </a:prstGeom>
          <a:solidFill>
            <a:schemeClr val="tx2"/>
          </a:solidFill>
        </p:spPr>
        <p:txBody>
          <a:body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Large Text Block &amp; Tit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69FA1F9-98F1-42B7-99F8-79C8B9F9A014}"/>
              </a:ext>
            </a:extLst>
          </p:cNvPr>
          <p:cNvSpPr>
            <a:spLocks noGrp="1"/>
          </p:cNvSpPr>
          <p:nvPr>
            <p:ph type="title" hasCustomPrompt="1"/>
          </p:nvPr>
        </p:nvSpPr>
        <p:spPr>
          <a:xfrm>
            <a:off x="838201" y="365129"/>
            <a:ext cx="10515600" cy="941157"/>
          </a:xfrm>
          <a:prstGeom prst="rect">
            <a:avLst/>
          </a:prstGeom>
        </p:spPr>
        <p:txBody>
          <a:bodyPr vert="horz" lIns="91440" tIns="45720" rIns="91440" bIns="45720" rtlCol="0" anchor="ctr" anchorCtr="0">
            <a:normAutofit/>
          </a:bodyPr>
          <a:lstStyle>
            <a:lvl1pPr>
              <a:defRPr>
                <a:solidFill>
                  <a:schemeClr val="tx2"/>
                </a:solidFill>
              </a:defRPr>
            </a:lvl1pPr>
          </a:lstStyle>
          <a:p>
            <a:r>
              <a:rPr lang="en-US" dirty="0"/>
              <a:t>Click to ADD TITLE</a:t>
            </a:r>
          </a:p>
        </p:txBody>
      </p:sp>
      <p:sp>
        <p:nvSpPr>
          <p:cNvPr id="5" name="Text Placeholder 3">
            <a:extLst>
              <a:ext uri="{FF2B5EF4-FFF2-40B4-BE49-F238E27FC236}">
                <a16:creationId xmlns:a16="http://schemas.microsoft.com/office/drawing/2014/main" id="{522D43C9-795F-41CE-AD4D-25507225ED8C}"/>
              </a:ext>
            </a:extLst>
          </p:cNvPr>
          <p:cNvSpPr>
            <a:spLocks noGrp="1"/>
          </p:cNvSpPr>
          <p:nvPr>
            <p:ph type="body" sz="quarter" idx="10" hasCustomPrompt="1"/>
          </p:nvPr>
        </p:nvSpPr>
        <p:spPr>
          <a:xfrm>
            <a:off x="838201" y="1606961"/>
            <a:ext cx="10515599" cy="4885910"/>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marL="573088" indent="-285750">
              <a:buFont typeface="Arial" panose="020B0604020202020204" pitchFamily="34" charset="0"/>
              <a:buChar char="•"/>
              <a:defRPr sz="2200">
                <a:solidFill>
                  <a:schemeClr val="tx2"/>
                </a:solidFill>
                <a:latin typeface="+mn-lt"/>
                <a:cs typeface="Segoe UI Semilight" panose="020B0402040204020203" pitchFamily="34" charset="0"/>
              </a:defRPr>
            </a:lvl2pPr>
            <a:lvl3pPr>
              <a:defRPr sz="2000">
                <a:solidFill>
                  <a:schemeClr val="tx2"/>
                </a:solidFill>
                <a:latin typeface="+mn-lt"/>
                <a:cs typeface="Segoe UI Semilight" panose="020B0402040204020203" pitchFamily="34" charset="0"/>
              </a:defRPr>
            </a:lvl3pPr>
            <a:lvl4pPr>
              <a:defRPr sz="18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spTree>
    <p:extLst>
      <p:ext uri="{BB962C8B-B14F-4D97-AF65-F5344CB8AC3E}">
        <p14:creationId xmlns:p14="http://schemas.microsoft.com/office/powerpoint/2010/main" val="2346851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Title &amp; Text Left, Smaller Image Right Reverse">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EC64146-6C04-49D5-B053-313862BDE72C}"/>
              </a:ext>
            </a:extLst>
          </p:cNvPr>
          <p:cNvSpPr/>
          <p:nvPr userDrawn="1"/>
        </p:nvSpPr>
        <p:spPr>
          <a:xfrm>
            <a:off x="1" y="1033897"/>
            <a:ext cx="6105302" cy="477083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73D8A36-42AD-4776-AB50-1FFA7ED41F83}"/>
              </a:ext>
            </a:extLst>
          </p:cNvPr>
          <p:cNvSpPr/>
          <p:nvPr userDrawn="1"/>
        </p:nvSpPr>
        <p:spPr>
          <a:xfrm>
            <a:off x="-2" y="-2813"/>
            <a:ext cx="6105305" cy="234764"/>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0905893" y="4"/>
            <a:ext cx="1286106" cy="685799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49" name="Rectangle 48">
            <a:extLst>
              <a:ext uri="{FF2B5EF4-FFF2-40B4-BE49-F238E27FC236}">
                <a16:creationId xmlns:a16="http://schemas.microsoft.com/office/drawing/2014/main" id="{54DBD725-565D-43EF-A191-F49707787393}"/>
              </a:ext>
            </a:extLst>
          </p:cNvPr>
          <p:cNvSpPr/>
          <p:nvPr userDrawn="1"/>
        </p:nvSpPr>
        <p:spPr>
          <a:xfrm>
            <a:off x="-12070" y="6618274"/>
            <a:ext cx="6112240" cy="239726"/>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02C23C3-59DE-4AD5-945C-C83AA978AC2F}"/>
              </a:ext>
            </a:extLst>
          </p:cNvPr>
          <p:cNvGrpSpPr/>
          <p:nvPr userDrawn="1"/>
        </p:nvGrpSpPr>
        <p:grpSpPr>
          <a:xfrm>
            <a:off x="-2" y="5578189"/>
            <a:ext cx="6096002" cy="226830"/>
            <a:chOff x="-1" y="750977"/>
            <a:chExt cx="12192000" cy="226830"/>
          </a:xfrm>
        </p:grpSpPr>
        <p:sp>
          <p:nvSpPr>
            <p:cNvPr id="52" name="Rectangle 51">
              <a:extLst>
                <a:ext uri="{FF2B5EF4-FFF2-40B4-BE49-F238E27FC236}">
                  <a16:creationId xmlns:a16="http://schemas.microsoft.com/office/drawing/2014/main" id="{1181C994-FDEC-4064-A264-2C6D171E007F}"/>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7724376-800D-44A7-8CD6-AC5C6A7A426B}"/>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BDB577-B345-44D2-A4E9-0B6B5221C859}"/>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56" name="Text Placeholder 11">
            <a:extLst>
              <a:ext uri="{FF2B5EF4-FFF2-40B4-BE49-F238E27FC236}">
                <a16:creationId xmlns:a16="http://schemas.microsoft.com/office/drawing/2014/main" id="{98879518-364A-41AF-B745-1BCEEABF3E07}"/>
              </a:ext>
            </a:extLst>
          </p:cNvPr>
          <p:cNvSpPr>
            <a:spLocks noGrp="1"/>
          </p:cNvSpPr>
          <p:nvPr>
            <p:ph type="body" sz="quarter" idx="17" hasCustomPrompt="1"/>
          </p:nvPr>
        </p:nvSpPr>
        <p:spPr>
          <a:xfrm>
            <a:off x="193020" y="1424354"/>
            <a:ext cx="5715410" cy="3974960"/>
          </a:xfrm>
          <a:prstGeom prst="rect">
            <a:avLst/>
          </a:prstGeom>
        </p:spPr>
        <p:txBody>
          <a:bodyPr/>
          <a:lstStyle>
            <a:lvl1pPr marL="0" indent="0" rtl="0">
              <a:buNone/>
              <a:defRPr lang="en-US" sz="2400" dirty="0" smtClean="0">
                <a:solidFill>
                  <a:schemeClr val="bg1"/>
                </a:solidFill>
                <a:latin typeface="+mn-lt"/>
                <a:cs typeface="Segoe UI Semilight" panose="020B0402040204020203" pitchFamily="34" charset="0"/>
              </a:defRPr>
            </a:lvl1pPr>
            <a:lvl2pPr marL="287338" indent="0">
              <a:buNone/>
              <a:defRPr>
                <a:solidFill>
                  <a:schemeClr val="bg1"/>
                </a:solidFill>
                <a:latin typeface="Segoe UI Semilight" panose="020B0402040204020203" pitchFamily="34" charset="0"/>
                <a:cs typeface="Segoe UI Semilight" panose="020B0402040204020203" pitchFamily="34" charset="0"/>
              </a:defRPr>
            </a:lvl2pPr>
            <a:lvl3pPr>
              <a:defRPr>
                <a:solidFill>
                  <a:schemeClr val="bg1"/>
                </a:solidFill>
                <a:latin typeface="Segoe UI Semilight" panose="020B0402040204020203" pitchFamily="34" charset="0"/>
                <a:cs typeface="Segoe UI Semilight" panose="020B0402040204020203" pitchFamily="34" charset="0"/>
              </a:defRPr>
            </a:lvl3pPr>
            <a:lvl4pPr>
              <a:defRPr>
                <a:solidFill>
                  <a:schemeClr val="bg1"/>
                </a:solidFill>
                <a:latin typeface="Segoe UI Semilight" panose="020B0402040204020203" pitchFamily="34" charset="0"/>
                <a:cs typeface="Segoe UI Semilight" panose="020B0402040204020203" pitchFamily="34" charset="0"/>
              </a:defRPr>
            </a:lvl4pPr>
            <a:lvl5pPr marL="1201738" indent="0">
              <a:buNone/>
              <a:defRPr>
                <a:solidFill>
                  <a:schemeClr val="bg1"/>
                </a:solidFill>
                <a:latin typeface="Segoe UI Semilight" panose="020B0402040204020203" pitchFamily="34" charset="0"/>
                <a:cs typeface="Segoe UI Semilight" panose="020B0402040204020203" pitchFamily="34" charset="0"/>
              </a:defRPr>
            </a:lvl5pPr>
          </a:lstStyle>
          <a:p>
            <a:pPr lvl="0"/>
            <a:r>
              <a:rPr lang="en-US" dirty="0"/>
              <a:t>Click to add text.</a:t>
            </a:r>
          </a:p>
        </p:txBody>
      </p:sp>
      <p:grpSp>
        <p:nvGrpSpPr>
          <p:cNvPr id="63" name="Group 62">
            <a:extLst>
              <a:ext uri="{FF2B5EF4-FFF2-40B4-BE49-F238E27FC236}">
                <a16:creationId xmlns:a16="http://schemas.microsoft.com/office/drawing/2014/main" id="{4912FB86-9F95-4946-A3AC-8794C1DC4647}"/>
              </a:ext>
            </a:extLst>
          </p:cNvPr>
          <p:cNvGrpSpPr/>
          <p:nvPr userDrawn="1"/>
        </p:nvGrpSpPr>
        <p:grpSpPr>
          <a:xfrm rot="10800000">
            <a:off x="-1" y="1030263"/>
            <a:ext cx="6105303" cy="226830"/>
            <a:chOff x="-1" y="750977"/>
            <a:chExt cx="12192000" cy="226830"/>
          </a:xfrm>
        </p:grpSpPr>
        <p:sp>
          <p:nvSpPr>
            <p:cNvPr id="64" name="Rectangle 63">
              <a:extLst>
                <a:ext uri="{FF2B5EF4-FFF2-40B4-BE49-F238E27FC236}">
                  <a16:creationId xmlns:a16="http://schemas.microsoft.com/office/drawing/2014/main" id="{4B84F68D-C455-45B9-B7BB-10BC85E513A6}"/>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5EF437-121F-4EDC-9DA1-0FFC6C058A9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02B87E2-7DBF-416A-BD69-1EE52C98E92C}"/>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9" name="Content Placeholder 3">
            <a:extLst>
              <a:ext uri="{FF2B5EF4-FFF2-40B4-BE49-F238E27FC236}">
                <a16:creationId xmlns:a16="http://schemas.microsoft.com/office/drawing/2014/main" id="{39A3F9AB-F903-4D47-AB08-0B65D7BBBCC9}"/>
              </a:ext>
            </a:extLst>
          </p:cNvPr>
          <p:cNvSpPr>
            <a:spLocks noGrp="1"/>
          </p:cNvSpPr>
          <p:nvPr>
            <p:ph sz="quarter" idx="28" hasCustomPrompt="1"/>
          </p:nvPr>
        </p:nvSpPr>
        <p:spPr>
          <a:xfrm>
            <a:off x="229633" y="5803205"/>
            <a:ext cx="5644662" cy="819150"/>
          </a:xfrm>
          <a:prstGeom prst="rect">
            <a:avLst/>
          </a:prstGeom>
        </p:spPr>
        <p:txBody>
          <a:bodyPr anchor="ctr" anchorCtr="0"/>
          <a:lstStyle>
            <a:lvl1pPr marL="0" indent="0" algn="ctr">
              <a:buNone/>
              <a:defRPr>
                <a:solidFill>
                  <a:schemeClr val="tx2">
                    <a:lumMod val="75000"/>
                  </a:schemeClr>
                </a:solidFill>
              </a:defRPr>
            </a:lvl1pPr>
          </a:lstStyle>
          <a:p>
            <a:pPr lvl="0"/>
            <a:r>
              <a:rPr lang="en-US" dirty="0"/>
              <a:t>Insert Color Lockup</a:t>
            </a:r>
          </a:p>
        </p:txBody>
      </p:sp>
      <p:sp>
        <p:nvSpPr>
          <p:cNvPr id="30" name="Text Placeholder 2">
            <a:extLst>
              <a:ext uri="{FF2B5EF4-FFF2-40B4-BE49-F238E27FC236}">
                <a16:creationId xmlns:a16="http://schemas.microsoft.com/office/drawing/2014/main" id="{DE73FF3B-54CC-43C8-93CC-865BA1EFD0CC}"/>
              </a:ext>
            </a:extLst>
          </p:cNvPr>
          <p:cNvSpPr>
            <a:spLocks noGrp="1"/>
          </p:cNvSpPr>
          <p:nvPr>
            <p:ph type="body" sz="quarter" idx="29" hasCustomPrompt="1"/>
          </p:nvPr>
        </p:nvSpPr>
        <p:spPr>
          <a:xfrm>
            <a:off x="229633" y="222250"/>
            <a:ext cx="5644662" cy="808038"/>
          </a:xfrm>
          <a:prstGeom prst="rect">
            <a:avLst/>
          </a:prstGeom>
        </p:spPr>
        <p:txBody>
          <a:bodyPr wrap="square" lIns="91440" tIns="91440" rIns="91440" bIns="91440" anchor="ctr" anchorCtr="0">
            <a:normAutofit/>
          </a:bodyPr>
          <a:lstStyle>
            <a:lvl1pPr marL="0" indent="0">
              <a:buNone/>
              <a:defRPr sz="2800" b="1" i="0" cap="all" baseline="0">
                <a:solidFill>
                  <a:schemeClr val="tx2">
                    <a:lumMod val="75000"/>
                  </a:schemeClr>
                </a:solidFill>
                <a:latin typeface="+mj-lt"/>
              </a:defRPr>
            </a:lvl1pPr>
            <a:lvl2pPr marL="287338" indent="0">
              <a:buNone/>
              <a:defRPr b="1" i="0" cap="all" baseline="0">
                <a:solidFill>
                  <a:schemeClr val="bg1"/>
                </a:solidFill>
                <a:latin typeface="+mj-lt"/>
              </a:defRPr>
            </a:lvl2pPr>
            <a:lvl3pPr marL="573088" indent="0">
              <a:buNone/>
              <a:defRPr b="1" i="0" cap="all" baseline="0">
                <a:solidFill>
                  <a:schemeClr val="bg1"/>
                </a:solidFill>
                <a:latin typeface="+mj-lt"/>
              </a:defRPr>
            </a:lvl3pPr>
            <a:lvl4pPr marL="914400" indent="0">
              <a:buNone/>
              <a:defRPr b="1" i="0" cap="all" baseline="0">
                <a:solidFill>
                  <a:schemeClr val="bg1"/>
                </a:solidFill>
                <a:latin typeface="+mj-lt"/>
              </a:defRPr>
            </a:lvl4pPr>
            <a:lvl5pPr marL="1201738" indent="0">
              <a:buNone/>
              <a:defRPr b="1" i="0" cap="all" baseline="0">
                <a:solidFill>
                  <a:schemeClr val="bg1"/>
                </a:solidFill>
                <a:latin typeface="+mj-lt"/>
              </a:defRPr>
            </a:lvl5pPr>
          </a:lstStyle>
          <a:p>
            <a:pPr lvl="0"/>
            <a:r>
              <a:rPr lang="en-US" dirty="0"/>
              <a:t>Click to edit Title</a:t>
            </a:r>
          </a:p>
        </p:txBody>
      </p:sp>
      <p:sp>
        <p:nvSpPr>
          <p:cNvPr id="26" name="Picture Placeholder 2">
            <a:extLst>
              <a:ext uri="{FF2B5EF4-FFF2-40B4-BE49-F238E27FC236}">
                <a16:creationId xmlns:a16="http://schemas.microsoft.com/office/drawing/2014/main" id="{D40B08D7-112C-43A4-9192-FA5A683F65EB}"/>
              </a:ext>
            </a:extLst>
          </p:cNvPr>
          <p:cNvSpPr>
            <a:spLocks noGrp="1"/>
          </p:cNvSpPr>
          <p:nvPr>
            <p:ph type="pic" sz="quarter" idx="10"/>
          </p:nvPr>
        </p:nvSpPr>
        <p:spPr>
          <a:xfrm>
            <a:off x="6096000" y="-2813"/>
            <a:ext cx="4809893" cy="6860816"/>
          </a:xfrm>
          <a:prstGeom prst="rect">
            <a:avLst/>
          </a:prstGeom>
          <a:solidFill>
            <a:schemeClr val="tx2"/>
          </a:solidFill>
        </p:spPr>
        <p:txBody>
          <a:bodyPr/>
          <a:lstStyle/>
          <a:p>
            <a:r>
              <a:rPr lang="en-US"/>
              <a:t>Click icon to add picture</a:t>
            </a:r>
          </a:p>
        </p:txBody>
      </p:sp>
      <p:grpSp>
        <p:nvGrpSpPr>
          <p:cNvPr id="27" name="Group 26">
            <a:extLst>
              <a:ext uri="{FF2B5EF4-FFF2-40B4-BE49-F238E27FC236}">
                <a16:creationId xmlns:a16="http://schemas.microsoft.com/office/drawing/2014/main" id="{181B4DE9-2597-4985-AD07-1BCA697B5E9F}"/>
              </a:ext>
            </a:extLst>
          </p:cNvPr>
          <p:cNvGrpSpPr/>
          <p:nvPr userDrawn="1"/>
        </p:nvGrpSpPr>
        <p:grpSpPr>
          <a:xfrm>
            <a:off x="-1929" y="5121"/>
            <a:ext cx="6105305" cy="226830"/>
            <a:chOff x="-1" y="750977"/>
            <a:chExt cx="12192000" cy="226830"/>
          </a:xfrm>
        </p:grpSpPr>
        <p:sp>
          <p:nvSpPr>
            <p:cNvPr id="28" name="Rectangle 27">
              <a:extLst>
                <a:ext uri="{FF2B5EF4-FFF2-40B4-BE49-F238E27FC236}">
                  <a16:creationId xmlns:a16="http://schemas.microsoft.com/office/drawing/2014/main" id="{6EEC6226-3555-47F2-8A14-746DC2732D68}"/>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C8B4A3C-B74B-4451-A6FE-D90E4ABBF94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681375B-A521-4C9F-A775-96AC0E5E68D7}"/>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E2ABF445-9A47-448D-8886-B8276975F238}"/>
              </a:ext>
            </a:extLst>
          </p:cNvPr>
          <p:cNvGrpSpPr/>
          <p:nvPr userDrawn="1"/>
        </p:nvGrpSpPr>
        <p:grpSpPr>
          <a:xfrm rot="10800000">
            <a:off x="-8603" y="6615060"/>
            <a:ext cx="6122507" cy="226830"/>
            <a:chOff x="-1" y="750977"/>
            <a:chExt cx="12192000" cy="226830"/>
          </a:xfrm>
        </p:grpSpPr>
        <p:sp>
          <p:nvSpPr>
            <p:cNvPr id="34" name="Rectangle 33">
              <a:extLst>
                <a:ext uri="{FF2B5EF4-FFF2-40B4-BE49-F238E27FC236}">
                  <a16:creationId xmlns:a16="http://schemas.microsoft.com/office/drawing/2014/main" id="{AA883969-60B8-4F23-B87E-51B45743684E}"/>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7E3DD18-338B-4D96-AD19-D1323647247A}"/>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5A7EC1A-383B-4961-BF40-75D12B251450}"/>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5431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mp; Text Left, Larger Image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1801EC-CA2F-4961-9C19-BEA09A98D970}"/>
              </a:ext>
            </a:extLst>
          </p:cNvPr>
          <p:cNvSpPr/>
          <p:nvPr userDrawn="1"/>
        </p:nvSpPr>
        <p:spPr>
          <a:xfrm>
            <a:off x="-2" y="-2813"/>
            <a:ext cx="6105305"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07BA1E6-D1CC-473D-B02C-32127613CD7F}"/>
              </a:ext>
            </a:extLst>
          </p:cNvPr>
          <p:cNvSpPr/>
          <p:nvPr userDrawn="1"/>
        </p:nvSpPr>
        <p:spPr>
          <a:xfrm>
            <a:off x="0" y="5593231"/>
            <a:ext cx="6105303" cy="126476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0C93210-7DA0-4889-A6D9-75A74FF7AB46}"/>
              </a:ext>
            </a:extLst>
          </p:cNvPr>
          <p:cNvGrpSpPr/>
          <p:nvPr userDrawn="1"/>
        </p:nvGrpSpPr>
        <p:grpSpPr>
          <a:xfrm rot="10800000">
            <a:off x="0" y="5593231"/>
            <a:ext cx="6106676" cy="226830"/>
            <a:chOff x="-1" y="750977"/>
            <a:chExt cx="12192000" cy="226830"/>
          </a:xfrm>
        </p:grpSpPr>
        <p:sp>
          <p:nvSpPr>
            <p:cNvPr id="20" name="Rectangle 19">
              <a:extLst>
                <a:ext uri="{FF2B5EF4-FFF2-40B4-BE49-F238E27FC236}">
                  <a16:creationId xmlns:a16="http://schemas.microsoft.com/office/drawing/2014/main" id="{8C608CC9-94E1-459F-91A8-DD10C513FD88}"/>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273F5DA-4591-41F8-BE7C-81CEA419F7B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2F27CD8-308C-4C95-B60A-9B69DD716357}"/>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379DA6D-5BE3-4357-985D-FDF3847826F2}"/>
              </a:ext>
            </a:extLst>
          </p:cNvPr>
          <p:cNvGrpSpPr/>
          <p:nvPr userDrawn="1"/>
        </p:nvGrpSpPr>
        <p:grpSpPr>
          <a:xfrm>
            <a:off x="-1373" y="6628950"/>
            <a:ext cx="6106676" cy="226830"/>
            <a:chOff x="-1" y="750977"/>
            <a:chExt cx="12192000" cy="226830"/>
          </a:xfrm>
        </p:grpSpPr>
        <p:sp>
          <p:nvSpPr>
            <p:cNvPr id="24" name="Rectangle 23">
              <a:extLst>
                <a:ext uri="{FF2B5EF4-FFF2-40B4-BE49-F238E27FC236}">
                  <a16:creationId xmlns:a16="http://schemas.microsoft.com/office/drawing/2014/main" id="{A0B05083-4919-476B-81FF-52E7CB12A1DB}"/>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7F4B2A8-79CB-4D74-B415-81E54C6A2120}"/>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77EDF0-0C40-4726-9417-C4FFE77C97BD}"/>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FA858E9D-1B97-4CCA-9211-7AAF89110114}"/>
              </a:ext>
            </a:extLst>
          </p:cNvPr>
          <p:cNvSpPr>
            <a:spLocks noGrp="1"/>
          </p:cNvSpPr>
          <p:nvPr>
            <p:ph type="body" sz="quarter" idx="26" hasCustomPrompt="1"/>
          </p:nvPr>
        </p:nvSpPr>
        <p:spPr>
          <a:xfrm>
            <a:off x="229633" y="1422556"/>
            <a:ext cx="5644662" cy="4020073"/>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a:defRPr>
                <a:solidFill>
                  <a:schemeClr val="tx2"/>
                </a:solidFill>
                <a:latin typeface="+mn-lt"/>
                <a:cs typeface="Segoe UI Semilight" panose="020B0402040204020203" pitchFamily="34" charset="0"/>
              </a:defRPr>
            </a:lvl2pPr>
            <a:lvl3pPr>
              <a:defRPr>
                <a:solidFill>
                  <a:schemeClr val="tx2"/>
                </a:solidFill>
                <a:latin typeface="+mn-lt"/>
                <a:cs typeface="Segoe UI Semilight" panose="020B0402040204020203" pitchFamily="34" charset="0"/>
              </a:defRPr>
            </a:lvl3pPr>
            <a:lvl4pPr>
              <a:defRPr>
                <a:solidFill>
                  <a:schemeClr val="tx2"/>
                </a:solidFill>
                <a:latin typeface="+mn-lt"/>
                <a:cs typeface="Segoe UI Semilight" panose="020B0402040204020203" pitchFamily="34" charset="0"/>
              </a:defRPr>
            </a:lvl4pPr>
            <a:lvl5pPr>
              <a:defRPr>
                <a:solidFill>
                  <a:schemeClr val="tx2"/>
                </a:solidFill>
                <a:latin typeface="+mn-lt"/>
                <a:cs typeface="Segoe UI Semilight" panose="020B0402040204020203" pitchFamily="34" charset="0"/>
              </a:defRPr>
            </a:lvl5pPr>
          </a:lstStyle>
          <a:p>
            <a:pPr lvl="0"/>
            <a:r>
              <a:rPr lang="en-US" dirty="0"/>
              <a:t>Click to add text.</a:t>
            </a:r>
          </a:p>
        </p:txBody>
      </p:sp>
      <p:grpSp>
        <p:nvGrpSpPr>
          <p:cNvPr id="10" name="Group 9">
            <a:extLst>
              <a:ext uri="{FF2B5EF4-FFF2-40B4-BE49-F238E27FC236}">
                <a16:creationId xmlns:a16="http://schemas.microsoft.com/office/drawing/2014/main" id="{3502910B-1A0F-4E77-9C0B-90058B76A534}"/>
              </a:ext>
            </a:extLst>
          </p:cNvPr>
          <p:cNvGrpSpPr/>
          <p:nvPr userDrawn="1"/>
        </p:nvGrpSpPr>
        <p:grpSpPr>
          <a:xfrm>
            <a:off x="-2" y="1045125"/>
            <a:ext cx="6105305" cy="226830"/>
            <a:chOff x="-1" y="750977"/>
            <a:chExt cx="12192000" cy="226830"/>
          </a:xfrm>
        </p:grpSpPr>
        <p:sp>
          <p:nvSpPr>
            <p:cNvPr id="11" name="Rectangle 10">
              <a:extLst>
                <a:ext uri="{FF2B5EF4-FFF2-40B4-BE49-F238E27FC236}">
                  <a16:creationId xmlns:a16="http://schemas.microsoft.com/office/drawing/2014/main" id="{12CB5FC3-7B1E-448D-AEC8-91AA91F3FE01}"/>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E6DFF8-7ACF-409F-9EE9-7856BA8F545B}"/>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2F2A19-0423-4294-BBC7-AD12213B44F0}"/>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D1A2837-FB51-41F8-B747-465522D03157}"/>
              </a:ext>
            </a:extLst>
          </p:cNvPr>
          <p:cNvGrpSpPr/>
          <p:nvPr userDrawn="1"/>
        </p:nvGrpSpPr>
        <p:grpSpPr>
          <a:xfrm rot="10800000">
            <a:off x="-2" y="-5185"/>
            <a:ext cx="6105305" cy="226830"/>
            <a:chOff x="-1" y="750977"/>
            <a:chExt cx="12192000" cy="226830"/>
          </a:xfrm>
        </p:grpSpPr>
        <p:sp>
          <p:nvSpPr>
            <p:cNvPr id="16" name="Rectangle 15">
              <a:extLst>
                <a:ext uri="{FF2B5EF4-FFF2-40B4-BE49-F238E27FC236}">
                  <a16:creationId xmlns:a16="http://schemas.microsoft.com/office/drawing/2014/main" id="{E82F48DE-78A8-4775-822D-342E9EDE41D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612F6B-AA85-4D64-916F-7F72C4185BC5}"/>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6969D9-CFAB-47E4-AD0A-59ECAD9572C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0" name="Content Placeholder 3">
            <a:extLst>
              <a:ext uri="{FF2B5EF4-FFF2-40B4-BE49-F238E27FC236}">
                <a16:creationId xmlns:a16="http://schemas.microsoft.com/office/drawing/2014/main" id="{37517D5E-5741-4FA1-AAF8-1AFEDB56DF08}"/>
              </a:ext>
            </a:extLst>
          </p:cNvPr>
          <p:cNvSpPr>
            <a:spLocks noGrp="1"/>
          </p:cNvSpPr>
          <p:nvPr>
            <p:ph sz="quarter" idx="28" hasCustomPrompt="1"/>
          </p:nvPr>
        </p:nvSpPr>
        <p:spPr>
          <a:xfrm>
            <a:off x="229633" y="5803205"/>
            <a:ext cx="5644662"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
        <p:nvSpPr>
          <p:cNvPr id="31" name="Text Placeholder 2">
            <a:extLst>
              <a:ext uri="{FF2B5EF4-FFF2-40B4-BE49-F238E27FC236}">
                <a16:creationId xmlns:a16="http://schemas.microsoft.com/office/drawing/2014/main" id="{0A6E8111-86CA-4962-9847-193BF8C6C028}"/>
              </a:ext>
            </a:extLst>
          </p:cNvPr>
          <p:cNvSpPr>
            <a:spLocks noGrp="1"/>
          </p:cNvSpPr>
          <p:nvPr>
            <p:ph type="body" sz="quarter" idx="29" hasCustomPrompt="1"/>
          </p:nvPr>
        </p:nvSpPr>
        <p:spPr>
          <a:xfrm>
            <a:off x="229633" y="222250"/>
            <a:ext cx="5644662" cy="808038"/>
          </a:xfrm>
          <a:prstGeom prst="rect">
            <a:avLst/>
          </a:prstGeom>
        </p:spPr>
        <p:txBody>
          <a:bodyPr wrap="square" lIns="91440" tIns="91440" rIns="91440" bIns="91440" anchor="ctr" anchorCtr="0">
            <a:normAutofit/>
          </a:bodyPr>
          <a:lstStyle>
            <a:lvl1pPr marL="0" indent="0">
              <a:buNone/>
              <a:defRPr sz="2800" b="1" i="0" cap="all" baseline="0">
                <a:solidFill>
                  <a:schemeClr val="bg1"/>
                </a:solidFill>
                <a:latin typeface="+mj-lt"/>
              </a:defRPr>
            </a:lvl1pPr>
            <a:lvl2pPr marL="287338" indent="0">
              <a:buNone/>
              <a:defRPr b="1" i="0" cap="all" baseline="0">
                <a:solidFill>
                  <a:schemeClr val="bg1"/>
                </a:solidFill>
                <a:latin typeface="+mj-lt"/>
              </a:defRPr>
            </a:lvl2pPr>
            <a:lvl3pPr marL="573088" indent="0">
              <a:buNone/>
              <a:defRPr b="1" i="0" cap="all" baseline="0">
                <a:solidFill>
                  <a:schemeClr val="bg1"/>
                </a:solidFill>
                <a:latin typeface="+mj-lt"/>
              </a:defRPr>
            </a:lvl3pPr>
            <a:lvl4pPr marL="914400" indent="0">
              <a:buNone/>
              <a:defRPr b="1" i="0" cap="all" baseline="0">
                <a:solidFill>
                  <a:schemeClr val="bg1"/>
                </a:solidFill>
                <a:latin typeface="+mj-lt"/>
              </a:defRPr>
            </a:lvl4pPr>
            <a:lvl5pPr marL="1201738" indent="0">
              <a:buNone/>
              <a:defRPr b="1" i="0" cap="all" baseline="0">
                <a:solidFill>
                  <a:schemeClr val="bg1"/>
                </a:solidFill>
                <a:latin typeface="+mj-lt"/>
              </a:defRPr>
            </a:lvl5pPr>
          </a:lstStyle>
          <a:p>
            <a:pPr lvl="0"/>
            <a:r>
              <a:rPr lang="en-US" dirty="0"/>
              <a:t>Click to edit Title</a:t>
            </a:r>
          </a:p>
        </p:txBody>
      </p:sp>
      <p:sp>
        <p:nvSpPr>
          <p:cNvPr id="28" name="Picture Placeholder 2">
            <a:extLst>
              <a:ext uri="{FF2B5EF4-FFF2-40B4-BE49-F238E27FC236}">
                <a16:creationId xmlns:a16="http://schemas.microsoft.com/office/drawing/2014/main" id="{1692386E-DE44-435D-9157-02C243B456EE}"/>
              </a:ext>
            </a:extLst>
          </p:cNvPr>
          <p:cNvSpPr>
            <a:spLocks noGrp="1"/>
          </p:cNvSpPr>
          <p:nvPr>
            <p:ph type="pic" sz="quarter" idx="10"/>
          </p:nvPr>
        </p:nvSpPr>
        <p:spPr>
          <a:xfrm>
            <a:off x="6096000" y="-5186"/>
            <a:ext cx="6096000" cy="6863186"/>
          </a:xfrm>
          <a:prstGeom prst="rect">
            <a:avLst/>
          </a:prstGeom>
          <a:solidFill>
            <a:schemeClr val="tx2"/>
          </a:solidFill>
        </p:spPr>
        <p:txBody>
          <a:bodyPr/>
          <a:lstStyle/>
          <a:p>
            <a:r>
              <a:rPr lang="en-US"/>
              <a:t>Click icon to add picture</a:t>
            </a:r>
          </a:p>
        </p:txBody>
      </p:sp>
    </p:spTree>
    <p:extLst>
      <p:ext uri="{BB962C8B-B14F-4D97-AF65-F5344CB8AC3E}">
        <p14:creationId xmlns:p14="http://schemas.microsoft.com/office/powerpoint/2010/main" val="1198046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Title &amp; Text Left, Larger Image Right Reverse">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EC64146-6C04-49D5-B053-313862BDE72C}"/>
              </a:ext>
            </a:extLst>
          </p:cNvPr>
          <p:cNvSpPr/>
          <p:nvPr userDrawn="1"/>
        </p:nvSpPr>
        <p:spPr>
          <a:xfrm>
            <a:off x="1" y="1033897"/>
            <a:ext cx="6105302" cy="477083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73D8A36-42AD-4776-AB50-1FFA7ED41F83}"/>
              </a:ext>
            </a:extLst>
          </p:cNvPr>
          <p:cNvSpPr/>
          <p:nvPr userDrawn="1"/>
        </p:nvSpPr>
        <p:spPr>
          <a:xfrm>
            <a:off x="-2" y="-2813"/>
            <a:ext cx="6105305" cy="234764"/>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4DBD725-565D-43EF-A191-F49707787393}"/>
              </a:ext>
            </a:extLst>
          </p:cNvPr>
          <p:cNvSpPr/>
          <p:nvPr userDrawn="1"/>
        </p:nvSpPr>
        <p:spPr>
          <a:xfrm>
            <a:off x="-12070" y="6618274"/>
            <a:ext cx="6112240" cy="239726"/>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02C23C3-59DE-4AD5-945C-C83AA978AC2F}"/>
              </a:ext>
            </a:extLst>
          </p:cNvPr>
          <p:cNvGrpSpPr/>
          <p:nvPr userDrawn="1"/>
        </p:nvGrpSpPr>
        <p:grpSpPr>
          <a:xfrm>
            <a:off x="-2" y="5578189"/>
            <a:ext cx="6096002" cy="226830"/>
            <a:chOff x="-1" y="750977"/>
            <a:chExt cx="12192000" cy="226830"/>
          </a:xfrm>
        </p:grpSpPr>
        <p:sp>
          <p:nvSpPr>
            <p:cNvPr id="52" name="Rectangle 51">
              <a:extLst>
                <a:ext uri="{FF2B5EF4-FFF2-40B4-BE49-F238E27FC236}">
                  <a16:creationId xmlns:a16="http://schemas.microsoft.com/office/drawing/2014/main" id="{1181C994-FDEC-4064-A264-2C6D171E007F}"/>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7724376-800D-44A7-8CD6-AC5C6A7A426B}"/>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BDB577-B345-44D2-A4E9-0B6B5221C859}"/>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56" name="Text Placeholder 11">
            <a:extLst>
              <a:ext uri="{FF2B5EF4-FFF2-40B4-BE49-F238E27FC236}">
                <a16:creationId xmlns:a16="http://schemas.microsoft.com/office/drawing/2014/main" id="{98879518-364A-41AF-B745-1BCEEABF3E07}"/>
              </a:ext>
            </a:extLst>
          </p:cNvPr>
          <p:cNvSpPr>
            <a:spLocks noGrp="1"/>
          </p:cNvSpPr>
          <p:nvPr>
            <p:ph type="body" sz="quarter" idx="17" hasCustomPrompt="1"/>
          </p:nvPr>
        </p:nvSpPr>
        <p:spPr>
          <a:xfrm>
            <a:off x="193020" y="1424354"/>
            <a:ext cx="5715410" cy="3974960"/>
          </a:xfrm>
          <a:prstGeom prst="rect">
            <a:avLst/>
          </a:prstGeom>
        </p:spPr>
        <p:txBody>
          <a:bodyPr/>
          <a:lstStyle>
            <a:lvl1pPr marL="0" indent="0" rtl="0">
              <a:buNone/>
              <a:defRPr lang="en-US" sz="2400" dirty="0" smtClean="0">
                <a:solidFill>
                  <a:schemeClr val="bg1"/>
                </a:solidFill>
                <a:latin typeface="+mn-lt"/>
                <a:cs typeface="Segoe UI Semilight" panose="020B0402040204020203" pitchFamily="34" charset="0"/>
              </a:defRPr>
            </a:lvl1pPr>
            <a:lvl2pPr marL="287338" indent="0">
              <a:buNone/>
              <a:defRPr>
                <a:solidFill>
                  <a:schemeClr val="bg1"/>
                </a:solidFill>
                <a:latin typeface="Segoe UI Semilight" panose="020B0402040204020203" pitchFamily="34" charset="0"/>
                <a:cs typeface="Segoe UI Semilight" panose="020B0402040204020203" pitchFamily="34" charset="0"/>
              </a:defRPr>
            </a:lvl2pPr>
            <a:lvl3pPr>
              <a:defRPr>
                <a:solidFill>
                  <a:schemeClr val="bg1"/>
                </a:solidFill>
                <a:latin typeface="Segoe UI Semilight" panose="020B0402040204020203" pitchFamily="34" charset="0"/>
                <a:cs typeface="Segoe UI Semilight" panose="020B0402040204020203" pitchFamily="34" charset="0"/>
              </a:defRPr>
            </a:lvl3pPr>
            <a:lvl4pPr>
              <a:defRPr>
                <a:solidFill>
                  <a:schemeClr val="bg1"/>
                </a:solidFill>
                <a:latin typeface="Segoe UI Semilight" panose="020B0402040204020203" pitchFamily="34" charset="0"/>
                <a:cs typeface="Segoe UI Semilight" panose="020B0402040204020203" pitchFamily="34" charset="0"/>
              </a:defRPr>
            </a:lvl4pPr>
            <a:lvl5pPr marL="1201738" indent="0">
              <a:buNone/>
              <a:defRPr>
                <a:solidFill>
                  <a:schemeClr val="bg1"/>
                </a:solidFill>
                <a:latin typeface="Segoe UI Semilight" panose="020B0402040204020203" pitchFamily="34" charset="0"/>
                <a:cs typeface="Segoe UI Semilight" panose="020B0402040204020203" pitchFamily="34" charset="0"/>
              </a:defRPr>
            </a:lvl5pPr>
          </a:lstStyle>
          <a:p>
            <a:pPr lvl="0"/>
            <a:r>
              <a:rPr lang="en-US" dirty="0"/>
              <a:t>Click to add text.</a:t>
            </a:r>
          </a:p>
        </p:txBody>
      </p:sp>
      <p:grpSp>
        <p:nvGrpSpPr>
          <p:cNvPr id="63" name="Group 62">
            <a:extLst>
              <a:ext uri="{FF2B5EF4-FFF2-40B4-BE49-F238E27FC236}">
                <a16:creationId xmlns:a16="http://schemas.microsoft.com/office/drawing/2014/main" id="{4912FB86-9F95-4946-A3AC-8794C1DC4647}"/>
              </a:ext>
            </a:extLst>
          </p:cNvPr>
          <p:cNvGrpSpPr/>
          <p:nvPr userDrawn="1"/>
        </p:nvGrpSpPr>
        <p:grpSpPr>
          <a:xfrm rot="10800000">
            <a:off x="-1" y="1030263"/>
            <a:ext cx="6105303" cy="226830"/>
            <a:chOff x="-1" y="750977"/>
            <a:chExt cx="12192000" cy="226830"/>
          </a:xfrm>
        </p:grpSpPr>
        <p:sp>
          <p:nvSpPr>
            <p:cNvPr id="64" name="Rectangle 63">
              <a:extLst>
                <a:ext uri="{FF2B5EF4-FFF2-40B4-BE49-F238E27FC236}">
                  <a16:creationId xmlns:a16="http://schemas.microsoft.com/office/drawing/2014/main" id="{4B84F68D-C455-45B9-B7BB-10BC85E513A6}"/>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5EF437-121F-4EDC-9DA1-0FFC6C058A9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02B87E2-7DBF-416A-BD69-1EE52C98E92C}"/>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8" name="Content Placeholder 3">
            <a:extLst>
              <a:ext uri="{FF2B5EF4-FFF2-40B4-BE49-F238E27FC236}">
                <a16:creationId xmlns:a16="http://schemas.microsoft.com/office/drawing/2014/main" id="{F330CB35-68C2-4EA2-9DC3-A50790918BB4}"/>
              </a:ext>
            </a:extLst>
          </p:cNvPr>
          <p:cNvSpPr>
            <a:spLocks noGrp="1"/>
          </p:cNvSpPr>
          <p:nvPr>
            <p:ph sz="quarter" idx="28" hasCustomPrompt="1"/>
          </p:nvPr>
        </p:nvSpPr>
        <p:spPr>
          <a:xfrm>
            <a:off x="229633" y="5803205"/>
            <a:ext cx="5644662" cy="819150"/>
          </a:xfrm>
          <a:prstGeom prst="rect">
            <a:avLst/>
          </a:prstGeom>
        </p:spPr>
        <p:txBody>
          <a:bodyPr anchor="ctr" anchorCtr="0"/>
          <a:lstStyle>
            <a:lvl1pPr marL="0" indent="0" algn="ctr">
              <a:buNone/>
              <a:defRPr>
                <a:solidFill>
                  <a:schemeClr val="tx2">
                    <a:lumMod val="75000"/>
                  </a:schemeClr>
                </a:solidFill>
              </a:defRPr>
            </a:lvl1pPr>
          </a:lstStyle>
          <a:p>
            <a:pPr lvl="0"/>
            <a:r>
              <a:rPr lang="en-US" dirty="0"/>
              <a:t>Insert Color Lockup</a:t>
            </a:r>
          </a:p>
        </p:txBody>
      </p:sp>
      <p:sp>
        <p:nvSpPr>
          <p:cNvPr id="29" name="Text Placeholder 2">
            <a:extLst>
              <a:ext uri="{FF2B5EF4-FFF2-40B4-BE49-F238E27FC236}">
                <a16:creationId xmlns:a16="http://schemas.microsoft.com/office/drawing/2014/main" id="{D656B56A-8D18-4BF6-A40C-1DB25B955279}"/>
              </a:ext>
            </a:extLst>
          </p:cNvPr>
          <p:cNvSpPr>
            <a:spLocks noGrp="1"/>
          </p:cNvSpPr>
          <p:nvPr>
            <p:ph type="body" sz="quarter" idx="29" hasCustomPrompt="1"/>
          </p:nvPr>
        </p:nvSpPr>
        <p:spPr>
          <a:xfrm>
            <a:off x="229633" y="222250"/>
            <a:ext cx="5644662" cy="808038"/>
          </a:xfrm>
          <a:prstGeom prst="rect">
            <a:avLst/>
          </a:prstGeom>
        </p:spPr>
        <p:txBody>
          <a:bodyPr wrap="square" lIns="91440" tIns="91440" rIns="91440" bIns="91440" anchor="ctr" anchorCtr="0">
            <a:normAutofit/>
          </a:bodyPr>
          <a:lstStyle>
            <a:lvl1pPr marL="0" indent="0">
              <a:buNone/>
              <a:defRPr sz="2800" b="1" i="0" cap="all" baseline="0">
                <a:solidFill>
                  <a:schemeClr val="tx2">
                    <a:lumMod val="75000"/>
                  </a:schemeClr>
                </a:solidFill>
                <a:latin typeface="+mj-lt"/>
              </a:defRPr>
            </a:lvl1pPr>
            <a:lvl2pPr marL="287338" indent="0">
              <a:buNone/>
              <a:defRPr b="1" i="0" cap="all" baseline="0">
                <a:solidFill>
                  <a:schemeClr val="bg1"/>
                </a:solidFill>
                <a:latin typeface="+mj-lt"/>
              </a:defRPr>
            </a:lvl2pPr>
            <a:lvl3pPr marL="573088" indent="0">
              <a:buNone/>
              <a:defRPr b="1" i="0" cap="all" baseline="0">
                <a:solidFill>
                  <a:schemeClr val="bg1"/>
                </a:solidFill>
                <a:latin typeface="+mj-lt"/>
              </a:defRPr>
            </a:lvl3pPr>
            <a:lvl4pPr marL="914400" indent="0">
              <a:buNone/>
              <a:defRPr b="1" i="0" cap="all" baseline="0">
                <a:solidFill>
                  <a:schemeClr val="bg1"/>
                </a:solidFill>
                <a:latin typeface="+mj-lt"/>
              </a:defRPr>
            </a:lvl4pPr>
            <a:lvl5pPr marL="1201738" indent="0">
              <a:buNone/>
              <a:defRPr b="1" i="0" cap="all" baseline="0">
                <a:solidFill>
                  <a:schemeClr val="bg1"/>
                </a:solidFill>
                <a:latin typeface="+mj-lt"/>
              </a:defRPr>
            </a:lvl5pPr>
          </a:lstStyle>
          <a:p>
            <a:pPr lvl="0"/>
            <a:r>
              <a:rPr lang="en-US" dirty="0"/>
              <a:t>Click to edit Title</a:t>
            </a:r>
          </a:p>
        </p:txBody>
      </p:sp>
      <p:sp>
        <p:nvSpPr>
          <p:cNvPr id="25" name="Picture Placeholder 2">
            <a:extLst>
              <a:ext uri="{FF2B5EF4-FFF2-40B4-BE49-F238E27FC236}">
                <a16:creationId xmlns:a16="http://schemas.microsoft.com/office/drawing/2014/main" id="{54C88025-B676-46F8-8299-C1D16BFA8D57}"/>
              </a:ext>
            </a:extLst>
          </p:cNvPr>
          <p:cNvSpPr>
            <a:spLocks noGrp="1"/>
          </p:cNvSpPr>
          <p:nvPr>
            <p:ph type="pic" sz="quarter" idx="10"/>
          </p:nvPr>
        </p:nvSpPr>
        <p:spPr>
          <a:xfrm>
            <a:off x="6095999" y="-2813"/>
            <a:ext cx="6105301" cy="6860813"/>
          </a:xfrm>
          <a:prstGeom prst="rect">
            <a:avLst/>
          </a:prstGeom>
          <a:solidFill>
            <a:schemeClr val="tx2"/>
          </a:solidFill>
        </p:spPr>
        <p:txBody>
          <a:bodyPr/>
          <a:lstStyle/>
          <a:p>
            <a:r>
              <a:rPr lang="en-US"/>
              <a:t>Click icon to add picture</a:t>
            </a:r>
          </a:p>
        </p:txBody>
      </p:sp>
      <p:grpSp>
        <p:nvGrpSpPr>
          <p:cNvPr id="26" name="Group 25">
            <a:extLst>
              <a:ext uri="{FF2B5EF4-FFF2-40B4-BE49-F238E27FC236}">
                <a16:creationId xmlns:a16="http://schemas.microsoft.com/office/drawing/2014/main" id="{C01324E6-BBEB-41C2-9AB7-E6EC19613BDE}"/>
              </a:ext>
            </a:extLst>
          </p:cNvPr>
          <p:cNvGrpSpPr/>
          <p:nvPr userDrawn="1"/>
        </p:nvGrpSpPr>
        <p:grpSpPr>
          <a:xfrm>
            <a:off x="-4020" y="5121"/>
            <a:ext cx="6105305" cy="226830"/>
            <a:chOff x="-1" y="750977"/>
            <a:chExt cx="12192000" cy="226830"/>
          </a:xfrm>
        </p:grpSpPr>
        <p:sp>
          <p:nvSpPr>
            <p:cNvPr id="27" name="Rectangle 26">
              <a:extLst>
                <a:ext uri="{FF2B5EF4-FFF2-40B4-BE49-F238E27FC236}">
                  <a16:creationId xmlns:a16="http://schemas.microsoft.com/office/drawing/2014/main" id="{F8F3DD6B-3DD2-4EB0-8E46-07C95A906571}"/>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49AB66D-4B91-492D-9FE8-4BA20583BF4D}"/>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6C9DFF5-FDCC-4012-9421-9806EA054072}"/>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4ED7770-DBEE-4E74-82A8-A45146982411}"/>
              </a:ext>
            </a:extLst>
          </p:cNvPr>
          <p:cNvGrpSpPr/>
          <p:nvPr userDrawn="1"/>
        </p:nvGrpSpPr>
        <p:grpSpPr>
          <a:xfrm rot="10800000">
            <a:off x="-22337" y="6589333"/>
            <a:ext cx="6122507" cy="226830"/>
            <a:chOff x="-1" y="750977"/>
            <a:chExt cx="12192000" cy="226830"/>
          </a:xfrm>
        </p:grpSpPr>
        <p:sp>
          <p:nvSpPr>
            <p:cNvPr id="33" name="Rectangle 32">
              <a:extLst>
                <a:ext uri="{FF2B5EF4-FFF2-40B4-BE49-F238E27FC236}">
                  <a16:creationId xmlns:a16="http://schemas.microsoft.com/office/drawing/2014/main" id="{0C3246A0-1285-4A76-9628-3C3B9B7DFDD2}"/>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9B9796E-30FD-4C9B-BCAB-39FCCE1564C4}"/>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EB4A02C-02AC-48AE-AFA9-0A59EC35F4DF}"/>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6880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Four Image Gallery">
    <p:spTree>
      <p:nvGrpSpPr>
        <p:cNvPr id="1" name=""/>
        <p:cNvGrpSpPr/>
        <p:nvPr/>
      </p:nvGrpSpPr>
      <p:grpSpPr>
        <a:xfrm>
          <a:off x="0" y="0"/>
          <a:ext cx="0" cy="0"/>
          <a:chOff x="0" y="0"/>
          <a:chExt cx="0" cy="0"/>
        </a:xfrm>
      </p:grpSpPr>
      <p:sp>
        <p:nvSpPr>
          <p:cNvPr id="29" name="Picture Placeholder 6"/>
          <p:cNvSpPr>
            <a:spLocks noGrp="1"/>
          </p:cNvSpPr>
          <p:nvPr>
            <p:ph type="pic" sz="quarter" idx="14" hasCustomPrompt="1"/>
          </p:nvPr>
        </p:nvSpPr>
        <p:spPr>
          <a:xfrm>
            <a:off x="6155973" y="421201"/>
            <a:ext cx="5614827" cy="2947826"/>
          </a:xfrm>
          <a:prstGeom prst="rect">
            <a:avLst/>
          </a:prstGeom>
          <a:solidFill>
            <a:schemeClr val="tx2"/>
          </a:solidFill>
          <a:ln>
            <a:noFill/>
          </a:ln>
        </p:spPr>
        <p:txBody>
          <a:bodyPr lIns="360000" tIns="180000" rIns="360000" bIns="36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6" name="Picture Placeholder 6"/>
          <p:cNvSpPr>
            <a:spLocks noGrp="1"/>
          </p:cNvSpPr>
          <p:nvPr>
            <p:ph type="pic" sz="quarter" idx="16" hasCustomPrompt="1"/>
          </p:nvPr>
        </p:nvSpPr>
        <p:spPr>
          <a:xfrm>
            <a:off x="6155973" y="3470119"/>
            <a:ext cx="5614827" cy="2947826"/>
          </a:xfrm>
          <a:prstGeom prst="rect">
            <a:avLst/>
          </a:prstGeom>
          <a:solidFill>
            <a:schemeClr val="tx2"/>
          </a:solidFill>
          <a:ln>
            <a:noFill/>
          </a:ln>
        </p:spPr>
        <p:txBody>
          <a:bodyPr lIns="360000" tIns="180000" rIns="360000" bIns="36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1" name="Picture Placeholder 6"/>
          <p:cNvSpPr>
            <a:spLocks noGrp="1"/>
          </p:cNvSpPr>
          <p:nvPr>
            <p:ph type="pic" sz="quarter" idx="17" hasCustomPrompt="1"/>
          </p:nvPr>
        </p:nvSpPr>
        <p:spPr>
          <a:xfrm>
            <a:off x="421199" y="421201"/>
            <a:ext cx="5614827" cy="2947826"/>
          </a:xfrm>
          <a:prstGeom prst="rect">
            <a:avLst/>
          </a:prstGeom>
          <a:solidFill>
            <a:schemeClr val="tx2"/>
          </a:solidFill>
          <a:ln>
            <a:noFill/>
          </a:ln>
        </p:spPr>
        <p:txBody>
          <a:bodyPr lIns="360000" tIns="180000" rIns="360000" bIns="36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2" name="Picture Placeholder 6"/>
          <p:cNvSpPr>
            <a:spLocks noGrp="1"/>
          </p:cNvSpPr>
          <p:nvPr>
            <p:ph type="pic" sz="quarter" idx="18" hasCustomPrompt="1"/>
          </p:nvPr>
        </p:nvSpPr>
        <p:spPr>
          <a:xfrm>
            <a:off x="421200" y="3470119"/>
            <a:ext cx="5614826" cy="2947826"/>
          </a:xfrm>
          <a:prstGeom prst="rect">
            <a:avLst/>
          </a:prstGeom>
          <a:solidFill>
            <a:schemeClr val="tx2"/>
          </a:solidFill>
          <a:ln>
            <a:noFill/>
          </a:ln>
        </p:spPr>
        <p:txBody>
          <a:bodyPr lIns="360000" tIns="180000" rIns="360000" bIns="36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extLst>
      <p:ext uri="{BB962C8B-B14F-4D97-AF65-F5344CB8AC3E}">
        <p14:creationId xmlns:p14="http://schemas.microsoft.com/office/powerpoint/2010/main" val="1336146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hree Image Gallery w/Text Block">
    <p:spTree>
      <p:nvGrpSpPr>
        <p:cNvPr id="1" name=""/>
        <p:cNvGrpSpPr/>
        <p:nvPr/>
      </p:nvGrpSpPr>
      <p:grpSpPr>
        <a:xfrm>
          <a:off x="0" y="0"/>
          <a:ext cx="0" cy="0"/>
          <a:chOff x="0" y="0"/>
          <a:chExt cx="0" cy="0"/>
        </a:xfrm>
      </p:grpSpPr>
      <p:sp>
        <p:nvSpPr>
          <p:cNvPr id="18" name="Picture Placeholder 6"/>
          <p:cNvSpPr>
            <a:spLocks noGrp="1"/>
          </p:cNvSpPr>
          <p:nvPr>
            <p:ph type="pic" sz="quarter" idx="18" hasCustomPrompt="1"/>
          </p:nvPr>
        </p:nvSpPr>
        <p:spPr>
          <a:xfrm>
            <a:off x="4065495" y="0"/>
            <a:ext cx="4061010" cy="4050324"/>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3" name="Picture Placeholder 6"/>
          <p:cNvSpPr>
            <a:spLocks noGrp="1"/>
          </p:cNvSpPr>
          <p:nvPr>
            <p:ph type="pic" sz="quarter" idx="19" hasCustomPrompt="1"/>
          </p:nvPr>
        </p:nvSpPr>
        <p:spPr>
          <a:xfrm>
            <a:off x="0" y="0"/>
            <a:ext cx="3945549" cy="68580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4" name="Picture Placeholder 6"/>
          <p:cNvSpPr>
            <a:spLocks noGrp="1"/>
          </p:cNvSpPr>
          <p:nvPr>
            <p:ph type="pic" sz="quarter" idx="20" hasCustomPrompt="1"/>
          </p:nvPr>
        </p:nvSpPr>
        <p:spPr>
          <a:xfrm>
            <a:off x="8269893" y="0"/>
            <a:ext cx="3922107" cy="68580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6" name="Text Placeholder 3">
            <a:extLst>
              <a:ext uri="{FF2B5EF4-FFF2-40B4-BE49-F238E27FC236}">
                <a16:creationId xmlns:a16="http://schemas.microsoft.com/office/drawing/2014/main" id="{397F7F3F-4684-4932-8B0B-02648EA52E30}"/>
              </a:ext>
            </a:extLst>
          </p:cNvPr>
          <p:cNvSpPr>
            <a:spLocks noGrp="1"/>
          </p:cNvSpPr>
          <p:nvPr>
            <p:ph type="body" sz="quarter" idx="21" hasCustomPrompt="1"/>
          </p:nvPr>
        </p:nvSpPr>
        <p:spPr>
          <a:xfrm>
            <a:off x="4065495" y="4188794"/>
            <a:ext cx="4061010" cy="2669206"/>
          </a:xfrm>
          <a:prstGeom prst="rect">
            <a:avLst/>
          </a:prstGeom>
          <a:solidFill>
            <a:srgbClr val="A8353A"/>
          </a:solidFill>
          <a:ln>
            <a:noFill/>
          </a:ln>
        </p:spPr>
        <p:txBody>
          <a:bodyPr lIns="182880" tIns="182880" rIns="182880" bIns="182880" anchor="ctr" anchorCtr="0">
            <a:normAutofit/>
          </a:bodyPr>
          <a:lstStyle>
            <a:lvl1pPr marL="0" indent="0" algn="ctr">
              <a:buNone/>
              <a:defRPr sz="1800">
                <a:solidFill>
                  <a:schemeClr val="bg1"/>
                </a:solidFill>
                <a:latin typeface="+mn-lt"/>
              </a:defRPr>
            </a:lvl1pPr>
            <a:lvl2pPr marL="287338" indent="0">
              <a:buNone/>
              <a:defRPr sz="2000">
                <a:solidFill>
                  <a:schemeClr val="bg1"/>
                </a:solidFill>
              </a:defRPr>
            </a:lvl2pPr>
            <a:lvl3pPr marL="573088" indent="0">
              <a:buNone/>
              <a:defRPr sz="1800">
                <a:solidFill>
                  <a:schemeClr val="bg1"/>
                </a:solidFill>
              </a:defRPr>
            </a:lvl3pPr>
            <a:lvl4pPr marL="914400" indent="0">
              <a:buNone/>
              <a:defRPr sz="1600">
                <a:solidFill>
                  <a:schemeClr val="bg1"/>
                </a:solidFill>
              </a:defRPr>
            </a:lvl4pPr>
            <a:lvl5pPr marL="1201738" indent="0">
              <a:buNone/>
              <a:defRPr sz="1600">
                <a:solidFill>
                  <a:schemeClr val="bg1"/>
                </a:solidFill>
              </a:defRPr>
            </a:lvl5pPr>
          </a:lstStyle>
          <a:p>
            <a:pPr marL="0" marR="0" lvl="0" indent="0" algn="l" defTabSz="914423"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dirty="0"/>
              <a:t>.</a:t>
            </a:r>
          </a:p>
        </p:txBody>
      </p:sp>
      <p:pic>
        <p:nvPicPr>
          <p:cNvPr id="2" name="Picture 1">
            <a:extLst>
              <a:ext uri="{FF2B5EF4-FFF2-40B4-BE49-F238E27FC236}">
                <a16:creationId xmlns:a16="http://schemas.microsoft.com/office/drawing/2014/main" id="{37FBF86D-7C88-160F-270E-5085CC13F0F3}"/>
              </a:ext>
            </a:extLst>
          </p:cNvPr>
          <p:cNvPicPr>
            <a:picLocks noChangeAspect="1"/>
          </p:cNvPicPr>
          <p:nvPr userDrawn="1"/>
        </p:nvPicPr>
        <p:blipFill>
          <a:blip r:embed="rId2"/>
          <a:stretch>
            <a:fillRect/>
          </a:stretch>
        </p:blipFill>
        <p:spPr>
          <a:xfrm>
            <a:off x="4396177" y="5175010"/>
            <a:ext cx="3399646" cy="696774"/>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hree Image Gallery w/Logo">
    <p:spTree>
      <p:nvGrpSpPr>
        <p:cNvPr id="1" name=""/>
        <p:cNvGrpSpPr/>
        <p:nvPr/>
      </p:nvGrpSpPr>
      <p:grpSpPr>
        <a:xfrm>
          <a:off x="0" y="0"/>
          <a:ext cx="0" cy="0"/>
          <a:chOff x="0" y="0"/>
          <a:chExt cx="0" cy="0"/>
        </a:xfrm>
      </p:grpSpPr>
      <p:sp>
        <p:nvSpPr>
          <p:cNvPr id="18" name="Picture Placeholder 6"/>
          <p:cNvSpPr>
            <a:spLocks noGrp="1"/>
          </p:cNvSpPr>
          <p:nvPr>
            <p:ph type="pic" sz="quarter" idx="18" hasCustomPrompt="1"/>
          </p:nvPr>
        </p:nvSpPr>
        <p:spPr>
          <a:xfrm>
            <a:off x="4065495" y="0"/>
            <a:ext cx="4061010" cy="4050324"/>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3" name="Picture Placeholder 6"/>
          <p:cNvSpPr>
            <a:spLocks noGrp="1"/>
          </p:cNvSpPr>
          <p:nvPr>
            <p:ph type="pic" sz="quarter" idx="19" hasCustomPrompt="1"/>
          </p:nvPr>
        </p:nvSpPr>
        <p:spPr>
          <a:xfrm>
            <a:off x="0" y="0"/>
            <a:ext cx="3945549" cy="68580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4" name="Picture Placeholder 6"/>
          <p:cNvSpPr>
            <a:spLocks noGrp="1"/>
          </p:cNvSpPr>
          <p:nvPr>
            <p:ph type="pic" sz="quarter" idx="20" hasCustomPrompt="1"/>
          </p:nvPr>
        </p:nvSpPr>
        <p:spPr>
          <a:xfrm>
            <a:off x="8269893" y="0"/>
            <a:ext cx="3922107" cy="68580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7" name="Rectangle 16"/>
          <p:cNvSpPr/>
          <p:nvPr userDrawn="1"/>
        </p:nvSpPr>
        <p:spPr>
          <a:xfrm>
            <a:off x="4065495" y="4188287"/>
            <a:ext cx="4061008" cy="2669714"/>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pic>
        <p:nvPicPr>
          <p:cNvPr id="3" name="Picture 2" descr="Text&#10;&#10;Description automatically generated">
            <a:extLst>
              <a:ext uri="{FF2B5EF4-FFF2-40B4-BE49-F238E27FC236}">
                <a16:creationId xmlns:a16="http://schemas.microsoft.com/office/drawing/2014/main" id="{E2643CBC-B269-471C-BF76-EDFFE626F228}"/>
              </a:ext>
            </a:extLst>
          </p:cNvPr>
          <p:cNvPicPr>
            <a:picLocks noChangeAspect="1"/>
          </p:cNvPicPr>
          <p:nvPr userDrawn="1"/>
        </p:nvPicPr>
        <p:blipFill>
          <a:blip r:embed="rId2"/>
          <a:stretch>
            <a:fillRect/>
          </a:stretch>
        </p:blipFill>
        <p:spPr>
          <a:xfrm>
            <a:off x="4886703" y="4879633"/>
            <a:ext cx="2418593" cy="1287021"/>
          </a:xfrm>
          <a:prstGeom prst="rect">
            <a:avLst/>
          </a:prstGeom>
        </p:spPr>
      </p:pic>
    </p:spTree>
    <p:extLst>
      <p:ext uri="{BB962C8B-B14F-4D97-AF65-F5344CB8AC3E}">
        <p14:creationId xmlns:p14="http://schemas.microsoft.com/office/powerpoint/2010/main" val="380434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7 Image Gallery w/Color Background">
    <p:spTree>
      <p:nvGrpSpPr>
        <p:cNvPr id="1" name=""/>
        <p:cNvGrpSpPr/>
        <p:nvPr/>
      </p:nvGrpSpPr>
      <p:grpSpPr>
        <a:xfrm>
          <a:off x="0" y="0"/>
          <a:ext cx="0" cy="0"/>
          <a:chOff x="0" y="0"/>
          <a:chExt cx="0" cy="0"/>
        </a:xfrm>
      </p:grpSpPr>
      <p:sp>
        <p:nvSpPr>
          <p:cNvPr id="34" name="Rectangle 33"/>
          <p:cNvSpPr/>
          <p:nvPr userDrawn="1"/>
        </p:nvSpPr>
        <p:spPr>
          <a:xfrm flipH="1">
            <a:off x="417000" y="417002"/>
            <a:ext cx="11358002" cy="6024003"/>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Segoe UI" panose="020B0502040204020203" pitchFamily="34" charset="0"/>
            </a:endParaRPr>
          </a:p>
        </p:txBody>
      </p:sp>
      <p:sp>
        <p:nvSpPr>
          <p:cNvPr id="32" name="Picture Placeholder 6"/>
          <p:cNvSpPr>
            <a:spLocks noGrp="1"/>
          </p:cNvSpPr>
          <p:nvPr>
            <p:ph type="pic" sz="quarter" idx="45" hasCustomPrompt="1"/>
          </p:nvPr>
        </p:nvSpPr>
        <p:spPr>
          <a:xfrm>
            <a:off x="7930201" y="2606404"/>
            <a:ext cx="3423600" cy="3413401"/>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16" name="Picture Placeholder 6"/>
          <p:cNvSpPr>
            <a:spLocks noGrp="1"/>
          </p:cNvSpPr>
          <p:nvPr>
            <p:ph type="pic" sz="quarter" idx="37" hasCustomPrompt="1"/>
          </p:nvPr>
        </p:nvSpPr>
        <p:spPr>
          <a:xfrm>
            <a:off x="838201" y="838202"/>
            <a:ext cx="3423600" cy="3413401"/>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3" name="Picture Placeholder 6"/>
          <p:cNvSpPr>
            <a:spLocks noGrp="1"/>
          </p:cNvSpPr>
          <p:nvPr>
            <p:ph type="pic" sz="quarter" idx="39" hasCustomPrompt="1"/>
          </p:nvPr>
        </p:nvSpPr>
        <p:spPr>
          <a:xfrm>
            <a:off x="838201" y="4374601"/>
            <a:ext cx="3423600" cy="16452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7" name="Picture Placeholder 6"/>
          <p:cNvSpPr>
            <a:spLocks noGrp="1"/>
          </p:cNvSpPr>
          <p:nvPr>
            <p:ph type="pic" sz="quarter" idx="40" hasCustomPrompt="1"/>
          </p:nvPr>
        </p:nvSpPr>
        <p:spPr>
          <a:xfrm>
            <a:off x="4384201" y="838199"/>
            <a:ext cx="3423600" cy="16452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8" name="Picture Placeholder 6"/>
          <p:cNvSpPr>
            <a:spLocks noGrp="1"/>
          </p:cNvSpPr>
          <p:nvPr>
            <p:ph type="pic" sz="quarter" idx="41" hasCustomPrompt="1"/>
          </p:nvPr>
        </p:nvSpPr>
        <p:spPr>
          <a:xfrm>
            <a:off x="7930201" y="838199"/>
            <a:ext cx="3423600" cy="16452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29" name="Picture Placeholder 6"/>
          <p:cNvSpPr>
            <a:spLocks noGrp="1"/>
          </p:cNvSpPr>
          <p:nvPr>
            <p:ph type="pic" sz="quarter" idx="42" hasCustomPrompt="1"/>
          </p:nvPr>
        </p:nvSpPr>
        <p:spPr>
          <a:xfrm>
            <a:off x="4384201" y="2606400"/>
            <a:ext cx="3423600" cy="16452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1" name="Picture Placeholder 6"/>
          <p:cNvSpPr>
            <a:spLocks noGrp="1"/>
          </p:cNvSpPr>
          <p:nvPr>
            <p:ph type="pic" sz="quarter" idx="44" hasCustomPrompt="1"/>
          </p:nvPr>
        </p:nvSpPr>
        <p:spPr>
          <a:xfrm>
            <a:off x="4384201" y="4374601"/>
            <a:ext cx="3423600" cy="1645200"/>
          </a:xfrm>
          <a:prstGeom prst="rect">
            <a:avLst/>
          </a:prstGeom>
          <a:solidFill>
            <a:schemeClr val="tx2"/>
          </a:solidFill>
          <a:ln>
            <a:noFill/>
          </a:ln>
        </p:spPr>
        <p:txBody>
          <a:bodyPr lIns="270000" tIns="270000" rIns="270000" bIns="270000">
            <a:normAutofit/>
          </a:bodyPr>
          <a:lstStyle>
            <a:lvl1pPr algn="ctr">
              <a:defRPr sz="1001" b="1" i="0" cap="none" spc="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Three Image Gallery w/Title and Captions">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E3D39CC-12B8-438F-9434-6C7AAF035920}"/>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965E6898-BC74-4469-9E30-423E1C8BBAD9}"/>
              </a:ext>
            </a:extLst>
          </p:cNvPr>
          <p:cNvGrpSpPr/>
          <p:nvPr userDrawn="1"/>
        </p:nvGrpSpPr>
        <p:grpSpPr>
          <a:xfrm>
            <a:off x="-2" y="1045125"/>
            <a:ext cx="12192000" cy="226830"/>
            <a:chOff x="-1" y="750977"/>
            <a:chExt cx="12192000" cy="226830"/>
          </a:xfrm>
        </p:grpSpPr>
        <p:sp>
          <p:nvSpPr>
            <p:cNvPr id="26" name="Rectangle 25">
              <a:extLst>
                <a:ext uri="{FF2B5EF4-FFF2-40B4-BE49-F238E27FC236}">
                  <a16:creationId xmlns:a16="http://schemas.microsoft.com/office/drawing/2014/main" id="{9FC80D4D-792B-4829-86AD-4C2CAD600E4C}"/>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18A4BD-043B-42C6-A83C-39C9CAA2869D}"/>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E9CF29D-494F-4444-A58B-5403B921D677}"/>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2310D899-54B1-4513-B7FA-6BACEE67B31C}"/>
              </a:ext>
            </a:extLst>
          </p:cNvPr>
          <p:cNvGrpSpPr/>
          <p:nvPr userDrawn="1"/>
        </p:nvGrpSpPr>
        <p:grpSpPr>
          <a:xfrm rot="10800000">
            <a:off x="-2" y="-5185"/>
            <a:ext cx="12192000" cy="226830"/>
            <a:chOff x="-1" y="750977"/>
            <a:chExt cx="12192000" cy="226830"/>
          </a:xfrm>
        </p:grpSpPr>
        <p:sp>
          <p:nvSpPr>
            <p:cNvPr id="30" name="Rectangle 29">
              <a:extLst>
                <a:ext uri="{FF2B5EF4-FFF2-40B4-BE49-F238E27FC236}">
                  <a16:creationId xmlns:a16="http://schemas.microsoft.com/office/drawing/2014/main" id="{4C9F0344-1999-467E-96B2-E531F82DD81E}"/>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468902-0241-419F-972E-51835CB68FEC}"/>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2A46207-AC69-4731-B56A-B4038F87819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1" name="Picture Placeholder 10"/>
          <p:cNvSpPr>
            <a:spLocks noGrp="1"/>
          </p:cNvSpPr>
          <p:nvPr>
            <p:ph type="pic" sz="quarter" idx="14" hasCustomPrompt="1"/>
          </p:nvPr>
        </p:nvSpPr>
        <p:spPr>
          <a:xfrm>
            <a:off x="426425" y="2172203"/>
            <a:ext cx="3632388" cy="2321276"/>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2" name="Picture Placeholder 10"/>
          <p:cNvSpPr>
            <a:spLocks noGrp="1"/>
          </p:cNvSpPr>
          <p:nvPr>
            <p:ph type="pic" sz="quarter" idx="15" hasCustomPrompt="1"/>
          </p:nvPr>
        </p:nvSpPr>
        <p:spPr>
          <a:xfrm>
            <a:off x="4286033" y="2172203"/>
            <a:ext cx="3623050" cy="2321276"/>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3" name="Picture Placeholder 10"/>
          <p:cNvSpPr>
            <a:spLocks noGrp="1"/>
          </p:cNvSpPr>
          <p:nvPr>
            <p:ph type="pic" sz="quarter" idx="16" hasCustomPrompt="1"/>
          </p:nvPr>
        </p:nvSpPr>
        <p:spPr>
          <a:xfrm>
            <a:off x="8130826" y="2172201"/>
            <a:ext cx="3634002" cy="2321277"/>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9" name="Title 10">
            <a:extLst>
              <a:ext uri="{FF2B5EF4-FFF2-40B4-BE49-F238E27FC236}">
                <a16:creationId xmlns:a16="http://schemas.microsoft.com/office/drawing/2014/main" id="{80D4846B-46B0-4703-85BC-68115FC61BB2}"/>
              </a:ext>
            </a:extLst>
          </p:cNvPr>
          <p:cNvSpPr>
            <a:spLocks noGrp="1"/>
          </p:cNvSpPr>
          <p:nvPr>
            <p:ph type="title" hasCustomPrompt="1"/>
          </p:nvPr>
        </p:nvSpPr>
        <p:spPr>
          <a:xfrm>
            <a:off x="426424" y="1272658"/>
            <a:ext cx="11334541" cy="894234"/>
          </a:xfrm>
          <a:prstGeom prst="rect">
            <a:avLst/>
          </a:prstGeom>
        </p:spPr>
        <p:txBody>
          <a:bodyPr anchor="ctr" anchorCtr="0">
            <a:normAutofit/>
          </a:bodyPr>
          <a:lstStyle>
            <a:lvl1pPr>
              <a:defRPr>
                <a:solidFill>
                  <a:schemeClr val="tx2"/>
                </a:solidFill>
              </a:defRPr>
            </a:lvl1pPr>
          </a:lstStyle>
          <a:p>
            <a:r>
              <a:rPr lang="en-US" dirty="0"/>
              <a:t>Click to edit title</a:t>
            </a:r>
          </a:p>
        </p:txBody>
      </p:sp>
      <p:sp>
        <p:nvSpPr>
          <p:cNvPr id="4" name="Text Placeholder 3">
            <a:extLst>
              <a:ext uri="{FF2B5EF4-FFF2-40B4-BE49-F238E27FC236}">
                <a16:creationId xmlns:a16="http://schemas.microsoft.com/office/drawing/2014/main" id="{67F0D14B-E2F6-4457-8834-3218C924944D}"/>
              </a:ext>
            </a:extLst>
          </p:cNvPr>
          <p:cNvSpPr>
            <a:spLocks noGrp="1"/>
          </p:cNvSpPr>
          <p:nvPr>
            <p:ph type="body" sz="quarter" idx="21" hasCustomPrompt="1"/>
          </p:nvPr>
        </p:nvSpPr>
        <p:spPr>
          <a:xfrm>
            <a:off x="426425" y="4691109"/>
            <a:ext cx="3632198" cy="1670304"/>
          </a:xfrm>
          <a:prstGeom prst="rect">
            <a:avLst/>
          </a:prstGeom>
          <a:solidFill>
            <a:srgbClr val="A8353A"/>
          </a:solidFill>
          <a:ln>
            <a:solidFill>
              <a:schemeClr val="bg1"/>
            </a:solidFill>
          </a:ln>
        </p:spPr>
        <p:txBody>
          <a:bodyPr lIns="182880" tIns="182880" rIns="182880" bIns="182880">
            <a:normAutofit/>
          </a:bodyPr>
          <a:lstStyle>
            <a:lvl1pPr marL="0" indent="0">
              <a:buNone/>
              <a:defRPr sz="1600">
                <a:solidFill>
                  <a:schemeClr val="bg1"/>
                </a:solidFill>
                <a:latin typeface="+mn-lt"/>
              </a:defRPr>
            </a:lvl1pPr>
            <a:lvl2pPr marL="287338" indent="0">
              <a:buNone/>
              <a:defRPr sz="2000">
                <a:solidFill>
                  <a:schemeClr val="bg1"/>
                </a:solidFill>
              </a:defRPr>
            </a:lvl2pPr>
            <a:lvl3pPr marL="573088" indent="0">
              <a:buNone/>
              <a:defRPr sz="1800">
                <a:solidFill>
                  <a:schemeClr val="bg1"/>
                </a:solidFill>
              </a:defRPr>
            </a:lvl3pPr>
            <a:lvl4pPr marL="914400" indent="0">
              <a:buNone/>
              <a:defRPr sz="1600">
                <a:solidFill>
                  <a:schemeClr val="bg1"/>
                </a:solidFill>
              </a:defRPr>
            </a:lvl4pPr>
            <a:lvl5pPr marL="1201738" indent="0">
              <a:buNone/>
              <a:defRPr sz="1600">
                <a:solidFill>
                  <a:schemeClr val="bg1"/>
                </a:solidFill>
              </a:defRPr>
            </a:lvl5pPr>
          </a:lstStyle>
          <a:p>
            <a:pPr marL="0" marR="0" lvl="0" indent="0" algn="l" defTabSz="914423"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dirty="0"/>
              <a:t> </a:t>
            </a:r>
            <a:r>
              <a:rPr lang="pt-BR" sz="2400" dirty="0">
                <a:latin typeface="Segoe UI Semilight" panose="020B0402040204020203" pitchFamily="34" charset="0"/>
                <a:cs typeface="Segoe UI Semilight" panose="020B0402040204020203" pitchFamily="34" charset="0"/>
              </a:rPr>
              <a:t>Click to add text.</a:t>
            </a:r>
            <a:endParaRPr lang="en-US" dirty="0"/>
          </a:p>
        </p:txBody>
      </p:sp>
      <p:sp>
        <p:nvSpPr>
          <p:cNvPr id="22" name="Text Placeholder 3">
            <a:extLst>
              <a:ext uri="{FF2B5EF4-FFF2-40B4-BE49-F238E27FC236}">
                <a16:creationId xmlns:a16="http://schemas.microsoft.com/office/drawing/2014/main" id="{49CC49A4-F394-4BFD-A121-6E979FAE4DE2}"/>
              </a:ext>
            </a:extLst>
          </p:cNvPr>
          <p:cNvSpPr>
            <a:spLocks noGrp="1"/>
          </p:cNvSpPr>
          <p:nvPr>
            <p:ph type="body" sz="quarter" idx="22" hasCustomPrompt="1"/>
          </p:nvPr>
        </p:nvSpPr>
        <p:spPr>
          <a:xfrm>
            <a:off x="4286033" y="4691109"/>
            <a:ext cx="3632198" cy="1670304"/>
          </a:xfrm>
          <a:prstGeom prst="rect">
            <a:avLst/>
          </a:prstGeom>
          <a:solidFill>
            <a:srgbClr val="A8353A"/>
          </a:solidFill>
          <a:ln>
            <a:solidFill>
              <a:schemeClr val="bg1"/>
            </a:solidFill>
          </a:ln>
        </p:spPr>
        <p:txBody>
          <a:bodyPr lIns="182880" tIns="182880" rIns="182880" bIns="182880">
            <a:normAutofit/>
          </a:bodyPr>
          <a:lstStyle>
            <a:lvl1pPr marL="0" indent="0">
              <a:buNone/>
              <a:defRPr sz="1600">
                <a:solidFill>
                  <a:schemeClr val="bg1"/>
                </a:solidFill>
                <a:latin typeface="+mn-lt"/>
              </a:defRPr>
            </a:lvl1pPr>
            <a:lvl2pPr marL="287338" indent="0">
              <a:buNone/>
              <a:defRPr sz="2000">
                <a:solidFill>
                  <a:schemeClr val="bg1"/>
                </a:solidFill>
              </a:defRPr>
            </a:lvl2pPr>
            <a:lvl3pPr marL="573088" indent="0">
              <a:buNone/>
              <a:defRPr sz="1800">
                <a:solidFill>
                  <a:schemeClr val="bg1"/>
                </a:solidFill>
              </a:defRPr>
            </a:lvl3pPr>
            <a:lvl4pPr marL="914400" indent="0">
              <a:buNone/>
              <a:defRPr sz="1600">
                <a:solidFill>
                  <a:schemeClr val="bg1"/>
                </a:solidFill>
              </a:defRPr>
            </a:lvl4pPr>
            <a:lvl5pPr marL="1201738" indent="0">
              <a:buNone/>
              <a:defRPr sz="1600">
                <a:solidFill>
                  <a:schemeClr val="bg1"/>
                </a:solidFill>
              </a:defRPr>
            </a:lvl5pPr>
          </a:lstStyle>
          <a:p>
            <a:pPr marL="0" marR="0" lvl="0" indent="0" algn="l" defTabSz="914423"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dirty="0"/>
              <a:t> </a:t>
            </a:r>
            <a:r>
              <a:rPr lang="pt-BR" sz="2400" dirty="0">
                <a:latin typeface="Segoe UI Semilight" panose="020B0402040204020203" pitchFamily="34" charset="0"/>
                <a:cs typeface="Segoe UI Semilight" panose="020B0402040204020203" pitchFamily="34" charset="0"/>
              </a:rPr>
              <a:t>Click to add text.</a:t>
            </a:r>
            <a:endParaRPr lang="en-US" dirty="0"/>
          </a:p>
        </p:txBody>
      </p:sp>
      <p:sp>
        <p:nvSpPr>
          <p:cNvPr id="23" name="Text Placeholder 3">
            <a:extLst>
              <a:ext uri="{FF2B5EF4-FFF2-40B4-BE49-F238E27FC236}">
                <a16:creationId xmlns:a16="http://schemas.microsoft.com/office/drawing/2014/main" id="{DC507C58-4258-4829-81CE-5493CE09D652}"/>
              </a:ext>
            </a:extLst>
          </p:cNvPr>
          <p:cNvSpPr>
            <a:spLocks noGrp="1"/>
          </p:cNvSpPr>
          <p:nvPr>
            <p:ph type="body" sz="quarter" idx="23" hasCustomPrompt="1"/>
          </p:nvPr>
        </p:nvSpPr>
        <p:spPr>
          <a:xfrm>
            <a:off x="8128767" y="4691109"/>
            <a:ext cx="3632198" cy="1670304"/>
          </a:xfrm>
          <a:prstGeom prst="rect">
            <a:avLst/>
          </a:prstGeom>
          <a:solidFill>
            <a:srgbClr val="A8353A"/>
          </a:solidFill>
          <a:ln>
            <a:solidFill>
              <a:schemeClr val="bg1"/>
            </a:solidFill>
          </a:ln>
        </p:spPr>
        <p:txBody>
          <a:bodyPr lIns="182880" tIns="182880" rIns="182880" bIns="182880">
            <a:normAutofit/>
          </a:bodyPr>
          <a:lstStyle>
            <a:lvl1pPr marL="0" indent="0">
              <a:buNone/>
              <a:defRPr sz="1600">
                <a:solidFill>
                  <a:schemeClr val="bg1"/>
                </a:solidFill>
                <a:latin typeface="+mn-lt"/>
              </a:defRPr>
            </a:lvl1pPr>
            <a:lvl2pPr marL="287338" indent="0">
              <a:buNone/>
              <a:defRPr sz="2000">
                <a:solidFill>
                  <a:schemeClr val="bg1"/>
                </a:solidFill>
              </a:defRPr>
            </a:lvl2pPr>
            <a:lvl3pPr marL="573088" indent="0">
              <a:buNone/>
              <a:defRPr sz="1800">
                <a:solidFill>
                  <a:schemeClr val="bg1"/>
                </a:solidFill>
              </a:defRPr>
            </a:lvl3pPr>
            <a:lvl4pPr marL="914400" indent="0">
              <a:buNone/>
              <a:defRPr sz="1600">
                <a:solidFill>
                  <a:schemeClr val="bg1"/>
                </a:solidFill>
              </a:defRPr>
            </a:lvl4pPr>
            <a:lvl5pPr marL="1201738" indent="0">
              <a:buNone/>
              <a:defRPr sz="1600">
                <a:solidFill>
                  <a:schemeClr val="bg1"/>
                </a:solidFill>
              </a:defRPr>
            </a:lvl5pPr>
          </a:lstStyle>
          <a:p>
            <a:pPr marL="0" marR="0" lvl="0" indent="0" algn="l" defTabSz="914423"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dirty="0"/>
              <a:t> </a:t>
            </a:r>
            <a:r>
              <a:rPr lang="pt-BR" sz="2400" dirty="0">
                <a:latin typeface="Segoe UI Semilight" panose="020B0402040204020203" pitchFamily="34" charset="0"/>
                <a:cs typeface="Segoe UI Semilight" panose="020B0402040204020203" pitchFamily="34" charset="0"/>
              </a:rPr>
              <a:t>Click to add text.</a:t>
            </a:r>
            <a:endParaRPr lang="en-US" dirty="0"/>
          </a:p>
        </p:txBody>
      </p:sp>
      <p:sp>
        <p:nvSpPr>
          <p:cNvPr id="20" name="Content Placeholder 3">
            <a:extLst>
              <a:ext uri="{FF2B5EF4-FFF2-40B4-BE49-F238E27FC236}">
                <a16:creationId xmlns:a16="http://schemas.microsoft.com/office/drawing/2014/main" id="{5DC17C62-3203-4532-B86A-92132D6DF242}"/>
              </a:ext>
            </a:extLst>
          </p:cNvPr>
          <p:cNvSpPr>
            <a:spLocks noGrp="1"/>
          </p:cNvSpPr>
          <p:nvPr>
            <p:ph sz="quarter" idx="24" hasCustomPrompt="1"/>
          </p:nvPr>
        </p:nvSpPr>
        <p:spPr>
          <a:xfrm>
            <a:off x="426424" y="222250"/>
            <a:ext cx="11338404"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Tree>
    <p:extLst>
      <p:ext uri="{BB962C8B-B14F-4D97-AF65-F5344CB8AC3E}">
        <p14:creationId xmlns:p14="http://schemas.microsoft.com/office/powerpoint/2010/main" val="28228717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7DFB59-5F4A-47D6-9197-32BA91841176}"/>
              </a:ext>
            </a:extLst>
          </p:cNvPr>
          <p:cNvSpPr/>
          <p:nvPr userDrawn="1"/>
        </p:nvSpPr>
        <p:spPr>
          <a:xfrm>
            <a:off x="0" y="5593231"/>
            <a:ext cx="12192000" cy="1264769"/>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F9BA06-A3C1-4630-9D55-341EB564AEB5}"/>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895B2F6-A12D-4A1F-BD3F-061936D883DF}"/>
              </a:ext>
            </a:extLst>
          </p:cNvPr>
          <p:cNvGrpSpPr/>
          <p:nvPr userDrawn="1"/>
        </p:nvGrpSpPr>
        <p:grpSpPr>
          <a:xfrm>
            <a:off x="-2" y="1045125"/>
            <a:ext cx="12192000" cy="226830"/>
            <a:chOff x="-1" y="750977"/>
            <a:chExt cx="12192000" cy="226830"/>
          </a:xfrm>
        </p:grpSpPr>
        <p:sp>
          <p:nvSpPr>
            <p:cNvPr id="13" name="Rectangle 12">
              <a:extLst>
                <a:ext uri="{FF2B5EF4-FFF2-40B4-BE49-F238E27FC236}">
                  <a16:creationId xmlns:a16="http://schemas.microsoft.com/office/drawing/2014/main" id="{FB320CE9-648F-4DE0-A9F3-4DD10EFAD831}"/>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30D409-8151-4E00-BE8C-8950839E90F2}"/>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96F866-303B-436A-8AA7-C9B6CE06D11C}"/>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659E0FC-7CC8-44A9-967A-0AEC56F54E69}"/>
              </a:ext>
            </a:extLst>
          </p:cNvPr>
          <p:cNvGrpSpPr/>
          <p:nvPr userDrawn="1"/>
        </p:nvGrpSpPr>
        <p:grpSpPr>
          <a:xfrm rot="10800000">
            <a:off x="-2" y="-5185"/>
            <a:ext cx="12192000" cy="226830"/>
            <a:chOff x="-1" y="750977"/>
            <a:chExt cx="12192000" cy="226830"/>
          </a:xfrm>
        </p:grpSpPr>
        <p:sp>
          <p:nvSpPr>
            <p:cNvPr id="17" name="Rectangle 16">
              <a:extLst>
                <a:ext uri="{FF2B5EF4-FFF2-40B4-BE49-F238E27FC236}">
                  <a16:creationId xmlns:a16="http://schemas.microsoft.com/office/drawing/2014/main" id="{05942EAE-4469-4FC5-89FA-084A7A9A5183}"/>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1A2171-C5C6-486A-BB43-B60F85D5594C}"/>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6A4A3F-48C7-4B27-8C6C-BCBC477EF9E0}"/>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8854034-3A70-4E02-B73C-E77703977638}"/>
              </a:ext>
            </a:extLst>
          </p:cNvPr>
          <p:cNvGrpSpPr/>
          <p:nvPr userDrawn="1"/>
        </p:nvGrpSpPr>
        <p:grpSpPr>
          <a:xfrm rot="10800000">
            <a:off x="-1373" y="5593231"/>
            <a:ext cx="12192000" cy="226830"/>
            <a:chOff x="-1" y="750977"/>
            <a:chExt cx="12192000" cy="226830"/>
          </a:xfrm>
        </p:grpSpPr>
        <p:sp>
          <p:nvSpPr>
            <p:cNvPr id="21" name="Rectangle 20">
              <a:extLst>
                <a:ext uri="{FF2B5EF4-FFF2-40B4-BE49-F238E27FC236}">
                  <a16:creationId xmlns:a16="http://schemas.microsoft.com/office/drawing/2014/main" id="{3537370E-CB29-4FAC-97B4-128B690AF16C}"/>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5F9D31-8746-486D-919C-F3F4307FF096}"/>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CB113B5-4B15-4424-8C31-1F79D0BC2C1C}"/>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4A83BEC-1C7D-4C4E-B688-B8CDE82A049D}"/>
              </a:ext>
            </a:extLst>
          </p:cNvPr>
          <p:cNvGrpSpPr/>
          <p:nvPr userDrawn="1"/>
        </p:nvGrpSpPr>
        <p:grpSpPr>
          <a:xfrm>
            <a:off x="-1373" y="6628950"/>
            <a:ext cx="12192000" cy="226830"/>
            <a:chOff x="-1" y="750977"/>
            <a:chExt cx="12192000" cy="226830"/>
          </a:xfrm>
        </p:grpSpPr>
        <p:sp>
          <p:nvSpPr>
            <p:cNvPr id="25" name="Rectangle 24">
              <a:extLst>
                <a:ext uri="{FF2B5EF4-FFF2-40B4-BE49-F238E27FC236}">
                  <a16:creationId xmlns:a16="http://schemas.microsoft.com/office/drawing/2014/main" id="{ACD0167D-2975-4FA4-B1EF-91E16835E85D}"/>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EC0CEF1-0418-4052-9840-E2AF7581C1F5}"/>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EB66A2-3AA6-40DF-8EF2-DCBCC1D1E3B1}"/>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pic>
        <p:nvPicPr>
          <p:cNvPr id="5" name="Picture 4" descr="A picture containing person, indoor, wall, table&#10;&#10;Description automatically generated">
            <a:extLst>
              <a:ext uri="{FF2B5EF4-FFF2-40B4-BE49-F238E27FC236}">
                <a16:creationId xmlns:a16="http://schemas.microsoft.com/office/drawing/2014/main" id="{0F0AA3E3-40F0-4078-B460-839173423EBC}"/>
              </a:ext>
            </a:extLst>
          </p:cNvPr>
          <p:cNvPicPr>
            <a:picLocks noChangeAspect="1"/>
          </p:cNvPicPr>
          <p:nvPr userDrawn="1"/>
        </p:nvPicPr>
        <p:blipFill rotWithShape="1">
          <a:blip r:embed="rId2"/>
          <a:srcRect t="626" b="708"/>
          <a:stretch/>
        </p:blipFill>
        <p:spPr>
          <a:xfrm>
            <a:off x="20" y="-1"/>
            <a:ext cx="4639713" cy="6858001"/>
          </a:xfrm>
          <a:prstGeom prst="rect">
            <a:avLst/>
          </a:prstGeom>
        </p:spPr>
      </p:pic>
      <p:sp>
        <p:nvSpPr>
          <p:cNvPr id="9" name="Text Placeholder 2">
            <a:extLst>
              <a:ext uri="{FF2B5EF4-FFF2-40B4-BE49-F238E27FC236}">
                <a16:creationId xmlns:a16="http://schemas.microsoft.com/office/drawing/2014/main" id="{A7BF2EEC-E414-4DA7-A078-A278D5AE04E8}"/>
              </a:ext>
            </a:extLst>
          </p:cNvPr>
          <p:cNvSpPr>
            <a:spLocks noGrp="1"/>
          </p:cNvSpPr>
          <p:nvPr>
            <p:ph type="body" sz="quarter" idx="26" hasCustomPrompt="1"/>
          </p:nvPr>
        </p:nvSpPr>
        <p:spPr>
          <a:xfrm>
            <a:off x="5326968" y="1466253"/>
            <a:ext cx="6177794" cy="3925491"/>
          </a:xfrm>
          <a:prstGeom prst="rect">
            <a:avLst/>
          </a:prstGeom>
        </p:spPr>
        <p:txBody>
          <a:bodyPr/>
          <a:lstStyle>
            <a:lvl1pPr marL="287338" indent="-287338">
              <a:buFont typeface="Arial" panose="020B0604020202020204" pitchFamily="34" charset="0"/>
              <a:buChar char="•"/>
              <a:defRPr sz="2400">
                <a:solidFill>
                  <a:schemeClr val="tx2"/>
                </a:solidFill>
                <a:latin typeface="+mn-lt"/>
                <a:cs typeface="Segoe UI Semilight" panose="020B0402040204020203" pitchFamily="34" charset="0"/>
              </a:defRPr>
            </a:lvl1pPr>
            <a:lvl2pPr>
              <a:defRPr sz="2000">
                <a:solidFill>
                  <a:schemeClr val="tx2"/>
                </a:solidFill>
                <a:latin typeface="+mn-lt"/>
                <a:cs typeface="Segoe UI Semilight" panose="020B0402040204020203" pitchFamily="34" charset="0"/>
              </a:defRPr>
            </a:lvl2pPr>
            <a:lvl3pPr>
              <a:defRPr sz="1800">
                <a:solidFill>
                  <a:schemeClr val="tx2"/>
                </a:solidFill>
                <a:latin typeface="+mn-lt"/>
                <a:cs typeface="Segoe UI Semilight" panose="020B0402040204020203" pitchFamily="34" charset="0"/>
              </a:defRPr>
            </a:lvl3pPr>
            <a:lvl4pPr>
              <a:defRPr sz="16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create agenda</a:t>
            </a:r>
          </a:p>
        </p:txBody>
      </p:sp>
      <p:sp>
        <p:nvSpPr>
          <p:cNvPr id="10" name="Title 10">
            <a:extLst>
              <a:ext uri="{FF2B5EF4-FFF2-40B4-BE49-F238E27FC236}">
                <a16:creationId xmlns:a16="http://schemas.microsoft.com/office/drawing/2014/main" id="{6A4A61EB-5E38-4BDF-9AD7-3EC120261A0C}"/>
              </a:ext>
            </a:extLst>
          </p:cNvPr>
          <p:cNvSpPr>
            <a:spLocks noGrp="1"/>
          </p:cNvSpPr>
          <p:nvPr>
            <p:ph type="title" hasCustomPrompt="1"/>
          </p:nvPr>
        </p:nvSpPr>
        <p:spPr>
          <a:xfrm>
            <a:off x="5326969" y="301817"/>
            <a:ext cx="6177794" cy="622706"/>
          </a:xfrm>
          <a:prstGeom prst="rect">
            <a:avLst/>
          </a:prstGeom>
        </p:spPr>
        <p:txBody>
          <a:bodyPr anchor="ctr" anchorCtr="0"/>
          <a:lstStyle>
            <a:lvl1pPr algn="ctr">
              <a:defRPr sz="3000">
                <a:solidFill>
                  <a:schemeClr val="bg1"/>
                </a:solidFill>
              </a:defRPr>
            </a:lvl1pPr>
          </a:lstStyle>
          <a:p>
            <a:r>
              <a:rPr lang="en-US" dirty="0"/>
              <a:t>TYPE AGENDA NAME HERE</a:t>
            </a:r>
          </a:p>
        </p:txBody>
      </p:sp>
      <p:sp>
        <p:nvSpPr>
          <p:cNvPr id="7" name="Picture Placeholder 6">
            <a:extLst>
              <a:ext uri="{FF2B5EF4-FFF2-40B4-BE49-F238E27FC236}">
                <a16:creationId xmlns:a16="http://schemas.microsoft.com/office/drawing/2014/main" id="{44D2421A-B6C1-4E93-8735-A4092D6C8EB3}"/>
              </a:ext>
            </a:extLst>
          </p:cNvPr>
          <p:cNvSpPr>
            <a:spLocks noGrp="1"/>
          </p:cNvSpPr>
          <p:nvPr>
            <p:ph type="pic" sz="quarter" idx="24" hasCustomPrompt="1"/>
          </p:nvPr>
        </p:nvSpPr>
        <p:spPr>
          <a:xfrm>
            <a:off x="5326969" y="5820062"/>
            <a:ext cx="6177793" cy="880099"/>
          </a:xfrm>
          <a:prstGeom prst="rect">
            <a:avLst/>
          </a:prstGeom>
        </p:spPr>
        <p:txBody>
          <a:bodyPr anchor="ctr" anchorCtr="0"/>
          <a:lstStyle>
            <a:lvl1pPr marL="0" indent="0" algn="ctr">
              <a:buNone/>
              <a:defRPr sz="2400">
                <a:solidFill>
                  <a:schemeClr val="bg1"/>
                </a:solidFill>
              </a:defRPr>
            </a:lvl1pPr>
          </a:lstStyle>
          <a:p>
            <a:pPr lvl="0"/>
            <a:r>
              <a:rPr lang="en-US" dirty="0"/>
              <a:t>Insert Reverse Lockup</a:t>
            </a:r>
          </a:p>
        </p:txBody>
      </p:sp>
    </p:spTree>
    <p:extLst>
      <p:ext uri="{BB962C8B-B14F-4D97-AF65-F5344CB8AC3E}">
        <p14:creationId xmlns:p14="http://schemas.microsoft.com/office/powerpoint/2010/main" val="290488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4 Image Gallery with Text Blocks">
    <p:spTree>
      <p:nvGrpSpPr>
        <p:cNvPr id="1" name=""/>
        <p:cNvGrpSpPr/>
        <p:nvPr/>
      </p:nvGrpSpPr>
      <p:grpSpPr>
        <a:xfrm>
          <a:off x="0" y="0"/>
          <a:ext cx="0" cy="0"/>
          <a:chOff x="0" y="0"/>
          <a:chExt cx="0" cy="0"/>
        </a:xfrm>
      </p:grpSpPr>
      <p:sp>
        <p:nvSpPr>
          <p:cNvPr id="15" name="Picture Placeholder 10">
            <a:extLst>
              <a:ext uri="{FF2B5EF4-FFF2-40B4-BE49-F238E27FC236}">
                <a16:creationId xmlns:a16="http://schemas.microsoft.com/office/drawing/2014/main" id="{13B26047-DAE8-4628-A4F2-486A1E456242}"/>
              </a:ext>
            </a:extLst>
          </p:cNvPr>
          <p:cNvSpPr>
            <a:spLocks noGrp="1"/>
          </p:cNvSpPr>
          <p:nvPr>
            <p:ph type="pic" sz="quarter" idx="15" hasCustomPrompt="1"/>
          </p:nvPr>
        </p:nvSpPr>
        <p:spPr>
          <a:xfrm>
            <a:off x="4294985" y="800826"/>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6" name="Picture Placeholder 10">
            <a:extLst>
              <a:ext uri="{FF2B5EF4-FFF2-40B4-BE49-F238E27FC236}">
                <a16:creationId xmlns:a16="http://schemas.microsoft.com/office/drawing/2014/main" id="{42874AA5-EEF9-4544-82EA-6173803BA042}"/>
              </a:ext>
            </a:extLst>
          </p:cNvPr>
          <p:cNvSpPr>
            <a:spLocks noGrp="1"/>
          </p:cNvSpPr>
          <p:nvPr>
            <p:ph type="pic" sz="quarter" idx="16" hasCustomPrompt="1"/>
          </p:nvPr>
        </p:nvSpPr>
        <p:spPr>
          <a:xfrm>
            <a:off x="8108706" y="800825"/>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7" name="Picture Placeholder 10">
            <a:extLst>
              <a:ext uri="{FF2B5EF4-FFF2-40B4-BE49-F238E27FC236}">
                <a16:creationId xmlns:a16="http://schemas.microsoft.com/office/drawing/2014/main" id="{8B0C2F3A-58EE-4718-8826-AF5AF32F1733}"/>
              </a:ext>
            </a:extLst>
          </p:cNvPr>
          <p:cNvSpPr>
            <a:spLocks noGrp="1"/>
          </p:cNvSpPr>
          <p:nvPr>
            <p:ph type="pic" sz="quarter" idx="17" hasCustomPrompt="1"/>
          </p:nvPr>
        </p:nvSpPr>
        <p:spPr>
          <a:xfrm>
            <a:off x="481262" y="3428999"/>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8" name="Picture Placeholder 10">
            <a:extLst>
              <a:ext uri="{FF2B5EF4-FFF2-40B4-BE49-F238E27FC236}">
                <a16:creationId xmlns:a16="http://schemas.microsoft.com/office/drawing/2014/main" id="{3566F9B2-249A-4BB0-9127-E867E917B88D}"/>
              </a:ext>
            </a:extLst>
          </p:cNvPr>
          <p:cNvSpPr>
            <a:spLocks noGrp="1"/>
          </p:cNvSpPr>
          <p:nvPr>
            <p:ph type="pic" sz="quarter" idx="18" hasCustomPrompt="1"/>
          </p:nvPr>
        </p:nvSpPr>
        <p:spPr>
          <a:xfrm>
            <a:off x="4294984" y="3428998"/>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3" name="Text Placeholder 3">
            <a:extLst>
              <a:ext uri="{FF2B5EF4-FFF2-40B4-BE49-F238E27FC236}">
                <a16:creationId xmlns:a16="http://schemas.microsoft.com/office/drawing/2014/main" id="{D0E2E611-5BE6-4403-BD5B-ABE49479FEF5}"/>
              </a:ext>
            </a:extLst>
          </p:cNvPr>
          <p:cNvSpPr>
            <a:spLocks noGrp="1"/>
          </p:cNvSpPr>
          <p:nvPr>
            <p:ph type="body" sz="quarter" idx="21" hasCustomPrompt="1"/>
          </p:nvPr>
        </p:nvSpPr>
        <p:spPr>
          <a:xfrm>
            <a:off x="481261" y="800825"/>
            <a:ext cx="3537175" cy="2387253"/>
          </a:xfrm>
          <a:prstGeom prst="rect">
            <a:avLst/>
          </a:prstGeom>
          <a:solidFill>
            <a:srgbClr val="A8353A"/>
          </a:solidFill>
          <a:ln>
            <a:noFill/>
          </a:ln>
        </p:spPr>
        <p:txBody>
          <a:bodyPr lIns="182880" tIns="182880" rIns="182880" bIns="182880" anchor="ctr" anchorCtr="0">
            <a:normAutofit/>
          </a:bodyPr>
          <a:lstStyle>
            <a:lvl1pPr marL="0" indent="0" algn="ctr">
              <a:buNone/>
              <a:defRPr sz="1800">
                <a:solidFill>
                  <a:schemeClr val="bg1"/>
                </a:solidFill>
                <a:latin typeface="+mn-lt"/>
              </a:defRPr>
            </a:lvl1pPr>
            <a:lvl2pPr marL="287338" indent="0">
              <a:buNone/>
              <a:defRPr sz="2000">
                <a:solidFill>
                  <a:schemeClr val="bg1"/>
                </a:solidFill>
              </a:defRPr>
            </a:lvl2pPr>
            <a:lvl3pPr marL="573088" indent="0">
              <a:buNone/>
              <a:defRPr sz="1800">
                <a:solidFill>
                  <a:schemeClr val="bg1"/>
                </a:solidFill>
              </a:defRPr>
            </a:lvl3pPr>
            <a:lvl4pPr marL="914400" indent="0">
              <a:buNone/>
              <a:defRPr sz="1600">
                <a:solidFill>
                  <a:schemeClr val="bg1"/>
                </a:solidFill>
              </a:defRPr>
            </a:lvl4pPr>
            <a:lvl5pPr marL="1201738" indent="0">
              <a:buNone/>
              <a:defRPr sz="1600">
                <a:solidFill>
                  <a:schemeClr val="bg1"/>
                </a:solidFill>
              </a:defRPr>
            </a:lvl5pPr>
          </a:lstStyle>
          <a:p>
            <a:pPr marL="0" marR="0" lvl="0" indent="0" algn="l" defTabSz="914423"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dirty="0"/>
              <a:t> </a:t>
            </a:r>
            <a:r>
              <a:rPr lang="pt-BR" sz="2400" dirty="0">
                <a:latin typeface="Segoe UI Semilight" panose="020B0402040204020203" pitchFamily="34" charset="0"/>
                <a:cs typeface="Segoe UI Semilight" panose="020B0402040204020203" pitchFamily="34" charset="0"/>
              </a:rPr>
              <a:t>Click to add text.</a:t>
            </a:r>
            <a:endParaRPr lang="en-US" dirty="0"/>
          </a:p>
        </p:txBody>
      </p:sp>
      <p:sp>
        <p:nvSpPr>
          <p:cNvPr id="14" name="Text Placeholder 3">
            <a:extLst>
              <a:ext uri="{FF2B5EF4-FFF2-40B4-BE49-F238E27FC236}">
                <a16:creationId xmlns:a16="http://schemas.microsoft.com/office/drawing/2014/main" id="{68260D2D-F145-4509-8659-BA8D84CA87F4}"/>
              </a:ext>
            </a:extLst>
          </p:cNvPr>
          <p:cNvSpPr>
            <a:spLocks noGrp="1"/>
          </p:cNvSpPr>
          <p:nvPr>
            <p:ph type="body" sz="quarter" idx="22" hasCustomPrompt="1"/>
          </p:nvPr>
        </p:nvSpPr>
        <p:spPr>
          <a:xfrm>
            <a:off x="8108706" y="3428999"/>
            <a:ext cx="3537175" cy="2387252"/>
          </a:xfrm>
          <a:prstGeom prst="rect">
            <a:avLst/>
          </a:prstGeom>
          <a:solidFill>
            <a:srgbClr val="A8353A"/>
          </a:solidFill>
          <a:ln>
            <a:noFill/>
          </a:ln>
        </p:spPr>
        <p:txBody>
          <a:bodyPr lIns="182880" tIns="182880" rIns="182880" bIns="182880" anchor="ctr" anchorCtr="0">
            <a:normAutofit/>
          </a:bodyPr>
          <a:lstStyle>
            <a:lvl1pPr marL="0" indent="0" algn="ctr">
              <a:buNone/>
              <a:defRPr sz="1800">
                <a:solidFill>
                  <a:schemeClr val="bg1"/>
                </a:solidFill>
                <a:latin typeface="+mn-lt"/>
              </a:defRPr>
            </a:lvl1pPr>
            <a:lvl2pPr marL="287338" indent="0">
              <a:buNone/>
              <a:defRPr sz="2000">
                <a:solidFill>
                  <a:schemeClr val="bg1"/>
                </a:solidFill>
              </a:defRPr>
            </a:lvl2pPr>
            <a:lvl3pPr marL="573088" indent="0">
              <a:buNone/>
              <a:defRPr sz="1800">
                <a:solidFill>
                  <a:schemeClr val="bg1"/>
                </a:solidFill>
              </a:defRPr>
            </a:lvl3pPr>
            <a:lvl4pPr marL="914400" indent="0">
              <a:buNone/>
              <a:defRPr sz="1600">
                <a:solidFill>
                  <a:schemeClr val="bg1"/>
                </a:solidFill>
              </a:defRPr>
            </a:lvl4pPr>
            <a:lvl5pPr marL="1201738" indent="0">
              <a:buNone/>
              <a:defRPr sz="1600">
                <a:solidFill>
                  <a:schemeClr val="bg1"/>
                </a:solidFill>
              </a:defRPr>
            </a:lvl5pPr>
          </a:lstStyle>
          <a:p>
            <a:pPr marL="0" marR="0" lvl="0" indent="0" algn="l" defTabSz="914423"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dirty="0"/>
              <a:t> </a:t>
            </a:r>
            <a:r>
              <a:rPr lang="pt-BR" sz="2400" dirty="0">
                <a:latin typeface="Segoe UI Semilight" panose="020B0402040204020203" pitchFamily="34" charset="0"/>
                <a:cs typeface="Segoe UI Semilight" panose="020B0402040204020203" pitchFamily="34" charset="0"/>
              </a:rPr>
              <a:t>Click to add text.</a:t>
            </a:r>
            <a:endParaRPr lang="en-US" dirty="0"/>
          </a:p>
        </p:txBody>
      </p:sp>
    </p:spTree>
    <p:extLst>
      <p:ext uri="{BB962C8B-B14F-4D97-AF65-F5344CB8AC3E}">
        <p14:creationId xmlns:p14="http://schemas.microsoft.com/office/powerpoint/2010/main" val="57341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rge Text Block Lockup To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9F77C4-7E50-4C5A-A4D7-E850DF40F5B7}"/>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064C079-F1DD-46DF-B337-CCB782AFF9ED}"/>
              </a:ext>
            </a:extLst>
          </p:cNvPr>
          <p:cNvGrpSpPr/>
          <p:nvPr userDrawn="1"/>
        </p:nvGrpSpPr>
        <p:grpSpPr>
          <a:xfrm>
            <a:off x="-2" y="1045125"/>
            <a:ext cx="12192000" cy="226830"/>
            <a:chOff x="-1" y="750977"/>
            <a:chExt cx="12192000" cy="226830"/>
          </a:xfrm>
        </p:grpSpPr>
        <p:sp>
          <p:nvSpPr>
            <p:cNvPr id="9" name="Rectangle 8">
              <a:extLst>
                <a:ext uri="{FF2B5EF4-FFF2-40B4-BE49-F238E27FC236}">
                  <a16:creationId xmlns:a16="http://schemas.microsoft.com/office/drawing/2014/main" id="{26007063-DAA3-46C2-A9CB-D5D117459B4A}"/>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A7CE5F-6C12-42D7-A9B8-FAC80B031AAD}"/>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4819D9-C8B4-4B80-BE24-AA82DB170724}"/>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2773A88-D641-45A3-BB23-4AB0189E21EA}"/>
              </a:ext>
            </a:extLst>
          </p:cNvPr>
          <p:cNvGrpSpPr/>
          <p:nvPr userDrawn="1"/>
        </p:nvGrpSpPr>
        <p:grpSpPr>
          <a:xfrm rot="10800000">
            <a:off x="-2" y="-5185"/>
            <a:ext cx="12192000" cy="226830"/>
            <a:chOff x="-1" y="750977"/>
            <a:chExt cx="12192000" cy="226830"/>
          </a:xfrm>
        </p:grpSpPr>
        <p:sp>
          <p:nvSpPr>
            <p:cNvPr id="13" name="Rectangle 12">
              <a:extLst>
                <a:ext uri="{FF2B5EF4-FFF2-40B4-BE49-F238E27FC236}">
                  <a16:creationId xmlns:a16="http://schemas.microsoft.com/office/drawing/2014/main" id="{6AC1ABC3-C271-4A00-854F-97855FC3EAE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6F4744-E308-42D3-8768-67A4733A0927}"/>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E4D2F9-3B2C-418B-8E8F-AC3303ABECBD}"/>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1601FEA-4E0D-4BA3-B5ED-3F68568A4381}"/>
              </a:ext>
            </a:extLst>
          </p:cNvPr>
          <p:cNvSpPr/>
          <p:nvPr userDrawn="1"/>
        </p:nvSpPr>
        <p:spPr>
          <a:xfrm>
            <a:off x="-2" y="6366407"/>
            <a:ext cx="12192000" cy="491593"/>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1FAC762-D78B-4E1F-B9E8-82654E6E4E80}"/>
              </a:ext>
            </a:extLst>
          </p:cNvPr>
          <p:cNvGrpSpPr/>
          <p:nvPr userDrawn="1"/>
        </p:nvGrpSpPr>
        <p:grpSpPr>
          <a:xfrm rot="10800000">
            <a:off x="-2" y="6365963"/>
            <a:ext cx="12192000" cy="226830"/>
            <a:chOff x="-1" y="750977"/>
            <a:chExt cx="12192000" cy="226830"/>
          </a:xfrm>
        </p:grpSpPr>
        <p:sp>
          <p:nvSpPr>
            <p:cNvPr id="18" name="Rectangle 17">
              <a:extLst>
                <a:ext uri="{FF2B5EF4-FFF2-40B4-BE49-F238E27FC236}">
                  <a16:creationId xmlns:a16="http://schemas.microsoft.com/office/drawing/2014/main" id="{8840EB8E-C782-4A17-8563-0A7A1FD8A60A}"/>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3361AE-C75C-4E94-AA4E-6B1B42BB5A4B}"/>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96E1EE-9BD1-43CF-8662-A7EC42EC6F61}"/>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1" name="Text Placeholder 3">
            <a:extLst>
              <a:ext uri="{FF2B5EF4-FFF2-40B4-BE49-F238E27FC236}">
                <a16:creationId xmlns:a16="http://schemas.microsoft.com/office/drawing/2014/main" id="{6BE138B9-513A-4692-8B41-381FF83D24F5}"/>
              </a:ext>
            </a:extLst>
          </p:cNvPr>
          <p:cNvSpPr>
            <a:spLocks noGrp="1"/>
          </p:cNvSpPr>
          <p:nvPr>
            <p:ph type="body" sz="quarter" idx="10" hasCustomPrompt="1"/>
          </p:nvPr>
        </p:nvSpPr>
        <p:spPr>
          <a:xfrm>
            <a:off x="1028972" y="1549303"/>
            <a:ext cx="10134051" cy="4539311"/>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marL="573088" indent="-285750">
              <a:buFont typeface="Arial" panose="020B0604020202020204" pitchFamily="34" charset="0"/>
              <a:buChar char="•"/>
              <a:defRPr sz="2200">
                <a:solidFill>
                  <a:schemeClr val="tx2"/>
                </a:solidFill>
                <a:latin typeface="+mn-lt"/>
                <a:cs typeface="Segoe UI Semilight" panose="020B0402040204020203" pitchFamily="34" charset="0"/>
              </a:defRPr>
            </a:lvl2pPr>
            <a:lvl3pPr>
              <a:defRPr sz="2000">
                <a:solidFill>
                  <a:schemeClr val="tx2"/>
                </a:solidFill>
                <a:latin typeface="+mn-lt"/>
                <a:cs typeface="Segoe UI Semilight" panose="020B0402040204020203" pitchFamily="34" charset="0"/>
              </a:defRPr>
            </a:lvl3pPr>
            <a:lvl4pPr>
              <a:defRPr sz="18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sp>
        <p:nvSpPr>
          <p:cNvPr id="22" name="Content Placeholder 3">
            <a:extLst>
              <a:ext uri="{FF2B5EF4-FFF2-40B4-BE49-F238E27FC236}">
                <a16:creationId xmlns:a16="http://schemas.microsoft.com/office/drawing/2014/main" id="{017FD740-3BDF-4D0C-BCAF-050B5C5C069A}"/>
              </a:ext>
            </a:extLst>
          </p:cNvPr>
          <p:cNvSpPr>
            <a:spLocks noGrp="1"/>
          </p:cNvSpPr>
          <p:nvPr>
            <p:ph sz="quarter" idx="19"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Tree>
    <p:extLst>
      <p:ext uri="{BB962C8B-B14F-4D97-AF65-F5344CB8AC3E}">
        <p14:creationId xmlns:p14="http://schemas.microsoft.com/office/powerpoint/2010/main" val="327080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_5 Image Gallery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F5F0F3-D386-4F5A-B4E8-845AEAF034F7}"/>
              </a:ext>
            </a:extLst>
          </p:cNvPr>
          <p:cNvSpPr/>
          <p:nvPr userDrawn="1"/>
        </p:nvSpPr>
        <p:spPr>
          <a:xfrm>
            <a:off x="8108707" y="3429000"/>
            <a:ext cx="3537175" cy="2387252"/>
          </a:xfrm>
          <a:prstGeom prst="rect">
            <a:avLst/>
          </a:prstGeom>
          <a:solidFill>
            <a:srgbClr val="A8353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1200"/>
              </a:spcAft>
            </a:pPr>
            <a:endParaRPr lang="en-US" spc="600" dirty="0">
              <a:solidFill>
                <a:schemeClr val="bg1"/>
              </a:solidFill>
            </a:endParaRPr>
          </a:p>
        </p:txBody>
      </p:sp>
      <p:sp>
        <p:nvSpPr>
          <p:cNvPr id="15" name="Picture Placeholder 10">
            <a:extLst>
              <a:ext uri="{FF2B5EF4-FFF2-40B4-BE49-F238E27FC236}">
                <a16:creationId xmlns:a16="http://schemas.microsoft.com/office/drawing/2014/main" id="{13B26047-DAE8-4628-A4F2-486A1E456242}"/>
              </a:ext>
            </a:extLst>
          </p:cNvPr>
          <p:cNvSpPr>
            <a:spLocks noGrp="1"/>
          </p:cNvSpPr>
          <p:nvPr>
            <p:ph type="pic" sz="quarter" idx="15" hasCustomPrompt="1"/>
          </p:nvPr>
        </p:nvSpPr>
        <p:spPr>
          <a:xfrm>
            <a:off x="4294985" y="800826"/>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6" name="Picture Placeholder 10">
            <a:extLst>
              <a:ext uri="{FF2B5EF4-FFF2-40B4-BE49-F238E27FC236}">
                <a16:creationId xmlns:a16="http://schemas.microsoft.com/office/drawing/2014/main" id="{42874AA5-EEF9-4544-82EA-6173803BA042}"/>
              </a:ext>
            </a:extLst>
          </p:cNvPr>
          <p:cNvSpPr>
            <a:spLocks noGrp="1"/>
          </p:cNvSpPr>
          <p:nvPr>
            <p:ph type="pic" sz="quarter" idx="16" hasCustomPrompt="1"/>
          </p:nvPr>
        </p:nvSpPr>
        <p:spPr>
          <a:xfrm>
            <a:off x="8108706" y="800825"/>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7" name="Picture Placeholder 10">
            <a:extLst>
              <a:ext uri="{FF2B5EF4-FFF2-40B4-BE49-F238E27FC236}">
                <a16:creationId xmlns:a16="http://schemas.microsoft.com/office/drawing/2014/main" id="{8B0C2F3A-58EE-4718-8826-AF5AF32F1733}"/>
              </a:ext>
            </a:extLst>
          </p:cNvPr>
          <p:cNvSpPr>
            <a:spLocks noGrp="1"/>
          </p:cNvSpPr>
          <p:nvPr>
            <p:ph type="pic" sz="quarter" idx="17" hasCustomPrompt="1"/>
          </p:nvPr>
        </p:nvSpPr>
        <p:spPr>
          <a:xfrm>
            <a:off x="481262" y="3428999"/>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
        <p:nvSpPr>
          <p:cNvPr id="18" name="Picture Placeholder 10">
            <a:extLst>
              <a:ext uri="{FF2B5EF4-FFF2-40B4-BE49-F238E27FC236}">
                <a16:creationId xmlns:a16="http://schemas.microsoft.com/office/drawing/2014/main" id="{3566F9B2-249A-4BB0-9127-E867E917B88D}"/>
              </a:ext>
            </a:extLst>
          </p:cNvPr>
          <p:cNvSpPr>
            <a:spLocks noGrp="1"/>
          </p:cNvSpPr>
          <p:nvPr>
            <p:ph type="pic" sz="quarter" idx="18" hasCustomPrompt="1"/>
          </p:nvPr>
        </p:nvSpPr>
        <p:spPr>
          <a:xfrm>
            <a:off x="4294984" y="3428998"/>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pic>
        <p:nvPicPr>
          <p:cNvPr id="10" name="Picture 9" descr="Text&#10;&#10;Description automatically generated">
            <a:extLst>
              <a:ext uri="{FF2B5EF4-FFF2-40B4-BE49-F238E27FC236}">
                <a16:creationId xmlns:a16="http://schemas.microsoft.com/office/drawing/2014/main" id="{44872BBC-53C1-4D95-8A56-A1A9D791BFEB}"/>
              </a:ext>
            </a:extLst>
          </p:cNvPr>
          <p:cNvPicPr>
            <a:picLocks noChangeAspect="1"/>
          </p:cNvPicPr>
          <p:nvPr userDrawn="1"/>
        </p:nvPicPr>
        <p:blipFill>
          <a:blip r:embed="rId2"/>
          <a:stretch>
            <a:fillRect/>
          </a:stretch>
        </p:blipFill>
        <p:spPr>
          <a:xfrm>
            <a:off x="8667996" y="3979113"/>
            <a:ext cx="2418593" cy="1287021"/>
          </a:xfrm>
          <a:prstGeom prst="rect">
            <a:avLst/>
          </a:prstGeom>
        </p:spPr>
      </p:pic>
      <p:sp>
        <p:nvSpPr>
          <p:cNvPr id="11" name="Picture Placeholder 10">
            <a:extLst>
              <a:ext uri="{FF2B5EF4-FFF2-40B4-BE49-F238E27FC236}">
                <a16:creationId xmlns:a16="http://schemas.microsoft.com/office/drawing/2014/main" id="{86F67620-CED3-441E-BD13-CA25D7E7492B}"/>
              </a:ext>
            </a:extLst>
          </p:cNvPr>
          <p:cNvSpPr>
            <a:spLocks noGrp="1"/>
          </p:cNvSpPr>
          <p:nvPr>
            <p:ph type="pic" sz="quarter" idx="19" hasCustomPrompt="1"/>
          </p:nvPr>
        </p:nvSpPr>
        <p:spPr>
          <a:xfrm>
            <a:off x="481262" y="800826"/>
            <a:ext cx="3537175" cy="2387253"/>
          </a:xfrm>
          <a:prstGeom prst="rect">
            <a:avLst/>
          </a:prstGeom>
          <a:solidFill>
            <a:schemeClr val="tx2"/>
          </a:solidFill>
        </p:spPr>
        <p:txBody>
          <a:bodyPr anchor="ctr">
            <a:noAutofit/>
          </a:bodyPr>
          <a:lstStyle>
            <a:lvl1pPr marL="0" indent="0" algn="ctr">
              <a:buNone/>
              <a:defRPr sz="1730" b="1">
                <a:solidFill>
                  <a:schemeClr val="bg2"/>
                </a:solidFill>
                <a:latin typeface="+mn-lt"/>
              </a:defRPr>
            </a:lvl1pPr>
          </a:lstStyle>
          <a:p>
            <a:r>
              <a:rPr lang="en-US" dirty="0"/>
              <a:t>Drop photo here</a:t>
            </a:r>
          </a:p>
        </p:txBody>
      </p:sp>
    </p:spTree>
    <p:extLst>
      <p:ext uri="{BB962C8B-B14F-4D97-AF65-F5344CB8AC3E}">
        <p14:creationId xmlns:p14="http://schemas.microsoft.com/office/powerpoint/2010/main" val="84529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State Logo Colo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862CC0-274A-406B-AF33-C824DC5697F8}"/>
              </a:ext>
            </a:extLst>
          </p:cNvPr>
          <p:cNvSpPr/>
          <p:nvPr userDrawn="1"/>
        </p:nvSpPr>
        <p:spPr>
          <a:xfrm>
            <a:off x="0" y="0"/>
            <a:ext cx="12192000" cy="6858000"/>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E3B7D21-9733-4955-90A7-3BAA7A03C601}"/>
              </a:ext>
            </a:extLst>
          </p:cNvPr>
          <p:cNvPicPr>
            <a:picLocks noChangeAspect="1"/>
          </p:cNvPicPr>
          <p:nvPr userDrawn="1"/>
        </p:nvPicPr>
        <p:blipFill>
          <a:blip r:embed="rId2"/>
          <a:srcRect/>
          <a:stretch/>
        </p:blipFill>
        <p:spPr>
          <a:xfrm>
            <a:off x="3981735" y="2303923"/>
            <a:ext cx="4228529" cy="2250153"/>
          </a:xfrm>
          <a:prstGeom prst="rect">
            <a:avLst/>
          </a:prstGeom>
        </p:spPr>
      </p:pic>
    </p:spTree>
    <p:extLst>
      <p:ext uri="{BB962C8B-B14F-4D97-AF65-F5344CB8AC3E}">
        <p14:creationId xmlns:p14="http://schemas.microsoft.com/office/powerpoint/2010/main" val="3483241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State Logo Standard Backgrou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5E0767-3F82-443A-B0F6-557EA7D56406}"/>
              </a:ext>
            </a:extLst>
          </p:cNvPr>
          <p:cNvPicPr>
            <a:picLocks noChangeAspect="1"/>
          </p:cNvPicPr>
          <p:nvPr userDrawn="1"/>
        </p:nvPicPr>
        <p:blipFill>
          <a:blip r:embed="rId2"/>
          <a:srcRect/>
          <a:stretch/>
        </p:blipFill>
        <p:spPr>
          <a:xfrm>
            <a:off x="3981735" y="2303923"/>
            <a:ext cx="4228529" cy="2250154"/>
          </a:xfrm>
          <a:prstGeom prst="rect">
            <a:avLst/>
          </a:prstGeom>
        </p:spPr>
      </p:pic>
      <p:pic>
        <p:nvPicPr>
          <p:cNvPr id="2" name="Picture 1">
            <a:extLst>
              <a:ext uri="{FF2B5EF4-FFF2-40B4-BE49-F238E27FC236}">
                <a16:creationId xmlns:a16="http://schemas.microsoft.com/office/drawing/2014/main" id="{02994653-17EE-A3C6-B8BA-4FBEA4A92F3D}"/>
              </a:ext>
            </a:extLst>
          </p:cNvPr>
          <p:cNvPicPr>
            <a:picLocks noChangeAspect="1"/>
          </p:cNvPicPr>
          <p:nvPr userDrawn="1"/>
        </p:nvPicPr>
        <p:blipFill>
          <a:blip r:embed="rId3"/>
          <a:stretch>
            <a:fillRect/>
          </a:stretch>
        </p:blipFill>
        <p:spPr>
          <a:xfrm>
            <a:off x="237072" y="6102626"/>
            <a:ext cx="2706859" cy="554784"/>
          </a:xfrm>
          <a:prstGeom prst="rect">
            <a:avLst/>
          </a:prstGeom>
        </p:spPr>
      </p:pic>
    </p:spTree>
    <p:extLst>
      <p:ext uri="{BB962C8B-B14F-4D97-AF65-F5344CB8AC3E}">
        <p14:creationId xmlns:p14="http://schemas.microsoft.com/office/powerpoint/2010/main" val="1416567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6257-55ED-29EB-0FE0-94A56B7A7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D9B7D4-89DD-8950-5F93-938229C331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F3970-1A3B-7CDC-05B6-F6B12FAE05CE}"/>
              </a:ext>
            </a:extLst>
          </p:cNvPr>
          <p:cNvSpPr>
            <a:spLocks noGrp="1"/>
          </p:cNvSpPr>
          <p:nvPr>
            <p:ph type="dt" sz="half" idx="10"/>
          </p:nvPr>
        </p:nvSpPr>
        <p:spPr/>
        <p:txBody>
          <a:bodyPr/>
          <a:lstStyle/>
          <a:p>
            <a:fld id="{939D3F2F-408A-4B18-9B63-5B175441E753}" type="datetimeFigureOut">
              <a:rPr lang="en-US" smtClean="0"/>
              <a:t>12/4/23</a:t>
            </a:fld>
            <a:endParaRPr lang="en-US"/>
          </a:p>
        </p:txBody>
      </p:sp>
      <p:sp>
        <p:nvSpPr>
          <p:cNvPr id="5" name="Footer Placeholder 4">
            <a:extLst>
              <a:ext uri="{FF2B5EF4-FFF2-40B4-BE49-F238E27FC236}">
                <a16:creationId xmlns:a16="http://schemas.microsoft.com/office/drawing/2014/main" id="{C76594F6-0B35-DE4E-D1C0-FF8016FAB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B2803-A70A-DEEC-FD68-3CFF50272E04}"/>
              </a:ext>
            </a:extLst>
          </p:cNvPr>
          <p:cNvSpPr>
            <a:spLocks noGrp="1"/>
          </p:cNvSpPr>
          <p:nvPr>
            <p:ph type="sldNum" sz="quarter" idx="12"/>
          </p:nvPr>
        </p:nvSpPr>
        <p:spPr/>
        <p:txBody>
          <a:bodyPr/>
          <a:lstStyle/>
          <a:p>
            <a:fld id="{43E1BF72-83A4-4BD3-8A25-351F94129583}" type="slidenum">
              <a:rPr lang="en-US" smtClean="0"/>
              <a:t>‹#›</a:t>
            </a:fld>
            <a:endParaRPr lang="en-US"/>
          </a:p>
        </p:txBody>
      </p:sp>
    </p:spTree>
    <p:extLst>
      <p:ext uri="{BB962C8B-B14F-4D97-AF65-F5344CB8AC3E}">
        <p14:creationId xmlns:p14="http://schemas.microsoft.com/office/powerpoint/2010/main" val="889765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A77F43-2A9A-4F2E-B6E3-749273F62EF0}"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11FE9F-186A-4A94-9FE0-7A33358879CE}" type="slidenum">
              <a:rPr lang="en-US" smtClean="0"/>
              <a:t>‹#›</a:t>
            </a:fld>
            <a:endParaRPr lang="en-US"/>
          </a:p>
        </p:txBody>
      </p:sp>
    </p:spTree>
    <p:extLst>
      <p:ext uri="{BB962C8B-B14F-4D97-AF65-F5344CB8AC3E}">
        <p14:creationId xmlns:p14="http://schemas.microsoft.com/office/powerpoint/2010/main" val="1943318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U - 2 blocks w/headers, shaded right]">
    <p:spTree>
      <p:nvGrpSpPr>
        <p:cNvPr id="1" name=""/>
        <p:cNvGrpSpPr/>
        <p:nvPr/>
      </p:nvGrpSpPr>
      <p:grpSpPr>
        <a:xfrm>
          <a:off x="0" y="0"/>
          <a:ext cx="0" cy="0"/>
          <a:chOff x="0" y="0"/>
          <a:chExt cx="0" cy="0"/>
        </a:xfrm>
      </p:grpSpPr>
      <p:sp>
        <p:nvSpPr>
          <p:cNvPr id="12" name="Title Placeholder 6">
            <a:extLst>
              <a:ext uri="{FF2B5EF4-FFF2-40B4-BE49-F238E27FC236}">
                <a16:creationId xmlns:a16="http://schemas.microsoft.com/office/drawing/2014/main" id="{7DFFE594-27A9-754E-91DD-CECA59BA9E7B}"/>
              </a:ext>
            </a:extLst>
          </p:cNvPr>
          <p:cNvSpPr>
            <a:spLocks noGrp="1"/>
          </p:cNvSpPr>
          <p:nvPr>
            <p:ph type="title"/>
          </p:nvPr>
        </p:nvSpPr>
        <p:spPr>
          <a:xfrm>
            <a:off x="388319" y="130744"/>
            <a:ext cx="10119360" cy="662783"/>
          </a:xfrm>
          <a:prstGeom prst="rect">
            <a:avLst/>
          </a:prstGeom>
        </p:spPr>
        <p:txBody>
          <a:bodyPr vert="horz" lIns="72000" tIns="45720" rIns="72000" bIns="45720" rtlCol="0" anchor="ctr">
            <a:noAutofit/>
          </a:bodyPr>
          <a:lstStyle>
            <a:lvl1pPr>
              <a:defRPr b="0">
                <a:solidFill>
                  <a:schemeClr val="tx2"/>
                </a:solidFill>
              </a:defRPr>
            </a:lvl1pPr>
          </a:lstStyle>
          <a:p>
            <a:endParaRPr lang="en-GB"/>
          </a:p>
        </p:txBody>
      </p:sp>
      <p:sp>
        <p:nvSpPr>
          <p:cNvPr id="16" name="TextBox 15">
            <a:extLst>
              <a:ext uri="{FF2B5EF4-FFF2-40B4-BE49-F238E27FC236}">
                <a16:creationId xmlns:a16="http://schemas.microsoft.com/office/drawing/2014/main" id="{2647992B-36B2-218A-D972-CDAB8D34A317}"/>
              </a:ext>
            </a:extLst>
          </p:cNvPr>
          <p:cNvSpPr txBox="1"/>
          <p:nvPr userDrawn="1"/>
        </p:nvSpPr>
        <p:spPr>
          <a:xfrm>
            <a:off x="388319" y="4935839"/>
            <a:ext cx="3268290" cy="461665"/>
          </a:xfrm>
          <a:prstGeom prst="rect">
            <a:avLst/>
          </a:prstGeom>
          <a:noFill/>
        </p:spPr>
        <p:txBody>
          <a:bodyPr wrap="square" rtlCol="0">
            <a:spAutoFit/>
          </a:bodyPr>
          <a:lstStyle/>
          <a:p>
            <a:r>
              <a:rPr lang="en-US" sz="2400" b="1" u="sng">
                <a:solidFill>
                  <a:schemeClr val="bg1"/>
                </a:solidFill>
              </a:rPr>
              <a:t>Proposal Summary</a:t>
            </a:r>
          </a:p>
        </p:txBody>
      </p:sp>
      <p:sp>
        <p:nvSpPr>
          <p:cNvPr id="5" name="Text Placeholder 4">
            <a:extLst>
              <a:ext uri="{FF2B5EF4-FFF2-40B4-BE49-F238E27FC236}">
                <a16:creationId xmlns:a16="http://schemas.microsoft.com/office/drawing/2014/main" id="{C4EA6C37-B5E4-93A3-455C-C77CDAF5AF82}"/>
              </a:ext>
            </a:extLst>
          </p:cNvPr>
          <p:cNvSpPr>
            <a:spLocks noGrp="1"/>
          </p:cNvSpPr>
          <p:nvPr>
            <p:ph type="body" sz="quarter" idx="19"/>
          </p:nvPr>
        </p:nvSpPr>
        <p:spPr>
          <a:xfrm>
            <a:off x="7034249" y="1736435"/>
            <a:ext cx="4757032" cy="4296064"/>
          </a:xfrm>
          <a:solidFill>
            <a:schemeClr val="bg1">
              <a:lumMod val="95000"/>
            </a:schemeClr>
          </a:solidFill>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15">
            <a:extLst>
              <a:ext uri="{FF2B5EF4-FFF2-40B4-BE49-F238E27FC236}">
                <a16:creationId xmlns:a16="http://schemas.microsoft.com/office/drawing/2014/main" id="{88C11A2E-C233-4010-546E-A42DFE71ECAE}"/>
              </a:ext>
            </a:extLst>
          </p:cNvPr>
          <p:cNvSpPr>
            <a:spLocks noGrp="1"/>
          </p:cNvSpPr>
          <p:nvPr>
            <p:ph type="body" sz="quarter" idx="26" hasCustomPrompt="1"/>
          </p:nvPr>
        </p:nvSpPr>
        <p:spPr>
          <a:xfrm>
            <a:off x="7024375" y="1142205"/>
            <a:ext cx="4754793" cy="442674"/>
          </a:xfrm>
          <a:prstGeom prst="roundRect">
            <a:avLst/>
          </a:prstGeom>
          <a:solidFill>
            <a:srgbClr val="002E5E"/>
          </a:solidFill>
        </p:spPr>
        <p:txBody>
          <a:bodyPr vert="horz" wrap="square" lIns="91440" tIns="45720" rIns="91440" bIns="45720" rtlCol="0" anchor="t">
            <a:spAutoFit/>
          </a:bodyPr>
          <a:lstStyle>
            <a:lvl1pPr marL="0" indent="0">
              <a:buNone/>
              <a:defRPr lang="en-US" sz="2000" smtClean="0">
                <a:solidFill>
                  <a:srgbClr val="FFFFFF"/>
                </a:solidFill>
                <a:latin typeface="Franklin Gothic Book" panose="020B0503020102020204"/>
                <a:cs typeface="+mn-cs"/>
              </a:defRPr>
            </a:lvl1pPr>
            <a:lvl2pPr>
              <a:defRPr lang="en-US" smtClean="0"/>
            </a:lvl2pPr>
            <a:lvl3pPr>
              <a:defRPr lang="en-US" smtClean="0"/>
            </a:lvl3pPr>
            <a:lvl4pPr>
              <a:defRPr lang="en-US" smtClean="0"/>
            </a:lvl4pPr>
            <a:lvl5pPr>
              <a:defRPr lang="en-US"/>
            </a:lvl5pPr>
          </a:lstStyle>
          <a:p>
            <a:pPr marL="0" lvl="0" defTabSz="914400"/>
            <a:r>
              <a:rPr lang="en-US"/>
              <a:t>Title</a:t>
            </a:r>
          </a:p>
        </p:txBody>
      </p:sp>
      <p:sp>
        <p:nvSpPr>
          <p:cNvPr id="28" name="Text Placeholder 15">
            <a:extLst>
              <a:ext uri="{FF2B5EF4-FFF2-40B4-BE49-F238E27FC236}">
                <a16:creationId xmlns:a16="http://schemas.microsoft.com/office/drawing/2014/main" id="{A5569B6A-99DB-AF99-FEBF-F274C872101A}"/>
              </a:ext>
            </a:extLst>
          </p:cNvPr>
          <p:cNvSpPr>
            <a:spLocks noGrp="1"/>
          </p:cNvSpPr>
          <p:nvPr>
            <p:ph type="body" sz="quarter" idx="27" hasCustomPrompt="1"/>
          </p:nvPr>
        </p:nvSpPr>
        <p:spPr>
          <a:xfrm>
            <a:off x="388319" y="1142205"/>
            <a:ext cx="6456400" cy="442674"/>
          </a:xfrm>
          <a:prstGeom prst="roundRect">
            <a:avLst/>
          </a:prstGeom>
          <a:solidFill>
            <a:srgbClr val="002E5E"/>
          </a:solidFill>
        </p:spPr>
        <p:txBody>
          <a:bodyPr vert="horz" wrap="square" lIns="91440" tIns="45720" rIns="91440" bIns="45720" rtlCol="0" anchor="t">
            <a:spAutoFit/>
          </a:bodyPr>
          <a:lstStyle>
            <a:lvl1pPr marL="0" indent="0">
              <a:buNone/>
              <a:defRPr lang="en-US" sz="2000" smtClean="0">
                <a:solidFill>
                  <a:srgbClr val="FFFFFF"/>
                </a:solidFill>
                <a:latin typeface="Franklin Gothic Book" panose="020B0503020102020204"/>
                <a:cs typeface="+mn-cs"/>
              </a:defRPr>
            </a:lvl1pPr>
            <a:lvl2pPr>
              <a:defRPr lang="en-US" smtClean="0"/>
            </a:lvl2pPr>
            <a:lvl3pPr>
              <a:defRPr lang="en-US" smtClean="0"/>
            </a:lvl3pPr>
            <a:lvl4pPr>
              <a:defRPr lang="en-US" smtClean="0"/>
            </a:lvl4pPr>
            <a:lvl5pPr>
              <a:defRPr lang="en-US"/>
            </a:lvl5pPr>
          </a:lstStyle>
          <a:p>
            <a:pPr marL="0" lvl="0" defTabSz="914400"/>
            <a:r>
              <a:rPr lang="en-US"/>
              <a:t>Title</a:t>
            </a:r>
          </a:p>
        </p:txBody>
      </p:sp>
      <p:sp>
        <p:nvSpPr>
          <p:cNvPr id="30" name="Content Placeholder 29">
            <a:extLst>
              <a:ext uri="{FF2B5EF4-FFF2-40B4-BE49-F238E27FC236}">
                <a16:creationId xmlns:a16="http://schemas.microsoft.com/office/drawing/2014/main" id="{6CB16261-9C05-7BC3-0228-E103270FB4EE}"/>
              </a:ext>
            </a:extLst>
          </p:cNvPr>
          <p:cNvSpPr>
            <a:spLocks noGrp="1"/>
          </p:cNvSpPr>
          <p:nvPr>
            <p:ph sz="quarter" idx="28"/>
          </p:nvPr>
        </p:nvSpPr>
        <p:spPr>
          <a:xfrm>
            <a:off x="400719" y="1741639"/>
            <a:ext cx="6456363" cy="4296064"/>
          </a:xfrm>
        </p:spPr>
        <p:txBody>
          <a:bodyPr/>
          <a:lstStyle/>
          <a:p>
            <a:pPr marL="171446" marR="0" lvl="0" indent="-171446" algn="l" defTabSz="685783" rtl="0" eaLnBrk="1" fontAlgn="auto" latinLnBrk="0" hangingPunct="1">
              <a:lnSpc>
                <a:spcPct val="100000"/>
              </a:lnSpc>
              <a:spcBef>
                <a:spcPts val="0"/>
              </a:spcBef>
              <a:spcAft>
                <a:spcPts val="300"/>
              </a:spcAft>
              <a:buClr>
                <a:srgbClr val="9CB3BE"/>
              </a:buClr>
              <a:buSzPct val="80000"/>
              <a:buFont typeface="Arial" panose="020B0604020202020204" pitchFamily="34" charset="0"/>
              <a:buChar char="•"/>
              <a:tabLst/>
              <a:defRPr/>
            </a:pPr>
            <a:r>
              <a:rPr kumimoji="0" lang="en-US" sz="18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Click to edit</a:t>
            </a:r>
          </a:p>
          <a:p>
            <a:pPr marL="411470" marR="0" lvl="1" indent="-171446" algn="l" defTabSz="685783" rtl="0" eaLnBrk="1" fontAlgn="auto" latinLnBrk="0" hangingPunct="1">
              <a:lnSpc>
                <a:spcPct val="100000"/>
              </a:lnSpc>
              <a:spcBef>
                <a:spcPts val="0"/>
              </a:spcBef>
              <a:spcAft>
                <a:spcPts val="300"/>
              </a:spcAft>
              <a:buClr>
                <a:srgbClr val="9CB3BE"/>
              </a:buClr>
              <a:buSzPct val="80000"/>
              <a:buFont typeface="Courier New" panose="02070309020205020404" pitchFamily="49" charset="0"/>
              <a:buChar char="o"/>
              <a:tabLst/>
              <a:defRPr/>
            </a:pPr>
            <a:r>
              <a:rPr kumimoji="0" lang="en-US" sz="16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Second level</a:t>
            </a:r>
          </a:p>
          <a:p>
            <a:pPr marL="617205" marR="0" lvl="2" indent="-171446" algn="l" defTabSz="685783" rtl="0" eaLnBrk="1" fontAlgn="auto" latinLnBrk="0" hangingPunct="1">
              <a:lnSpc>
                <a:spcPct val="100000"/>
              </a:lnSpc>
              <a:spcBef>
                <a:spcPts val="0"/>
              </a:spcBef>
              <a:spcAft>
                <a:spcPts val="300"/>
              </a:spcAft>
              <a:buClr>
                <a:srgbClr val="9CB3BE"/>
              </a:buClr>
              <a:buSzPct val="80000"/>
              <a:buFont typeface="System Font Regular"/>
              <a:buChar char="–"/>
              <a:tabLst/>
              <a:defRPr/>
            </a:pPr>
            <a:r>
              <a:rPr kumimoji="0" lang="en-US" sz="14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Third level</a:t>
            </a:r>
          </a:p>
          <a:p>
            <a:pPr marL="822939" marR="0" lvl="3" indent="-171446" algn="l" defTabSz="685783" rtl="0" eaLnBrk="1" fontAlgn="auto" latinLnBrk="0" hangingPunct="1">
              <a:lnSpc>
                <a:spcPct val="100000"/>
              </a:lnSpc>
              <a:spcBef>
                <a:spcPts val="0"/>
              </a:spcBef>
              <a:spcAft>
                <a:spcPts val="300"/>
              </a:spcAft>
              <a:buClr>
                <a:srgbClr val="9CB3BE"/>
              </a:buClr>
              <a:buSzPct val="80000"/>
              <a:buFont typeface="Wingdings" pitchFamily="2" charset="2"/>
              <a:buChar char="§"/>
              <a:tabLst/>
              <a:defRPr/>
            </a:pPr>
            <a:r>
              <a:rPr kumimoji="0" lang="en-US" sz="1300" b="0" i="0" u="none" strike="noStrike" kern="1200" cap="none" spc="0" normalizeH="0" baseline="0" noProof="0">
                <a:ln>
                  <a:noFill/>
                </a:ln>
                <a:solidFill>
                  <a:srgbClr val="58595B"/>
                </a:solidFill>
                <a:effectLst/>
                <a:uLnTx/>
                <a:uFillTx/>
                <a:latin typeface="Franklin Gothic Book" panose="020B0503020102020204"/>
                <a:ea typeface="+mn-ea"/>
                <a:cs typeface="+mn-cs"/>
              </a:rPr>
              <a:t>Fourth level</a:t>
            </a:r>
          </a:p>
          <a:p>
            <a:pPr marL="1097280" marR="0" lvl="4" indent="-171446" algn="l" defTabSz="685783" rtl="0" eaLnBrk="1" fontAlgn="auto" latinLnBrk="0" hangingPunct="1">
              <a:lnSpc>
                <a:spcPct val="90000"/>
              </a:lnSpc>
              <a:spcBef>
                <a:spcPts val="0"/>
              </a:spcBef>
              <a:spcAft>
                <a:spcPts val="300"/>
              </a:spcAft>
              <a:buClr>
                <a:srgbClr val="9CB3BE"/>
              </a:buClr>
              <a:buSzTx/>
              <a:buFont typeface="Arial" panose="020B0604020202020204" pitchFamily="34" charset="0"/>
              <a:buChar char="•"/>
              <a:tabLst/>
              <a:defRPr/>
            </a:pPr>
            <a:r>
              <a:rPr kumimoji="0" lang="en-US" sz="1300" b="0" i="0" u="none" strike="noStrike" kern="1200" cap="none" spc="0" normalizeH="0" baseline="0" noProof="0">
                <a:ln>
                  <a:noFill/>
                </a:ln>
                <a:solidFill>
                  <a:srgbClr val="58595B"/>
                </a:solidFill>
                <a:effectLst/>
                <a:uLnTx/>
                <a:uFillTx/>
                <a:latin typeface="Franklin Gothic Book" panose="020B0503020102020204"/>
                <a:ea typeface="+mn-ea"/>
                <a:cs typeface="+mn-cs"/>
              </a:rPr>
              <a:t>Fifth level</a:t>
            </a:r>
          </a:p>
        </p:txBody>
      </p:sp>
    </p:spTree>
    <p:extLst>
      <p:ext uri="{BB962C8B-B14F-4D97-AF65-F5344CB8AC3E}">
        <p14:creationId xmlns:p14="http://schemas.microsoft.com/office/powerpoint/2010/main" val="125623360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U - 2 blocks w/headers, shaded left">
    <p:spTree>
      <p:nvGrpSpPr>
        <p:cNvPr id="1" name=""/>
        <p:cNvGrpSpPr/>
        <p:nvPr/>
      </p:nvGrpSpPr>
      <p:grpSpPr>
        <a:xfrm>
          <a:off x="0" y="0"/>
          <a:ext cx="0" cy="0"/>
          <a:chOff x="0" y="0"/>
          <a:chExt cx="0" cy="0"/>
        </a:xfrm>
      </p:grpSpPr>
      <p:sp>
        <p:nvSpPr>
          <p:cNvPr id="12" name="Title Placeholder 6">
            <a:extLst>
              <a:ext uri="{FF2B5EF4-FFF2-40B4-BE49-F238E27FC236}">
                <a16:creationId xmlns:a16="http://schemas.microsoft.com/office/drawing/2014/main" id="{7DFFE594-27A9-754E-91DD-CECA59BA9E7B}"/>
              </a:ext>
            </a:extLst>
          </p:cNvPr>
          <p:cNvSpPr>
            <a:spLocks noGrp="1"/>
          </p:cNvSpPr>
          <p:nvPr>
            <p:ph type="title"/>
          </p:nvPr>
        </p:nvSpPr>
        <p:spPr>
          <a:xfrm>
            <a:off x="388319" y="130744"/>
            <a:ext cx="10119360" cy="662783"/>
          </a:xfrm>
          <a:prstGeom prst="rect">
            <a:avLst/>
          </a:prstGeom>
        </p:spPr>
        <p:txBody>
          <a:bodyPr vert="horz" lIns="72000" tIns="45720" rIns="72000" bIns="45720" rtlCol="0" anchor="ctr">
            <a:noAutofit/>
          </a:bodyPr>
          <a:lstStyle>
            <a:lvl1pPr>
              <a:defRPr b="0">
                <a:solidFill>
                  <a:schemeClr val="tx2"/>
                </a:solidFill>
              </a:defRPr>
            </a:lvl1pPr>
          </a:lstStyle>
          <a:p>
            <a:endParaRPr lang="en-GB"/>
          </a:p>
        </p:txBody>
      </p:sp>
      <p:sp>
        <p:nvSpPr>
          <p:cNvPr id="16" name="TextBox 15">
            <a:extLst>
              <a:ext uri="{FF2B5EF4-FFF2-40B4-BE49-F238E27FC236}">
                <a16:creationId xmlns:a16="http://schemas.microsoft.com/office/drawing/2014/main" id="{2647992B-36B2-218A-D972-CDAB8D34A317}"/>
              </a:ext>
            </a:extLst>
          </p:cNvPr>
          <p:cNvSpPr txBox="1"/>
          <p:nvPr userDrawn="1"/>
        </p:nvSpPr>
        <p:spPr>
          <a:xfrm>
            <a:off x="388319" y="4935839"/>
            <a:ext cx="3268290" cy="461665"/>
          </a:xfrm>
          <a:prstGeom prst="rect">
            <a:avLst/>
          </a:prstGeom>
          <a:noFill/>
        </p:spPr>
        <p:txBody>
          <a:bodyPr wrap="square" rtlCol="0">
            <a:spAutoFit/>
          </a:bodyPr>
          <a:lstStyle/>
          <a:p>
            <a:r>
              <a:rPr lang="en-US" sz="2400" b="1" u="sng">
                <a:solidFill>
                  <a:schemeClr val="bg1"/>
                </a:solidFill>
              </a:rPr>
              <a:t>Proposal Summary</a:t>
            </a:r>
          </a:p>
        </p:txBody>
      </p:sp>
      <p:sp>
        <p:nvSpPr>
          <p:cNvPr id="5" name="Text Placeholder 4">
            <a:extLst>
              <a:ext uri="{FF2B5EF4-FFF2-40B4-BE49-F238E27FC236}">
                <a16:creationId xmlns:a16="http://schemas.microsoft.com/office/drawing/2014/main" id="{C4EA6C37-B5E4-93A3-455C-C77CDAF5AF82}"/>
              </a:ext>
            </a:extLst>
          </p:cNvPr>
          <p:cNvSpPr>
            <a:spLocks noGrp="1"/>
          </p:cNvSpPr>
          <p:nvPr>
            <p:ph type="body" sz="quarter" idx="19"/>
          </p:nvPr>
        </p:nvSpPr>
        <p:spPr>
          <a:xfrm>
            <a:off x="398192" y="1736436"/>
            <a:ext cx="4857750" cy="4296064"/>
          </a:xfrm>
          <a:solidFill>
            <a:schemeClr val="bg1">
              <a:lumMod val="95000"/>
            </a:schemeClr>
          </a:solidFill>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marL="171446" marR="0" lvl="0" indent="-171446" algn="l" defTabSz="685783" rtl="0" eaLnBrk="1" fontAlgn="auto" latinLnBrk="0" hangingPunct="1">
              <a:lnSpc>
                <a:spcPct val="100000"/>
              </a:lnSpc>
              <a:spcBef>
                <a:spcPts val="0"/>
              </a:spcBef>
              <a:spcAft>
                <a:spcPts val="300"/>
              </a:spcAft>
              <a:buClr>
                <a:srgbClr val="9CB3BE"/>
              </a:buClr>
              <a:buSzPct val="80000"/>
              <a:buFont typeface="Arial" panose="020B0604020202020204" pitchFamily="34" charset="0"/>
              <a:buChar char="•"/>
              <a:tabLst/>
              <a:defRPr/>
            </a:pPr>
            <a:r>
              <a:rPr kumimoji="0" lang="en-US" sz="18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Click to edit</a:t>
            </a:r>
          </a:p>
          <a:p>
            <a:pPr marL="411470" marR="0" lvl="1" indent="-171446" algn="l" defTabSz="685783" rtl="0" eaLnBrk="1" fontAlgn="auto" latinLnBrk="0" hangingPunct="1">
              <a:lnSpc>
                <a:spcPct val="100000"/>
              </a:lnSpc>
              <a:spcBef>
                <a:spcPts val="0"/>
              </a:spcBef>
              <a:spcAft>
                <a:spcPts val="300"/>
              </a:spcAft>
              <a:buClr>
                <a:srgbClr val="9CB3BE"/>
              </a:buClr>
              <a:buSzPct val="80000"/>
              <a:buFont typeface="Courier New" panose="02070309020205020404" pitchFamily="49" charset="0"/>
              <a:buChar char="o"/>
              <a:tabLst/>
              <a:defRPr/>
            </a:pPr>
            <a:r>
              <a:rPr kumimoji="0" lang="en-US" sz="16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Second level</a:t>
            </a:r>
          </a:p>
          <a:p>
            <a:pPr marL="617205" marR="0" lvl="2" indent="-171446" algn="l" defTabSz="685783" rtl="0" eaLnBrk="1" fontAlgn="auto" latinLnBrk="0" hangingPunct="1">
              <a:lnSpc>
                <a:spcPct val="100000"/>
              </a:lnSpc>
              <a:spcBef>
                <a:spcPts val="0"/>
              </a:spcBef>
              <a:spcAft>
                <a:spcPts val="300"/>
              </a:spcAft>
              <a:buClr>
                <a:srgbClr val="9CB3BE"/>
              </a:buClr>
              <a:buSzPct val="80000"/>
              <a:buFont typeface="System Font Regular"/>
              <a:buChar char="–"/>
              <a:tabLst/>
              <a:defRPr/>
            </a:pPr>
            <a:r>
              <a:rPr kumimoji="0" lang="en-US" sz="14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Third level</a:t>
            </a:r>
          </a:p>
          <a:p>
            <a:pPr marL="822939" marR="0" lvl="3" indent="-171446" algn="l" defTabSz="685783" rtl="0" eaLnBrk="1" fontAlgn="auto" latinLnBrk="0" hangingPunct="1">
              <a:lnSpc>
                <a:spcPct val="100000"/>
              </a:lnSpc>
              <a:spcBef>
                <a:spcPts val="0"/>
              </a:spcBef>
              <a:spcAft>
                <a:spcPts val="300"/>
              </a:spcAft>
              <a:buClr>
                <a:srgbClr val="9CB3BE"/>
              </a:buClr>
              <a:buSzPct val="80000"/>
              <a:buFont typeface="Wingdings" pitchFamily="2" charset="2"/>
              <a:buChar char="§"/>
              <a:tabLst/>
              <a:defRPr/>
            </a:pPr>
            <a:r>
              <a:rPr kumimoji="0" lang="en-US" sz="1300" b="0" i="0" u="none" strike="noStrike" kern="1200" cap="none" spc="0" normalizeH="0" baseline="0" noProof="0">
                <a:ln>
                  <a:noFill/>
                </a:ln>
                <a:solidFill>
                  <a:srgbClr val="58595B"/>
                </a:solidFill>
                <a:effectLst/>
                <a:uLnTx/>
                <a:uFillTx/>
                <a:latin typeface="Franklin Gothic Book" panose="020B0503020102020204"/>
                <a:ea typeface="+mn-ea"/>
                <a:cs typeface="+mn-cs"/>
              </a:rPr>
              <a:t>Fourth level</a:t>
            </a:r>
          </a:p>
          <a:p>
            <a:pPr marL="1097280" marR="0" lvl="4" indent="-171446" algn="l" defTabSz="685783" rtl="0" eaLnBrk="1" fontAlgn="auto" latinLnBrk="0" hangingPunct="1">
              <a:lnSpc>
                <a:spcPct val="90000"/>
              </a:lnSpc>
              <a:spcBef>
                <a:spcPts val="0"/>
              </a:spcBef>
              <a:spcAft>
                <a:spcPts val="300"/>
              </a:spcAft>
              <a:buClr>
                <a:srgbClr val="9CB3BE"/>
              </a:buClr>
              <a:buSzTx/>
              <a:buFont typeface="Arial" panose="020B0604020202020204" pitchFamily="34" charset="0"/>
              <a:buChar char="•"/>
              <a:tabLst/>
              <a:defRPr/>
            </a:pPr>
            <a:r>
              <a:rPr kumimoji="0" lang="en-US" sz="1300" b="0" i="0" u="none" strike="noStrike" kern="1200" cap="none" spc="0" normalizeH="0" baseline="0" noProof="0">
                <a:ln>
                  <a:noFill/>
                </a:ln>
                <a:solidFill>
                  <a:srgbClr val="58595B"/>
                </a:solidFill>
                <a:effectLst/>
                <a:uLnTx/>
                <a:uFillTx/>
                <a:latin typeface="Franklin Gothic Book" panose="020B0503020102020204"/>
                <a:ea typeface="+mn-ea"/>
                <a:cs typeface="+mn-cs"/>
              </a:rPr>
              <a:t>Fifth level</a:t>
            </a:r>
          </a:p>
        </p:txBody>
      </p:sp>
      <p:sp>
        <p:nvSpPr>
          <p:cNvPr id="27" name="Text Placeholder 15">
            <a:extLst>
              <a:ext uri="{FF2B5EF4-FFF2-40B4-BE49-F238E27FC236}">
                <a16:creationId xmlns:a16="http://schemas.microsoft.com/office/drawing/2014/main" id="{88C11A2E-C233-4010-546E-A42DFE71ECAE}"/>
              </a:ext>
            </a:extLst>
          </p:cNvPr>
          <p:cNvSpPr>
            <a:spLocks noGrp="1"/>
          </p:cNvSpPr>
          <p:nvPr>
            <p:ph type="body" sz="quarter" idx="26" hasCustomPrompt="1"/>
          </p:nvPr>
        </p:nvSpPr>
        <p:spPr>
          <a:xfrm>
            <a:off x="388319" y="1142206"/>
            <a:ext cx="4855464" cy="442674"/>
          </a:xfrm>
          <a:prstGeom prst="roundRect">
            <a:avLst/>
          </a:prstGeom>
          <a:solidFill>
            <a:srgbClr val="002E5E"/>
          </a:solidFill>
        </p:spPr>
        <p:txBody>
          <a:bodyPr vert="horz" wrap="square" lIns="91440" tIns="45720" rIns="91440" bIns="45720" rtlCol="0" anchor="t">
            <a:spAutoFit/>
          </a:bodyPr>
          <a:lstStyle>
            <a:lvl1pPr marL="0" indent="0">
              <a:buNone/>
              <a:defRPr lang="en-US" sz="2000" smtClean="0">
                <a:solidFill>
                  <a:srgbClr val="FFFFFF"/>
                </a:solidFill>
                <a:latin typeface="Franklin Gothic Book" panose="020B0503020102020204"/>
                <a:cs typeface="+mn-cs"/>
              </a:defRPr>
            </a:lvl1pPr>
            <a:lvl2pPr>
              <a:defRPr lang="en-US" smtClean="0"/>
            </a:lvl2pPr>
            <a:lvl3pPr>
              <a:defRPr lang="en-US" smtClean="0"/>
            </a:lvl3pPr>
            <a:lvl4pPr>
              <a:defRPr lang="en-US" smtClean="0"/>
            </a:lvl4pPr>
            <a:lvl5pPr>
              <a:defRPr lang="en-US"/>
            </a:lvl5pPr>
          </a:lstStyle>
          <a:p>
            <a:pPr marL="0" lvl="0" defTabSz="914400"/>
            <a:r>
              <a:rPr lang="en-US"/>
              <a:t>Title</a:t>
            </a:r>
          </a:p>
        </p:txBody>
      </p:sp>
      <p:sp>
        <p:nvSpPr>
          <p:cNvPr id="28" name="Text Placeholder 15">
            <a:extLst>
              <a:ext uri="{FF2B5EF4-FFF2-40B4-BE49-F238E27FC236}">
                <a16:creationId xmlns:a16="http://schemas.microsoft.com/office/drawing/2014/main" id="{A5569B6A-99DB-AF99-FEBF-F274C872101A}"/>
              </a:ext>
            </a:extLst>
          </p:cNvPr>
          <p:cNvSpPr>
            <a:spLocks noGrp="1"/>
          </p:cNvSpPr>
          <p:nvPr>
            <p:ph type="body" sz="quarter" idx="27" hasCustomPrompt="1"/>
          </p:nvPr>
        </p:nvSpPr>
        <p:spPr>
          <a:xfrm>
            <a:off x="5435599" y="1137001"/>
            <a:ext cx="6345845" cy="442674"/>
          </a:xfrm>
          <a:prstGeom prst="roundRect">
            <a:avLst/>
          </a:prstGeom>
          <a:solidFill>
            <a:srgbClr val="002E5E"/>
          </a:solidFill>
        </p:spPr>
        <p:txBody>
          <a:bodyPr vert="horz" wrap="square" lIns="91440" tIns="45720" rIns="91440" bIns="45720" rtlCol="0" anchor="t">
            <a:spAutoFit/>
          </a:bodyPr>
          <a:lstStyle>
            <a:lvl1pPr marL="0" indent="0">
              <a:buNone/>
              <a:defRPr lang="en-US" sz="2000" smtClean="0">
                <a:solidFill>
                  <a:srgbClr val="FFFFFF"/>
                </a:solidFill>
                <a:latin typeface="Franklin Gothic Book" panose="020B0503020102020204"/>
                <a:cs typeface="+mn-cs"/>
              </a:defRPr>
            </a:lvl1pPr>
            <a:lvl2pPr>
              <a:defRPr lang="en-US" smtClean="0"/>
            </a:lvl2pPr>
            <a:lvl3pPr>
              <a:defRPr lang="en-US" smtClean="0"/>
            </a:lvl3pPr>
            <a:lvl4pPr>
              <a:defRPr lang="en-US" smtClean="0"/>
            </a:lvl4pPr>
            <a:lvl5pPr>
              <a:defRPr lang="en-US"/>
            </a:lvl5pPr>
          </a:lstStyle>
          <a:p>
            <a:pPr marL="0" lvl="0" defTabSz="914400"/>
            <a:r>
              <a:rPr lang="en-US"/>
              <a:t>Title</a:t>
            </a:r>
          </a:p>
        </p:txBody>
      </p:sp>
      <p:sp>
        <p:nvSpPr>
          <p:cNvPr id="30" name="Content Placeholder 29">
            <a:extLst>
              <a:ext uri="{FF2B5EF4-FFF2-40B4-BE49-F238E27FC236}">
                <a16:creationId xmlns:a16="http://schemas.microsoft.com/office/drawing/2014/main" id="{6CB16261-9C05-7BC3-0228-E103270FB4EE}"/>
              </a:ext>
            </a:extLst>
          </p:cNvPr>
          <p:cNvSpPr>
            <a:spLocks noGrp="1"/>
          </p:cNvSpPr>
          <p:nvPr>
            <p:ph sz="quarter" idx="28"/>
          </p:nvPr>
        </p:nvSpPr>
        <p:spPr>
          <a:xfrm>
            <a:off x="5447999" y="1736435"/>
            <a:ext cx="6345809" cy="4296064"/>
          </a:xfrm>
        </p:spPr>
        <p:txBody>
          <a:bodyPr/>
          <a:lstStyle/>
          <a:p>
            <a:pPr marL="171446" marR="0" lvl="0" indent="-171446" algn="l" defTabSz="685783" rtl="0" eaLnBrk="1" fontAlgn="auto" latinLnBrk="0" hangingPunct="1">
              <a:lnSpc>
                <a:spcPct val="100000"/>
              </a:lnSpc>
              <a:spcBef>
                <a:spcPts val="0"/>
              </a:spcBef>
              <a:spcAft>
                <a:spcPts val="300"/>
              </a:spcAft>
              <a:buClr>
                <a:srgbClr val="9CB3BE"/>
              </a:buClr>
              <a:buSzPct val="80000"/>
              <a:buFont typeface="Arial" panose="020B0604020202020204" pitchFamily="34" charset="0"/>
              <a:buChar char="•"/>
              <a:tabLst/>
              <a:defRPr/>
            </a:pPr>
            <a:r>
              <a:rPr kumimoji="0" lang="en-US" sz="18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Click to edit</a:t>
            </a:r>
          </a:p>
          <a:p>
            <a:pPr marL="411470" marR="0" lvl="1" indent="-171446" algn="l" defTabSz="685783" rtl="0" eaLnBrk="1" fontAlgn="auto" latinLnBrk="0" hangingPunct="1">
              <a:lnSpc>
                <a:spcPct val="100000"/>
              </a:lnSpc>
              <a:spcBef>
                <a:spcPts val="0"/>
              </a:spcBef>
              <a:spcAft>
                <a:spcPts val="300"/>
              </a:spcAft>
              <a:buClr>
                <a:srgbClr val="9CB3BE"/>
              </a:buClr>
              <a:buSzPct val="80000"/>
              <a:buFont typeface="Courier New" panose="02070309020205020404" pitchFamily="49" charset="0"/>
              <a:buChar char="o"/>
              <a:tabLst/>
              <a:defRPr/>
            </a:pPr>
            <a:r>
              <a:rPr kumimoji="0" lang="en-US" sz="16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Second level</a:t>
            </a:r>
          </a:p>
          <a:p>
            <a:pPr marL="617205" marR="0" lvl="2" indent="-171446" algn="l" defTabSz="685783" rtl="0" eaLnBrk="1" fontAlgn="auto" latinLnBrk="0" hangingPunct="1">
              <a:lnSpc>
                <a:spcPct val="100000"/>
              </a:lnSpc>
              <a:spcBef>
                <a:spcPts val="0"/>
              </a:spcBef>
              <a:spcAft>
                <a:spcPts val="300"/>
              </a:spcAft>
              <a:buClr>
                <a:srgbClr val="9CB3BE"/>
              </a:buClr>
              <a:buSzPct val="80000"/>
              <a:buFont typeface="System Font Regular"/>
              <a:buChar char="–"/>
              <a:tabLst/>
              <a:defRPr/>
            </a:pPr>
            <a:r>
              <a:rPr kumimoji="0" lang="en-US" sz="1400" b="0" i="0" u="none" strike="noStrike" kern="1200" cap="none" spc="0" normalizeH="0" baseline="0" noProof="0">
                <a:ln>
                  <a:noFill/>
                </a:ln>
                <a:solidFill>
                  <a:srgbClr val="58595B"/>
                </a:solidFill>
                <a:effectLst/>
                <a:uLnTx/>
                <a:uFillTx/>
                <a:latin typeface="Franklin Gothic Book" panose="020B0503020102020204"/>
                <a:ea typeface="+mn-ea"/>
                <a:cs typeface="Calibri" panose="020F0502020204030204" pitchFamily="34" charset="0"/>
              </a:rPr>
              <a:t>Third level</a:t>
            </a:r>
          </a:p>
          <a:p>
            <a:pPr marL="822939" marR="0" lvl="3" indent="-171446" algn="l" defTabSz="685783" rtl="0" eaLnBrk="1" fontAlgn="auto" latinLnBrk="0" hangingPunct="1">
              <a:lnSpc>
                <a:spcPct val="100000"/>
              </a:lnSpc>
              <a:spcBef>
                <a:spcPts val="0"/>
              </a:spcBef>
              <a:spcAft>
                <a:spcPts val="300"/>
              </a:spcAft>
              <a:buClr>
                <a:srgbClr val="9CB3BE"/>
              </a:buClr>
              <a:buSzPct val="80000"/>
              <a:buFont typeface="Wingdings" pitchFamily="2" charset="2"/>
              <a:buChar char="§"/>
              <a:tabLst/>
              <a:defRPr/>
            </a:pPr>
            <a:r>
              <a:rPr kumimoji="0" lang="en-US" sz="1300" b="0" i="0" u="none" strike="noStrike" kern="1200" cap="none" spc="0" normalizeH="0" baseline="0" noProof="0">
                <a:ln>
                  <a:noFill/>
                </a:ln>
                <a:solidFill>
                  <a:srgbClr val="58595B"/>
                </a:solidFill>
                <a:effectLst/>
                <a:uLnTx/>
                <a:uFillTx/>
                <a:latin typeface="Franklin Gothic Book" panose="020B0503020102020204"/>
                <a:ea typeface="+mn-ea"/>
                <a:cs typeface="+mn-cs"/>
              </a:rPr>
              <a:t>Fourth level</a:t>
            </a:r>
          </a:p>
          <a:p>
            <a:pPr marL="1097280" marR="0" lvl="4" indent="-171446" algn="l" defTabSz="685783" rtl="0" eaLnBrk="1" fontAlgn="auto" latinLnBrk="0" hangingPunct="1">
              <a:lnSpc>
                <a:spcPct val="90000"/>
              </a:lnSpc>
              <a:spcBef>
                <a:spcPts val="0"/>
              </a:spcBef>
              <a:spcAft>
                <a:spcPts val="300"/>
              </a:spcAft>
              <a:buClr>
                <a:srgbClr val="9CB3BE"/>
              </a:buClr>
              <a:buSzTx/>
              <a:buFont typeface="Arial" panose="020B0604020202020204" pitchFamily="34" charset="0"/>
              <a:buChar char="•"/>
              <a:tabLst/>
              <a:defRPr/>
            </a:pPr>
            <a:r>
              <a:rPr kumimoji="0" lang="en-US" sz="1300" b="0" i="0" u="none" strike="noStrike" kern="1200" cap="none" spc="0" normalizeH="0" baseline="0" noProof="0">
                <a:ln>
                  <a:noFill/>
                </a:ln>
                <a:solidFill>
                  <a:srgbClr val="58595B"/>
                </a:solidFill>
                <a:effectLst/>
                <a:uLnTx/>
                <a:uFillTx/>
                <a:latin typeface="Franklin Gothic Book" panose="020B0503020102020204"/>
                <a:ea typeface="+mn-ea"/>
                <a:cs typeface="+mn-cs"/>
              </a:rPr>
              <a:t>Fifth level</a:t>
            </a:r>
          </a:p>
        </p:txBody>
      </p:sp>
    </p:spTree>
    <p:extLst>
      <p:ext uri="{BB962C8B-B14F-4D97-AF65-F5344CB8AC3E}">
        <p14:creationId xmlns:p14="http://schemas.microsoft.com/office/powerpoint/2010/main" val="14919741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Large Text Block Lockup Bottom">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920371-0157-48D2-B25E-63C079B0C1FE}"/>
              </a:ext>
            </a:extLst>
          </p:cNvPr>
          <p:cNvSpPr>
            <a:spLocks noGrp="1"/>
          </p:cNvSpPr>
          <p:nvPr>
            <p:ph type="body" sz="quarter" idx="10" hasCustomPrompt="1"/>
          </p:nvPr>
        </p:nvSpPr>
        <p:spPr>
          <a:xfrm>
            <a:off x="1028972" y="546022"/>
            <a:ext cx="10134051" cy="4539311"/>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marL="573088" indent="-285750">
              <a:buFont typeface="Arial" panose="020B0604020202020204" pitchFamily="34" charset="0"/>
              <a:buChar char="•"/>
              <a:defRPr sz="2200">
                <a:solidFill>
                  <a:schemeClr val="tx2"/>
                </a:solidFill>
                <a:latin typeface="+mn-lt"/>
                <a:cs typeface="Segoe UI Semilight" panose="020B0402040204020203" pitchFamily="34" charset="0"/>
              </a:defRPr>
            </a:lvl2pPr>
            <a:lvl3pPr>
              <a:defRPr sz="2000">
                <a:solidFill>
                  <a:schemeClr val="tx2"/>
                </a:solidFill>
                <a:latin typeface="+mn-lt"/>
                <a:cs typeface="Segoe UI Semilight" panose="020B0402040204020203" pitchFamily="34" charset="0"/>
              </a:defRPr>
            </a:lvl3pPr>
            <a:lvl4pPr>
              <a:defRPr sz="18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sp>
        <p:nvSpPr>
          <p:cNvPr id="6" name="Rectangle 5">
            <a:extLst>
              <a:ext uri="{FF2B5EF4-FFF2-40B4-BE49-F238E27FC236}">
                <a16:creationId xmlns:a16="http://schemas.microsoft.com/office/drawing/2014/main" id="{AAE1D648-3AF2-4A83-BA6E-967D8A8899A6}"/>
              </a:ext>
            </a:extLst>
          </p:cNvPr>
          <p:cNvSpPr/>
          <p:nvPr userDrawn="1"/>
        </p:nvSpPr>
        <p:spPr>
          <a:xfrm>
            <a:off x="-2" y="5583232"/>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46D3A69-F160-4F00-BE66-9168B4F04599}"/>
              </a:ext>
            </a:extLst>
          </p:cNvPr>
          <p:cNvGrpSpPr/>
          <p:nvPr userDrawn="1"/>
        </p:nvGrpSpPr>
        <p:grpSpPr>
          <a:xfrm>
            <a:off x="-2" y="6631170"/>
            <a:ext cx="12192000" cy="226830"/>
            <a:chOff x="-1" y="750977"/>
            <a:chExt cx="12192000" cy="226830"/>
          </a:xfrm>
        </p:grpSpPr>
        <p:sp>
          <p:nvSpPr>
            <p:cNvPr id="8" name="Rectangle 7">
              <a:extLst>
                <a:ext uri="{FF2B5EF4-FFF2-40B4-BE49-F238E27FC236}">
                  <a16:creationId xmlns:a16="http://schemas.microsoft.com/office/drawing/2014/main" id="{8CBD4FA4-DC78-4C0B-8A3E-BB8E58021A7D}"/>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3C4A83-EB0B-4055-BCB7-DD9DB1864AC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24656B-842F-4993-A435-A61F1B5EACB0}"/>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1CAD5EE-7FAA-45C6-991B-78E3B0CB7A79}"/>
              </a:ext>
            </a:extLst>
          </p:cNvPr>
          <p:cNvGrpSpPr/>
          <p:nvPr userDrawn="1"/>
        </p:nvGrpSpPr>
        <p:grpSpPr>
          <a:xfrm rot="10800000">
            <a:off x="-2" y="5580860"/>
            <a:ext cx="12192000" cy="226830"/>
            <a:chOff x="-1" y="750977"/>
            <a:chExt cx="12192000" cy="226830"/>
          </a:xfrm>
        </p:grpSpPr>
        <p:sp>
          <p:nvSpPr>
            <p:cNvPr id="12" name="Rectangle 11">
              <a:extLst>
                <a:ext uri="{FF2B5EF4-FFF2-40B4-BE49-F238E27FC236}">
                  <a16:creationId xmlns:a16="http://schemas.microsoft.com/office/drawing/2014/main" id="{C7F00FCA-FA6A-480F-ABEA-8C69CB2D01A3}"/>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A3FC14-19D9-40C2-B965-50BCDD93AA2E}"/>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7CBF04-0486-4418-B61E-426801E3356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6" name="Content Placeholder 3">
            <a:extLst>
              <a:ext uri="{FF2B5EF4-FFF2-40B4-BE49-F238E27FC236}">
                <a16:creationId xmlns:a16="http://schemas.microsoft.com/office/drawing/2014/main" id="{DD7E995D-5A48-434C-A0EF-6B86F196FCDF}"/>
              </a:ext>
            </a:extLst>
          </p:cNvPr>
          <p:cNvSpPr>
            <a:spLocks noGrp="1"/>
          </p:cNvSpPr>
          <p:nvPr>
            <p:ph sz="quarter" idx="19" hasCustomPrompt="1"/>
          </p:nvPr>
        </p:nvSpPr>
        <p:spPr>
          <a:xfrm>
            <a:off x="1028972" y="5810834"/>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Tree>
    <p:extLst>
      <p:ext uri="{BB962C8B-B14F-4D97-AF65-F5344CB8AC3E}">
        <p14:creationId xmlns:p14="http://schemas.microsoft.com/office/powerpoint/2010/main" val="34686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Large Textblock With Title and Subtitle">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2E33EF6-C08E-49EF-8A9E-7386E8D35879}"/>
              </a:ext>
            </a:extLst>
          </p:cNvPr>
          <p:cNvSpPr/>
          <p:nvPr userDrawn="1"/>
        </p:nvSpPr>
        <p:spPr>
          <a:xfrm>
            <a:off x="0" y="5292969"/>
            <a:ext cx="12192000" cy="1565031"/>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8BFE4E51-FA15-4EC0-8129-B3A2B8BD90A3}"/>
              </a:ext>
            </a:extLst>
          </p:cNvPr>
          <p:cNvSpPr>
            <a:spLocks noGrp="1"/>
          </p:cNvSpPr>
          <p:nvPr>
            <p:ph type="title" hasCustomPrompt="1"/>
          </p:nvPr>
        </p:nvSpPr>
        <p:spPr>
          <a:xfrm>
            <a:off x="207460" y="5545370"/>
            <a:ext cx="11774334" cy="575410"/>
          </a:xfrm>
          <a:prstGeom prst="rect">
            <a:avLst/>
          </a:prstGeom>
        </p:spPr>
        <p:txBody>
          <a:bodyPr anchor="ctr" anchorCtr="0"/>
          <a:lstStyle>
            <a:lvl1pPr algn="l">
              <a:defRPr sz="3200">
                <a:solidFill>
                  <a:schemeClr val="bg1"/>
                </a:solidFill>
              </a:defRPr>
            </a:lvl1pPr>
          </a:lstStyle>
          <a:p>
            <a:r>
              <a:rPr lang="en-US" dirty="0"/>
              <a:t>Click to edit title</a:t>
            </a:r>
          </a:p>
        </p:txBody>
      </p:sp>
      <p:sp>
        <p:nvSpPr>
          <p:cNvPr id="15" name="Text Placeholder 11">
            <a:extLst>
              <a:ext uri="{FF2B5EF4-FFF2-40B4-BE49-F238E27FC236}">
                <a16:creationId xmlns:a16="http://schemas.microsoft.com/office/drawing/2014/main" id="{110C5D3E-7090-4C5E-8088-D040B0F91FE3}"/>
              </a:ext>
            </a:extLst>
          </p:cNvPr>
          <p:cNvSpPr>
            <a:spLocks noGrp="1"/>
          </p:cNvSpPr>
          <p:nvPr>
            <p:ph type="body" sz="quarter" idx="16" hasCustomPrompt="1"/>
          </p:nvPr>
        </p:nvSpPr>
        <p:spPr>
          <a:xfrm>
            <a:off x="210206" y="6116213"/>
            <a:ext cx="11771588" cy="489399"/>
          </a:xfrm>
          <a:prstGeom prst="rect">
            <a:avLst/>
          </a:prstGeom>
        </p:spPr>
        <p:txBody>
          <a:bodyPr anchor="ctr" anchorCtr="0"/>
          <a:lstStyle>
            <a:lvl1pPr marL="0" indent="0" algn="l">
              <a:buNone/>
              <a:defRPr sz="2400">
                <a:solidFill>
                  <a:schemeClr val="bg1"/>
                </a:solidFill>
                <a:latin typeface="+mn-lt"/>
                <a:cs typeface="Segoe UI Semilight" panose="020B0402040204020203" pitchFamily="34" charset="0"/>
              </a:defRPr>
            </a:lvl1pPr>
            <a:lvl2pPr>
              <a:spcAft>
                <a:spcPts val="959"/>
              </a:spcAft>
              <a:defRPr/>
            </a:lvl2pPr>
            <a:lvl3pPr>
              <a:tabLst>
                <a:tab pos="169629" algn="l"/>
                <a:tab pos="339257" algn="l"/>
              </a:tabLst>
              <a:defRPr/>
            </a:lvl3pPr>
          </a:lstStyle>
          <a:p>
            <a:pPr lvl="0"/>
            <a:r>
              <a:rPr lang="en-US" dirty="0"/>
              <a:t>Click to Edit Subtitle</a:t>
            </a:r>
          </a:p>
        </p:txBody>
      </p:sp>
      <p:sp>
        <p:nvSpPr>
          <p:cNvPr id="8" name="Rectangle 7">
            <a:extLst>
              <a:ext uri="{FF2B5EF4-FFF2-40B4-BE49-F238E27FC236}">
                <a16:creationId xmlns:a16="http://schemas.microsoft.com/office/drawing/2014/main" id="{69AD5160-4F3F-4DF6-ADB4-7020B4FD0B1E}"/>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9312E29-8FFA-475C-AA2A-0F63A2638C17}"/>
              </a:ext>
            </a:extLst>
          </p:cNvPr>
          <p:cNvGrpSpPr/>
          <p:nvPr userDrawn="1"/>
        </p:nvGrpSpPr>
        <p:grpSpPr>
          <a:xfrm>
            <a:off x="-2" y="1045125"/>
            <a:ext cx="12192000" cy="226830"/>
            <a:chOff x="-1" y="750977"/>
            <a:chExt cx="12192000" cy="226830"/>
          </a:xfrm>
        </p:grpSpPr>
        <p:sp>
          <p:nvSpPr>
            <p:cNvPr id="10" name="Rectangle 9">
              <a:extLst>
                <a:ext uri="{FF2B5EF4-FFF2-40B4-BE49-F238E27FC236}">
                  <a16:creationId xmlns:a16="http://schemas.microsoft.com/office/drawing/2014/main" id="{1B3E713C-666B-4ED9-97FF-3EF181372E52}"/>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F3190A-72E6-4E1C-9A86-1AF4C8F8B2FD}"/>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E0F5065-822B-4B6A-AFAA-01A483D649A9}"/>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B017566-C4FA-4312-8AFE-7B38452C39EC}"/>
              </a:ext>
            </a:extLst>
          </p:cNvPr>
          <p:cNvGrpSpPr/>
          <p:nvPr userDrawn="1"/>
        </p:nvGrpSpPr>
        <p:grpSpPr>
          <a:xfrm rot="10800000">
            <a:off x="-2" y="-5185"/>
            <a:ext cx="12192000" cy="226830"/>
            <a:chOff x="-1" y="750977"/>
            <a:chExt cx="12192000" cy="226830"/>
          </a:xfrm>
        </p:grpSpPr>
        <p:sp>
          <p:nvSpPr>
            <p:cNvPr id="16" name="Rectangle 15">
              <a:extLst>
                <a:ext uri="{FF2B5EF4-FFF2-40B4-BE49-F238E27FC236}">
                  <a16:creationId xmlns:a16="http://schemas.microsoft.com/office/drawing/2014/main" id="{B10EB7D8-5903-4EE8-813B-B89E54815220}"/>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D02151-C7B7-4DB4-88BA-7CBF5838B9AA}"/>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16788F-F8F9-47F8-963E-4A261DBB5BC6}"/>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4C73BCE8-752C-4007-9E2A-05FACFC49051}"/>
              </a:ext>
            </a:extLst>
          </p:cNvPr>
          <p:cNvGrpSpPr/>
          <p:nvPr userDrawn="1"/>
        </p:nvGrpSpPr>
        <p:grpSpPr>
          <a:xfrm rot="10800000">
            <a:off x="-1373" y="5292969"/>
            <a:ext cx="12192000" cy="226830"/>
            <a:chOff x="-1" y="750977"/>
            <a:chExt cx="12192000" cy="226830"/>
          </a:xfrm>
        </p:grpSpPr>
        <p:sp>
          <p:nvSpPr>
            <p:cNvPr id="32" name="Rectangle 31">
              <a:extLst>
                <a:ext uri="{FF2B5EF4-FFF2-40B4-BE49-F238E27FC236}">
                  <a16:creationId xmlns:a16="http://schemas.microsoft.com/office/drawing/2014/main" id="{803E20E9-CA45-4640-97CB-76DD03B9F04C}"/>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7EBEF4E-837E-4A14-8EA9-0CCF2D3EFFEB}"/>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EA2888C-E69B-4981-AA7A-139473BFC13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04DCEAE-FA3D-4ADA-8A34-2EF341CA9EBB}"/>
              </a:ext>
            </a:extLst>
          </p:cNvPr>
          <p:cNvGrpSpPr/>
          <p:nvPr userDrawn="1"/>
        </p:nvGrpSpPr>
        <p:grpSpPr>
          <a:xfrm>
            <a:off x="-1373" y="6628950"/>
            <a:ext cx="12192000" cy="226830"/>
            <a:chOff x="-1" y="750977"/>
            <a:chExt cx="12192000" cy="226830"/>
          </a:xfrm>
        </p:grpSpPr>
        <p:sp>
          <p:nvSpPr>
            <p:cNvPr id="36" name="Rectangle 35">
              <a:extLst>
                <a:ext uri="{FF2B5EF4-FFF2-40B4-BE49-F238E27FC236}">
                  <a16:creationId xmlns:a16="http://schemas.microsoft.com/office/drawing/2014/main" id="{AC1B49C1-69B3-4FD2-9CAC-25CED095E034}"/>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F3FDAF6-D362-43E6-A54A-83D11156B63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A8E7CBF-492C-4878-B129-F17F4C24940E}"/>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4" name="Text Placeholder 3">
            <a:extLst>
              <a:ext uri="{FF2B5EF4-FFF2-40B4-BE49-F238E27FC236}">
                <a16:creationId xmlns:a16="http://schemas.microsoft.com/office/drawing/2014/main" id="{9CD4EA0B-9C89-475E-9AB4-17CDC403DA9B}"/>
              </a:ext>
            </a:extLst>
          </p:cNvPr>
          <p:cNvSpPr>
            <a:spLocks noGrp="1"/>
          </p:cNvSpPr>
          <p:nvPr>
            <p:ph type="body" sz="quarter" idx="10" hasCustomPrompt="1"/>
          </p:nvPr>
        </p:nvSpPr>
        <p:spPr>
          <a:xfrm>
            <a:off x="1027601" y="1388498"/>
            <a:ext cx="10134051" cy="3787928"/>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marL="573088" indent="-285750">
              <a:buFont typeface="Arial" panose="020B0604020202020204" pitchFamily="34" charset="0"/>
              <a:buChar char="•"/>
              <a:defRPr sz="2200">
                <a:solidFill>
                  <a:schemeClr val="tx2"/>
                </a:solidFill>
                <a:latin typeface="+mn-lt"/>
                <a:cs typeface="Segoe UI Semilight" panose="020B0402040204020203" pitchFamily="34" charset="0"/>
              </a:defRPr>
            </a:lvl2pPr>
            <a:lvl3pPr>
              <a:defRPr sz="2000">
                <a:solidFill>
                  <a:schemeClr val="tx2"/>
                </a:solidFill>
                <a:latin typeface="+mn-lt"/>
                <a:cs typeface="Segoe UI Semilight" panose="020B0402040204020203" pitchFamily="34" charset="0"/>
              </a:defRPr>
            </a:lvl3pPr>
            <a:lvl4pPr>
              <a:defRPr sz="18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sp>
        <p:nvSpPr>
          <p:cNvPr id="25" name="Content Placeholder 3">
            <a:extLst>
              <a:ext uri="{FF2B5EF4-FFF2-40B4-BE49-F238E27FC236}">
                <a16:creationId xmlns:a16="http://schemas.microsoft.com/office/drawing/2014/main" id="{91ED4F4A-7C5B-4883-ACCA-944DB4CB1B77}"/>
              </a:ext>
            </a:extLst>
          </p:cNvPr>
          <p:cNvSpPr>
            <a:spLocks noGrp="1"/>
          </p:cNvSpPr>
          <p:nvPr>
            <p:ph sz="quarter" idx="19"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Tree>
    <p:extLst>
      <p:ext uri="{BB962C8B-B14F-4D97-AF65-F5344CB8AC3E}">
        <p14:creationId xmlns:p14="http://schemas.microsoft.com/office/powerpoint/2010/main" val="1295050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Hero Image with Title &amp;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42F60A-7C70-419F-B397-F38624F3E5B7}"/>
              </a:ext>
            </a:extLst>
          </p:cNvPr>
          <p:cNvSpPr/>
          <p:nvPr userDrawn="1"/>
        </p:nvSpPr>
        <p:spPr>
          <a:xfrm>
            <a:off x="0" y="5292969"/>
            <a:ext cx="12192000" cy="1565031"/>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0">
            <a:extLst>
              <a:ext uri="{FF2B5EF4-FFF2-40B4-BE49-F238E27FC236}">
                <a16:creationId xmlns:a16="http://schemas.microsoft.com/office/drawing/2014/main" id="{6CDE6FDF-6814-4130-83E8-24E3E1C29992}"/>
              </a:ext>
            </a:extLst>
          </p:cNvPr>
          <p:cNvSpPr>
            <a:spLocks noGrp="1"/>
          </p:cNvSpPr>
          <p:nvPr>
            <p:ph type="title" hasCustomPrompt="1"/>
          </p:nvPr>
        </p:nvSpPr>
        <p:spPr>
          <a:xfrm>
            <a:off x="207460" y="5545370"/>
            <a:ext cx="11774334" cy="575410"/>
          </a:xfrm>
          <a:prstGeom prst="rect">
            <a:avLst/>
          </a:prstGeom>
        </p:spPr>
        <p:txBody>
          <a:bodyPr anchor="ctr" anchorCtr="0"/>
          <a:lstStyle>
            <a:lvl1pPr algn="l">
              <a:defRPr sz="3200">
                <a:solidFill>
                  <a:schemeClr val="bg1"/>
                </a:solidFill>
              </a:defRPr>
            </a:lvl1pPr>
          </a:lstStyle>
          <a:p>
            <a:r>
              <a:rPr lang="en-US" dirty="0"/>
              <a:t>Click to edit title</a:t>
            </a:r>
          </a:p>
        </p:txBody>
      </p:sp>
      <p:sp>
        <p:nvSpPr>
          <p:cNvPr id="10" name="Text Placeholder 11">
            <a:extLst>
              <a:ext uri="{FF2B5EF4-FFF2-40B4-BE49-F238E27FC236}">
                <a16:creationId xmlns:a16="http://schemas.microsoft.com/office/drawing/2014/main" id="{C7A93958-0B4D-4BA8-952F-FCB583D407BD}"/>
              </a:ext>
            </a:extLst>
          </p:cNvPr>
          <p:cNvSpPr>
            <a:spLocks noGrp="1"/>
          </p:cNvSpPr>
          <p:nvPr>
            <p:ph type="body" sz="quarter" idx="16" hasCustomPrompt="1"/>
          </p:nvPr>
        </p:nvSpPr>
        <p:spPr>
          <a:xfrm>
            <a:off x="210206" y="6116213"/>
            <a:ext cx="11771588" cy="489399"/>
          </a:xfrm>
          <a:prstGeom prst="rect">
            <a:avLst/>
          </a:prstGeom>
        </p:spPr>
        <p:txBody>
          <a:bodyPr anchor="ctr" anchorCtr="0"/>
          <a:lstStyle>
            <a:lvl1pPr marL="0" indent="0" algn="l">
              <a:buNone/>
              <a:defRPr sz="2400">
                <a:solidFill>
                  <a:schemeClr val="bg1"/>
                </a:solidFill>
                <a:latin typeface="+mn-lt"/>
                <a:cs typeface="Segoe UI Semilight" panose="020B0402040204020203" pitchFamily="34" charset="0"/>
              </a:defRPr>
            </a:lvl1pPr>
            <a:lvl2pPr>
              <a:spcAft>
                <a:spcPts val="959"/>
              </a:spcAft>
              <a:defRPr/>
            </a:lvl2pPr>
            <a:lvl3pPr>
              <a:tabLst>
                <a:tab pos="169629" algn="l"/>
                <a:tab pos="339257" algn="l"/>
              </a:tabLst>
              <a:defRPr/>
            </a:lvl3pPr>
          </a:lstStyle>
          <a:p>
            <a:pPr lvl="0"/>
            <a:r>
              <a:rPr lang="en-US" dirty="0"/>
              <a:t>Click to Edit Subtitle</a:t>
            </a:r>
          </a:p>
        </p:txBody>
      </p:sp>
      <p:sp>
        <p:nvSpPr>
          <p:cNvPr id="12" name="Rectangle 11">
            <a:extLst>
              <a:ext uri="{FF2B5EF4-FFF2-40B4-BE49-F238E27FC236}">
                <a16:creationId xmlns:a16="http://schemas.microsoft.com/office/drawing/2014/main" id="{542B17AB-A706-4A2B-BABF-6EBA4C9124DD}"/>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6ABE858-176C-4F9A-A2C5-21063FDD68BC}"/>
              </a:ext>
            </a:extLst>
          </p:cNvPr>
          <p:cNvGrpSpPr/>
          <p:nvPr userDrawn="1"/>
        </p:nvGrpSpPr>
        <p:grpSpPr>
          <a:xfrm>
            <a:off x="-2" y="1045125"/>
            <a:ext cx="12192000" cy="226830"/>
            <a:chOff x="-1" y="750977"/>
            <a:chExt cx="12192000" cy="226830"/>
          </a:xfrm>
        </p:grpSpPr>
        <p:sp>
          <p:nvSpPr>
            <p:cNvPr id="14" name="Rectangle 13">
              <a:extLst>
                <a:ext uri="{FF2B5EF4-FFF2-40B4-BE49-F238E27FC236}">
                  <a16:creationId xmlns:a16="http://schemas.microsoft.com/office/drawing/2014/main" id="{ED00F42C-18DB-450D-A109-5D048D5D156C}"/>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423DE2-C29B-4BC2-A4B9-68E1CECCADE9}"/>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5BD21E-4194-4E16-B7A7-77970A3E7AD6}"/>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4DEA41E-56EC-4057-A590-20A54246B8E5}"/>
              </a:ext>
            </a:extLst>
          </p:cNvPr>
          <p:cNvGrpSpPr/>
          <p:nvPr userDrawn="1"/>
        </p:nvGrpSpPr>
        <p:grpSpPr>
          <a:xfrm rot="10800000">
            <a:off x="-2" y="-5185"/>
            <a:ext cx="12192000" cy="226830"/>
            <a:chOff x="-1" y="750977"/>
            <a:chExt cx="12192000" cy="226830"/>
          </a:xfrm>
        </p:grpSpPr>
        <p:sp>
          <p:nvSpPr>
            <p:cNvPr id="19" name="Rectangle 18">
              <a:extLst>
                <a:ext uri="{FF2B5EF4-FFF2-40B4-BE49-F238E27FC236}">
                  <a16:creationId xmlns:a16="http://schemas.microsoft.com/office/drawing/2014/main" id="{CFE8F59E-247B-45ED-9C96-AD980ECB7986}"/>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AFBB86-6F96-4A18-84F6-1D18782B2946}"/>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F897CE-4573-41BB-BD0F-80B2CE2FBE0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41DC417-62DA-42D5-B584-86899AE0FAC1}"/>
              </a:ext>
            </a:extLst>
          </p:cNvPr>
          <p:cNvGrpSpPr/>
          <p:nvPr userDrawn="1"/>
        </p:nvGrpSpPr>
        <p:grpSpPr>
          <a:xfrm rot="10800000">
            <a:off x="-1373" y="5292969"/>
            <a:ext cx="12192000" cy="226830"/>
            <a:chOff x="-1" y="750977"/>
            <a:chExt cx="12192000" cy="226830"/>
          </a:xfrm>
        </p:grpSpPr>
        <p:sp>
          <p:nvSpPr>
            <p:cNvPr id="24" name="Rectangle 23">
              <a:extLst>
                <a:ext uri="{FF2B5EF4-FFF2-40B4-BE49-F238E27FC236}">
                  <a16:creationId xmlns:a16="http://schemas.microsoft.com/office/drawing/2014/main" id="{68E5F2C6-8446-402C-B399-CA3C3E4B8E0D}"/>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34A56AB-F11B-4E1D-96D5-55BFD6CEA335}"/>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9ACF9F-C1D9-4A37-B69A-BD00869FFB1B}"/>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9CA35955-699E-4815-86D0-0D8452BD7E33}"/>
              </a:ext>
            </a:extLst>
          </p:cNvPr>
          <p:cNvGrpSpPr/>
          <p:nvPr userDrawn="1"/>
        </p:nvGrpSpPr>
        <p:grpSpPr>
          <a:xfrm>
            <a:off x="-1373" y="6628950"/>
            <a:ext cx="12192000" cy="226830"/>
            <a:chOff x="-1" y="750977"/>
            <a:chExt cx="12192000" cy="226830"/>
          </a:xfrm>
        </p:grpSpPr>
        <p:sp>
          <p:nvSpPr>
            <p:cNvPr id="28" name="Rectangle 27">
              <a:extLst>
                <a:ext uri="{FF2B5EF4-FFF2-40B4-BE49-F238E27FC236}">
                  <a16:creationId xmlns:a16="http://schemas.microsoft.com/office/drawing/2014/main" id="{1A87EA4F-2E87-49AF-9AF5-80FFB0177FD0}"/>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49733CE-72F7-4CBF-A873-E1FEB1BA4641}"/>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23ADEC8-6AE4-4632-A2B8-1079A92B0672}"/>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1" name="Content Placeholder 3">
            <a:extLst>
              <a:ext uri="{FF2B5EF4-FFF2-40B4-BE49-F238E27FC236}">
                <a16:creationId xmlns:a16="http://schemas.microsoft.com/office/drawing/2014/main" id="{C802EF18-F39F-4814-B16D-5E54DCAE789A}"/>
              </a:ext>
            </a:extLst>
          </p:cNvPr>
          <p:cNvSpPr>
            <a:spLocks noGrp="1"/>
          </p:cNvSpPr>
          <p:nvPr>
            <p:ph sz="quarter" idx="19"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
        <p:nvSpPr>
          <p:cNvPr id="32" name="Content Placeholder 3">
            <a:extLst>
              <a:ext uri="{FF2B5EF4-FFF2-40B4-BE49-F238E27FC236}">
                <a16:creationId xmlns:a16="http://schemas.microsoft.com/office/drawing/2014/main" id="{83878519-B371-456A-B15A-2C179C4FA99A}"/>
              </a:ext>
            </a:extLst>
          </p:cNvPr>
          <p:cNvSpPr>
            <a:spLocks noGrp="1"/>
          </p:cNvSpPr>
          <p:nvPr>
            <p:ph sz="quarter" idx="20" hasCustomPrompt="1"/>
          </p:nvPr>
        </p:nvSpPr>
        <p:spPr>
          <a:xfrm>
            <a:off x="-1373" y="1283091"/>
            <a:ext cx="12192000" cy="4007657"/>
          </a:xfrm>
          <a:prstGeom prst="rect">
            <a:avLst/>
          </a:prstGeom>
        </p:spPr>
        <p:txBody>
          <a:bodyPr anchor="ctr" anchorCtr="0"/>
          <a:lstStyle>
            <a:lvl1pPr marL="0" indent="0" algn="ctr">
              <a:buNone/>
              <a:defRPr>
                <a:solidFill>
                  <a:schemeClr val="tx2">
                    <a:lumMod val="75000"/>
                  </a:schemeClr>
                </a:solidFill>
              </a:defRPr>
            </a:lvl1pPr>
          </a:lstStyle>
          <a:p>
            <a:pPr lvl="0"/>
            <a:r>
              <a:rPr lang="en-US" dirty="0"/>
              <a:t>Insert Picture or Object</a:t>
            </a:r>
          </a:p>
        </p:txBody>
      </p:sp>
    </p:spTree>
    <p:extLst>
      <p:ext uri="{BB962C8B-B14F-4D97-AF65-F5344CB8AC3E}">
        <p14:creationId xmlns:p14="http://schemas.microsoft.com/office/powerpoint/2010/main" val="41483495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ext Block Left -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9F77C4-7E50-4C5A-A4D7-E850DF40F5B7}"/>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064C079-F1DD-46DF-B337-CCB782AFF9ED}"/>
              </a:ext>
            </a:extLst>
          </p:cNvPr>
          <p:cNvGrpSpPr/>
          <p:nvPr userDrawn="1"/>
        </p:nvGrpSpPr>
        <p:grpSpPr>
          <a:xfrm>
            <a:off x="-2" y="1045125"/>
            <a:ext cx="12192000" cy="226830"/>
            <a:chOff x="-1" y="750977"/>
            <a:chExt cx="12192000" cy="226830"/>
          </a:xfrm>
        </p:grpSpPr>
        <p:sp>
          <p:nvSpPr>
            <p:cNvPr id="9" name="Rectangle 8">
              <a:extLst>
                <a:ext uri="{FF2B5EF4-FFF2-40B4-BE49-F238E27FC236}">
                  <a16:creationId xmlns:a16="http://schemas.microsoft.com/office/drawing/2014/main" id="{26007063-DAA3-46C2-A9CB-D5D117459B4A}"/>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A7CE5F-6C12-42D7-A9B8-FAC80B031AAD}"/>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4819D9-C8B4-4B80-BE24-AA82DB170724}"/>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2773A88-D641-45A3-BB23-4AB0189E21EA}"/>
              </a:ext>
            </a:extLst>
          </p:cNvPr>
          <p:cNvGrpSpPr/>
          <p:nvPr userDrawn="1"/>
        </p:nvGrpSpPr>
        <p:grpSpPr>
          <a:xfrm rot="10800000">
            <a:off x="-2" y="-5185"/>
            <a:ext cx="12192000" cy="226830"/>
            <a:chOff x="-1" y="750977"/>
            <a:chExt cx="12192000" cy="226830"/>
          </a:xfrm>
        </p:grpSpPr>
        <p:sp>
          <p:nvSpPr>
            <p:cNvPr id="13" name="Rectangle 12">
              <a:extLst>
                <a:ext uri="{FF2B5EF4-FFF2-40B4-BE49-F238E27FC236}">
                  <a16:creationId xmlns:a16="http://schemas.microsoft.com/office/drawing/2014/main" id="{6AC1ABC3-C271-4A00-854F-97855FC3EAE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6F4744-E308-42D3-8768-67A4733A0927}"/>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E4D2F9-3B2C-418B-8E8F-AC3303ABECBD}"/>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1601FEA-4E0D-4BA3-B5ED-3F68568A4381}"/>
              </a:ext>
            </a:extLst>
          </p:cNvPr>
          <p:cNvSpPr/>
          <p:nvPr userDrawn="1"/>
        </p:nvSpPr>
        <p:spPr>
          <a:xfrm>
            <a:off x="-2" y="6366407"/>
            <a:ext cx="12192000" cy="491593"/>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1FAC762-D78B-4E1F-B9E8-82654E6E4E80}"/>
              </a:ext>
            </a:extLst>
          </p:cNvPr>
          <p:cNvGrpSpPr/>
          <p:nvPr userDrawn="1"/>
        </p:nvGrpSpPr>
        <p:grpSpPr>
          <a:xfrm rot="10800000">
            <a:off x="-2" y="6365963"/>
            <a:ext cx="12192000" cy="226830"/>
            <a:chOff x="-1" y="750977"/>
            <a:chExt cx="12192000" cy="226830"/>
          </a:xfrm>
        </p:grpSpPr>
        <p:sp>
          <p:nvSpPr>
            <p:cNvPr id="18" name="Rectangle 17">
              <a:extLst>
                <a:ext uri="{FF2B5EF4-FFF2-40B4-BE49-F238E27FC236}">
                  <a16:creationId xmlns:a16="http://schemas.microsoft.com/office/drawing/2014/main" id="{8840EB8E-C782-4A17-8563-0A7A1FD8A60A}"/>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3361AE-C75C-4E94-AA4E-6B1B42BB5A4B}"/>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96E1EE-9BD1-43CF-8662-A7EC42EC6F61}"/>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21" name="Text Placeholder 3">
            <a:extLst>
              <a:ext uri="{FF2B5EF4-FFF2-40B4-BE49-F238E27FC236}">
                <a16:creationId xmlns:a16="http://schemas.microsoft.com/office/drawing/2014/main" id="{9D321F43-570F-4485-8302-B71B8F6437D8}"/>
              </a:ext>
            </a:extLst>
          </p:cNvPr>
          <p:cNvSpPr>
            <a:spLocks noGrp="1"/>
          </p:cNvSpPr>
          <p:nvPr>
            <p:ph type="body" sz="quarter" idx="10" hasCustomPrompt="1"/>
          </p:nvPr>
        </p:nvSpPr>
        <p:spPr>
          <a:xfrm>
            <a:off x="1028972" y="1549303"/>
            <a:ext cx="4041259" cy="4539311"/>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marL="573088" indent="-285750">
              <a:buFont typeface="Arial" panose="020B0604020202020204" pitchFamily="34" charset="0"/>
              <a:buChar char="•"/>
              <a:defRPr sz="2200">
                <a:solidFill>
                  <a:schemeClr val="tx2"/>
                </a:solidFill>
                <a:latin typeface="+mn-lt"/>
                <a:cs typeface="Segoe UI Semilight" panose="020B0402040204020203" pitchFamily="34" charset="0"/>
              </a:defRPr>
            </a:lvl2pPr>
            <a:lvl3pPr>
              <a:defRPr sz="2000">
                <a:solidFill>
                  <a:schemeClr val="tx2"/>
                </a:solidFill>
                <a:latin typeface="+mn-lt"/>
                <a:cs typeface="Segoe UI Semilight" panose="020B0402040204020203" pitchFamily="34" charset="0"/>
              </a:defRPr>
            </a:lvl3pPr>
            <a:lvl4pPr>
              <a:defRPr sz="18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sp>
        <p:nvSpPr>
          <p:cNvPr id="22" name="Content Placeholder 3">
            <a:extLst>
              <a:ext uri="{FF2B5EF4-FFF2-40B4-BE49-F238E27FC236}">
                <a16:creationId xmlns:a16="http://schemas.microsoft.com/office/drawing/2014/main" id="{7DB706BF-B183-4F1E-AEF6-63BDD5BF1335}"/>
              </a:ext>
            </a:extLst>
          </p:cNvPr>
          <p:cNvSpPr>
            <a:spLocks noGrp="1"/>
          </p:cNvSpPr>
          <p:nvPr>
            <p:ph sz="quarter" idx="19"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
        <p:nvSpPr>
          <p:cNvPr id="23" name="Content Placeholder 3">
            <a:extLst>
              <a:ext uri="{FF2B5EF4-FFF2-40B4-BE49-F238E27FC236}">
                <a16:creationId xmlns:a16="http://schemas.microsoft.com/office/drawing/2014/main" id="{796E55B6-2B2B-469D-BA50-230B79FADBBD}"/>
              </a:ext>
            </a:extLst>
          </p:cNvPr>
          <p:cNvSpPr>
            <a:spLocks noGrp="1"/>
          </p:cNvSpPr>
          <p:nvPr>
            <p:ph sz="quarter" idx="20" hasCustomPrompt="1"/>
          </p:nvPr>
        </p:nvSpPr>
        <p:spPr>
          <a:xfrm>
            <a:off x="5359115" y="1549304"/>
            <a:ext cx="5803913" cy="4539310"/>
          </a:xfrm>
          <a:prstGeom prst="rect">
            <a:avLst/>
          </a:prstGeom>
        </p:spPr>
        <p:txBody>
          <a:bodyPr anchor="ctr" anchorCtr="0"/>
          <a:lstStyle>
            <a:lvl1pPr marL="0" indent="0" algn="ctr">
              <a:buNone/>
              <a:defRPr>
                <a:solidFill>
                  <a:schemeClr val="tx2">
                    <a:lumMod val="75000"/>
                  </a:schemeClr>
                </a:solidFill>
              </a:defRPr>
            </a:lvl1pPr>
          </a:lstStyle>
          <a:p>
            <a:pPr lvl="0"/>
            <a:r>
              <a:rPr lang="en-US" dirty="0"/>
              <a:t>Insert Picture or Object</a:t>
            </a:r>
          </a:p>
        </p:txBody>
      </p:sp>
    </p:spTree>
    <p:extLst>
      <p:ext uri="{BB962C8B-B14F-4D97-AF65-F5344CB8AC3E}">
        <p14:creationId xmlns:p14="http://schemas.microsoft.com/office/powerpoint/2010/main" val="330838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Large Image w/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9F77C4-7E50-4C5A-A4D7-E850DF40F5B7}"/>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064C079-F1DD-46DF-B337-CCB782AFF9ED}"/>
              </a:ext>
            </a:extLst>
          </p:cNvPr>
          <p:cNvGrpSpPr/>
          <p:nvPr userDrawn="1"/>
        </p:nvGrpSpPr>
        <p:grpSpPr>
          <a:xfrm>
            <a:off x="-2" y="1045125"/>
            <a:ext cx="12192000" cy="226830"/>
            <a:chOff x="-1" y="750977"/>
            <a:chExt cx="12192000" cy="226830"/>
          </a:xfrm>
        </p:grpSpPr>
        <p:sp>
          <p:nvSpPr>
            <p:cNvPr id="9" name="Rectangle 8">
              <a:extLst>
                <a:ext uri="{FF2B5EF4-FFF2-40B4-BE49-F238E27FC236}">
                  <a16:creationId xmlns:a16="http://schemas.microsoft.com/office/drawing/2014/main" id="{26007063-DAA3-46C2-A9CB-D5D117459B4A}"/>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A7CE5F-6C12-42D7-A9B8-FAC80B031AAD}"/>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4819D9-C8B4-4B80-BE24-AA82DB170724}"/>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2773A88-D641-45A3-BB23-4AB0189E21EA}"/>
              </a:ext>
            </a:extLst>
          </p:cNvPr>
          <p:cNvGrpSpPr/>
          <p:nvPr userDrawn="1"/>
        </p:nvGrpSpPr>
        <p:grpSpPr>
          <a:xfrm rot="10800000">
            <a:off x="-2" y="-5185"/>
            <a:ext cx="12192000" cy="226830"/>
            <a:chOff x="-1" y="750977"/>
            <a:chExt cx="12192000" cy="226830"/>
          </a:xfrm>
        </p:grpSpPr>
        <p:sp>
          <p:nvSpPr>
            <p:cNvPr id="13" name="Rectangle 12">
              <a:extLst>
                <a:ext uri="{FF2B5EF4-FFF2-40B4-BE49-F238E27FC236}">
                  <a16:creationId xmlns:a16="http://schemas.microsoft.com/office/drawing/2014/main" id="{6AC1ABC3-C271-4A00-854F-97855FC3EAE7}"/>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6F4744-E308-42D3-8768-67A4733A0927}"/>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E4D2F9-3B2C-418B-8E8F-AC3303ABECBD}"/>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1601FEA-4E0D-4BA3-B5ED-3F68568A4381}"/>
              </a:ext>
            </a:extLst>
          </p:cNvPr>
          <p:cNvSpPr/>
          <p:nvPr userDrawn="1"/>
        </p:nvSpPr>
        <p:spPr>
          <a:xfrm>
            <a:off x="-2" y="6366407"/>
            <a:ext cx="12192000" cy="491593"/>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1FAC762-D78B-4E1F-B9E8-82654E6E4E80}"/>
              </a:ext>
            </a:extLst>
          </p:cNvPr>
          <p:cNvGrpSpPr/>
          <p:nvPr userDrawn="1"/>
        </p:nvGrpSpPr>
        <p:grpSpPr>
          <a:xfrm rot="10800000">
            <a:off x="-2" y="6365963"/>
            <a:ext cx="12192000" cy="226830"/>
            <a:chOff x="-1" y="750977"/>
            <a:chExt cx="12192000" cy="226830"/>
          </a:xfrm>
        </p:grpSpPr>
        <p:sp>
          <p:nvSpPr>
            <p:cNvPr id="18" name="Rectangle 17">
              <a:extLst>
                <a:ext uri="{FF2B5EF4-FFF2-40B4-BE49-F238E27FC236}">
                  <a16:creationId xmlns:a16="http://schemas.microsoft.com/office/drawing/2014/main" id="{8840EB8E-C782-4A17-8563-0A7A1FD8A60A}"/>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C3361AE-C75C-4E94-AA4E-6B1B42BB5A4B}"/>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96E1EE-9BD1-43CF-8662-A7EC42EC6F61}"/>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5" name="Text Placeholder 3">
            <a:extLst>
              <a:ext uri="{FF2B5EF4-FFF2-40B4-BE49-F238E27FC236}">
                <a16:creationId xmlns:a16="http://schemas.microsoft.com/office/drawing/2014/main" id="{3B583F62-A06B-4F3D-A6D9-0825C1680B97}"/>
              </a:ext>
            </a:extLst>
          </p:cNvPr>
          <p:cNvSpPr>
            <a:spLocks noGrp="1"/>
          </p:cNvSpPr>
          <p:nvPr userDrawn="1">
            <p:ph type="body" sz="quarter" idx="10" hasCustomPrompt="1"/>
          </p:nvPr>
        </p:nvSpPr>
        <p:spPr>
          <a:xfrm>
            <a:off x="1028972" y="5423624"/>
            <a:ext cx="10134052" cy="834089"/>
          </a:xfrm>
          <a:prstGeom prst="rect">
            <a:avLst/>
          </a:prstGeom>
        </p:spPr>
        <p:txBody>
          <a:bodyPr/>
          <a:lstStyle>
            <a:lvl1pPr marL="0" indent="0">
              <a:buNone/>
              <a:defRPr sz="1800">
                <a:solidFill>
                  <a:schemeClr val="tx2"/>
                </a:solidFill>
                <a:latin typeface="+mn-lt"/>
                <a:cs typeface="Segoe UI Semilight" panose="020B0402040204020203" pitchFamily="34" charset="0"/>
              </a:defRPr>
            </a:lvl1pPr>
            <a:lvl2pPr>
              <a:defRPr sz="2200">
                <a:solidFill>
                  <a:schemeClr val="tx2"/>
                </a:solidFill>
                <a:latin typeface="+mn-lt"/>
                <a:cs typeface="Segoe UI Semilight" panose="020B0402040204020203" pitchFamily="34" charset="0"/>
              </a:defRPr>
            </a:lvl2pPr>
            <a:lvl3pPr>
              <a:defRPr sz="2200">
                <a:solidFill>
                  <a:schemeClr val="tx2"/>
                </a:solidFill>
                <a:latin typeface="+mn-lt"/>
                <a:cs typeface="Segoe UI Semilight" panose="020B0402040204020203" pitchFamily="34" charset="0"/>
              </a:defRPr>
            </a:lvl3pPr>
            <a:lvl4pPr>
              <a:defRPr sz="2200">
                <a:solidFill>
                  <a:schemeClr val="tx2"/>
                </a:solidFill>
                <a:latin typeface="+mn-lt"/>
                <a:cs typeface="Segoe UI Semilight" panose="020B0402040204020203" pitchFamily="34" charset="0"/>
              </a:defRPr>
            </a:lvl4pPr>
            <a:lvl5pPr>
              <a:defRPr sz="2200">
                <a:solidFill>
                  <a:schemeClr val="tx2"/>
                </a:solidFill>
                <a:latin typeface="+mn-lt"/>
                <a:cs typeface="Segoe UI Semilight" panose="020B0402040204020203" pitchFamily="34" charset="0"/>
              </a:defRPr>
            </a:lvl5pPr>
          </a:lstStyle>
          <a:p>
            <a:pPr lvl="0"/>
            <a:r>
              <a:rPr lang="en-US" dirty="0"/>
              <a:t>Click to edit picture caption.</a:t>
            </a:r>
          </a:p>
        </p:txBody>
      </p:sp>
      <p:sp>
        <p:nvSpPr>
          <p:cNvPr id="21" name="Content Placeholder 3">
            <a:extLst>
              <a:ext uri="{FF2B5EF4-FFF2-40B4-BE49-F238E27FC236}">
                <a16:creationId xmlns:a16="http://schemas.microsoft.com/office/drawing/2014/main" id="{45666502-3C59-419B-A4F6-2ED97A963345}"/>
              </a:ext>
            </a:extLst>
          </p:cNvPr>
          <p:cNvSpPr>
            <a:spLocks noGrp="1"/>
          </p:cNvSpPr>
          <p:nvPr>
            <p:ph sz="quarter" idx="19" hasCustomPrompt="1"/>
          </p:nvPr>
        </p:nvSpPr>
        <p:spPr>
          <a:xfrm>
            <a:off x="1028972" y="222250"/>
            <a:ext cx="10134329" cy="819150"/>
          </a:xfrm>
          <a:prstGeom prst="rect">
            <a:avLst/>
          </a:prstGeom>
        </p:spPr>
        <p:txBody>
          <a:bodyPr anchor="ctr" anchorCtr="0"/>
          <a:lstStyle>
            <a:lvl1pPr marL="0" indent="0" algn="ctr">
              <a:buNone/>
              <a:defRPr>
                <a:solidFill>
                  <a:schemeClr val="bg1"/>
                </a:solidFill>
              </a:defRPr>
            </a:lvl1pPr>
          </a:lstStyle>
          <a:p>
            <a:pPr lvl="0"/>
            <a:r>
              <a:rPr lang="en-US" dirty="0"/>
              <a:t>Insert Reverse Lockup</a:t>
            </a:r>
          </a:p>
        </p:txBody>
      </p:sp>
      <p:sp>
        <p:nvSpPr>
          <p:cNvPr id="22" name="Content Placeholder 3">
            <a:extLst>
              <a:ext uri="{FF2B5EF4-FFF2-40B4-BE49-F238E27FC236}">
                <a16:creationId xmlns:a16="http://schemas.microsoft.com/office/drawing/2014/main" id="{E43AD086-FC56-4311-B17C-4AAEE754A22D}"/>
              </a:ext>
            </a:extLst>
          </p:cNvPr>
          <p:cNvSpPr>
            <a:spLocks noGrp="1"/>
          </p:cNvSpPr>
          <p:nvPr>
            <p:ph sz="quarter" idx="20" hasCustomPrompt="1"/>
          </p:nvPr>
        </p:nvSpPr>
        <p:spPr>
          <a:xfrm>
            <a:off x="1028972" y="1378840"/>
            <a:ext cx="10134329" cy="3936534"/>
          </a:xfrm>
          <a:prstGeom prst="rect">
            <a:avLst/>
          </a:prstGeom>
        </p:spPr>
        <p:txBody>
          <a:bodyPr anchor="ctr" anchorCtr="0"/>
          <a:lstStyle>
            <a:lvl1pPr marL="0" indent="0" algn="ctr">
              <a:buNone/>
              <a:defRPr>
                <a:solidFill>
                  <a:schemeClr val="tx2">
                    <a:lumMod val="75000"/>
                  </a:schemeClr>
                </a:solidFill>
              </a:defRPr>
            </a:lvl1pPr>
          </a:lstStyle>
          <a:p>
            <a:pPr lvl="0"/>
            <a:r>
              <a:rPr lang="en-US" dirty="0"/>
              <a:t>Insert Picture or Object</a:t>
            </a:r>
          </a:p>
        </p:txBody>
      </p:sp>
    </p:spTree>
    <p:extLst>
      <p:ext uri="{BB962C8B-B14F-4D97-AF65-F5344CB8AC3E}">
        <p14:creationId xmlns:p14="http://schemas.microsoft.com/office/powerpoint/2010/main" val="223722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Large Text with Title and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7A363-C719-4499-8D60-7E22E2CBC9EF}"/>
              </a:ext>
            </a:extLst>
          </p:cNvPr>
          <p:cNvSpPr/>
          <p:nvPr userDrawn="1"/>
        </p:nvSpPr>
        <p:spPr>
          <a:xfrm>
            <a:off x="-2" y="-2813"/>
            <a:ext cx="12192000" cy="1274768"/>
          </a:xfrm>
          <a:prstGeom prst="rect">
            <a:avLst/>
          </a:prstGeom>
          <a:solidFill>
            <a:srgbClr val="A83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594CA43-B8C0-4621-A26C-6CC4B1BB78C6}"/>
              </a:ext>
            </a:extLst>
          </p:cNvPr>
          <p:cNvGrpSpPr/>
          <p:nvPr userDrawn="1"/>
        </p:nvGrpSpPr>
        <p:grpSpPr>
          <a:xfrm>
            <a:off x="-2" y="1045125"/>
            <a:ext cx="12192000" cy="226830"/>
            <a:chOff x="-1" y="750977"/>
            <a:chExt cx="12192000" cy="226830"/>
          </a:xfrm>
        </p:grpSpPr>
        <p:sp>
          <p:nvSpPr>
            <p:cNvPr id="10" name="Rectangle 9">
              <a:extLst>
                <a:ext uri="{FF2B5EF4-FFF2-40B4-BE49-F238E27FC236}">
                  <a16:creationId xmlns:a16="http://schemas.microsoft.com/office/drawing/2014/main" id="{4F721696-2ED4-47A5-AFEA-72BB4B220DD4}"/>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5C37C9-5460-4337-B333-F6E804D6807D}"/>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03A569-6B18-4B9E-9BC4-76F8090FE86A}"/>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4FF430A-9D3C-436D-865E-31DF0DCDAAE1}"/>
              </a:ext>
            </a:extLst>
          </p:cNvPr>
          <p:cNvGrpSpPr/>
          <p:nvPr userDrawn="1"/>
        </p:nvGrpSpPr>
        <p:grpSpPr>
          <a:xfrm rot="10800000">
            <a:off x="-2" y="-5185"/>
            <a:ext cx="12192000" cy="226830"/>
            <a:chOff x="-1" y="750977"/>
            <a:chExt cx="12192000" cy="226830"/>
          </a:xfrm>
        </p:grpSpPr>
        <p:sp>
          <p:nvSpPr>
            <p:cNvPr id="14" name="Rectangle 13">
              <a:extLst>
                <a:ext uri="{FF2B5EF4-FFF2-40B4-BE49-F238E27FC236}">
                  <a16:creationId xmlns:a16="http://schemas.microsoft.com/office/drawing/2014/main" id="{1AD39EC1-78CE-4899-97F1-392B6E2B9E7F}"/>
                </a:ext>
              </a:extLst>
            </p:cNvPr>
            <p:cNvSpPr/>
            <p:nvPr/>
          </p:nvSpPr>
          <p:spPr>
            <a:xfrm>
              <a:off x="-1" y="901108"/>
              <a:ext cx="12192000" cy="76699"/>
            </a:xfrm>
            <a:prstGeom prst="rect">
              <a:avLst/>
            </a:prstGeom>
            <a:solidFill>
              <a:schemeClr val="bg1">
                <a:alpha val="5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948E02-E614-4921-A7C1-D26EC6F97BEC}"/>
                </a:ext>
              </a:extLst>
            </p:cNvPr>
            <p:cNvSpPr/>
            <p:nvPr/>
          </p:nvSpPr>
          <p:spPr>
            <a:xfrm>
              <a:off x="-1" y="824409"/>
              <a:ext cx="12192000" cy="76699"/>
            </a:xfrm>
            <a:prstGeom prst="rect">
              <a:avLst/>
            </a:prstGeom>
            <a:solidFill>
              <a:schemeClr val="bg1">
                <a:alpha val="3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766E41-C27D-4C48-8367-E6E5D8DD2EFC}"/>
                </a:ext>
              </a:extLst>
            </p:cNvPr>
            <p:cNvSpPr/>
            <p:nvPr/>
          </p:nvSpPr>
          <p:spPr>
            <a:xfrm>
              <a:off x="-1" y="750977"/>
              <a:ext cx="12192000" cy="76699"/>
            </a:xfrm>
            <a:prstGeom prst="rect">
              <a:avLst/>
            </a:prstGeom>
            <a:solidFill>
              <a:schemeClr val="bg1">
                <a:alpha val="10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4" name="Title 10">
            <a:extLst>
              <a:ext uri="{FF2B5EF4-FFF2-40B4-BE49-F238E27FC236}">
                <a16:creationId xmlns:a16="http://schemas.microsoft.com/office/drawing/2014/main" id="{38BA5039-F415-4F63-9DD9-FBFC6BB7A857}"/>
              </a:ext>
            </a:extLst>
          </p:cNvPr>
          <p:cNvSpPr>
            <a:spLocks noGrp="1"/>
          </p:cNvSpPr>
          <p:nvPr>
            <p:ph type="title" hasCustomPrompt="1"/>
          </p:nvPr>
        </p:nvSpPr>
        <p:spPr>
          <a:xfrm>
            <a:off x="207460" y="346866"/>
            <a:ext cx="11774334" cy="575410"/>
          </a:xfrm>
          <a:prstGeom prst="rect">
            <a:avLst/>
          </a:prstGeom>
        </p:spPr>
        <p:txBody>
          <a:bodyPr anchor="ctr" anchorCtr="0"/>
          <a:lstStyle>
            <a:lvl1pPr algn="l">
              <a:defRPr sz="3200">
                <a:solidFill>
                  <a:schemeClr val="bg1"/>
                </a:solidFill>
              </a:defRPr>
            </a:lvl1pPr>
          </a:lstStyle>
          <a:p>
            <a:r>
              <a:rPr lang="en-US" dirty="0"/>
              <a:t>Click to edit title</a:t>
            </a:r>
          </a:p>
        </p:txBody>
      </p:sp>
      <p:pic>
        <p:nvPicPr>
          <p:cNvPr id="6" name="Picture 5" descr="Logo&#10;&#10;Description automatically generated">
            <a:extLst>
              <a:ext uri="{FF2B5EF4-FFF2-40B4-BE49-F238E27FC236}">
                <a16:creationId xmlns:a16="http://schemas.microsoft.com/office/drawing/2014/main" id="{5BAB1A1E-6473-4F85-96A5-9A8E6777BA29}"/>
              </a:ext>
            </a:extLst>
          </p:cNvPr>
          <p:cNvPicPr>
            <a:picLocks noChangeAspect="1"/>
          </p:cNvPicPr>
          <p:nvPr userDrawn="1"/>
        </p:nvPicPr>
        <p:blipFill>
          <a:blip r:embed="rId2"/>
          <a:stretch>
            <a:fillRect/>
          </a:stretch>
        </p:blipFill>
        <p:spPr>
          <a:xfrm>
            <a:off x="9565487" y="6201507"/>
            <a:ext cx="2416307" cy="473203"/>
          </a:xfrm>
          <a:prstGeom prst="rect">
            <a:avLst/>
          </a:prstGeom>
        </p:spPr>
      </p:pic>
      <p:sp>
        <p:nvSpPr>
          <p:cNvPr id="17" name="Text Placeholder 3">
            <a:extLst>
              <a:ext uri="{FF2B5EF4-FFF2-40B4-BE49-F238E27FC236}">
                <a16:creationId xmlns:a16="http://schemas.microsoft.com/office/drawing/2014/main" id="{97901CAD-04D6-4D5D-A27A-26BB0A0D68E4}"/>
              </a:ext>
            </a:extLst>
          </p:cNvPr>
          <p:cNvSpPr>
            <a:spLocks noGrp="1"/>
          </p:cNvSpPr>
          <p:nvPr>
            <p:ph type="body" sz="quarter" idx="10" hasCustomPrompt="1"/>
          </p:nvPr>
        </p:nvSpPr>
        <p:spPr>
          <a:xfrm>
            <a:off x="1028972" y="1549303"/>
            <a:ext cx="10134051" cy="4539311"/>
          </a:xfrm>
          <a:prstGeom prst="rect">
            <a:avLst/>
          </a:prstGeom>
        </p:spPr>
        <p:txBody>
          <a:bodyPr/>
          <a:lstStyle>
            <a:lvl1pPr marL="0" indent="0">
              <a:buNone/>
              <a:defRPr sz="2400">
                <a:solidFill>
                  <a:schemeClr val="tx2"/>
                </a:solidFill>
                <a:latin typeface="+mn-lt"/>
                <a:cs typeface="Segoe UI Semilight" panose="020B0402040204020203" pitchFamily="34" charset="0"/>
              </a:defRPr>
            </a:lvl1pPr>
            <a:lvl2pPr marL="573088" indent="-285750">
              <a:buFont typeface="Arial" panose="020B0604020202020204" pitchFamily="34" charset="0"/>
              <a:buChar char="•"/>
              <a:defRPr sz="2200">
                <a:solidFill>
                  <a:schemeClr val="tx2"/>
                </a:solidFill>
                <a:latin typeface="+mn-lt"/>
                <a:cs typeface="Segoe UI Semilight" panose="020B0402040204020203" pitchFamily="34" charset="0"/>
              </a:defRPr>
            </a:lvl2pPr>
            <a:lvl3pPr>
              <a:defRPr sz="2000">
                <a:solidFill>
                  <a:schemeClr val="tx2"/>
                </a:solidFill>
                <a:latin typeface="+mn-lt"/>
                <a:cs typeface="Segoe UI Semilight" panose="020B0402040204020203" pitchFamily="34" charset="0"/>
              </a:defRPr>
            </a:lvl3pPr>
            <a:lvl4pPr>
              <a:defRPr sz="1800">
                <a:solidFill>
                  <a:schemeClr val="tx2"/>
                </a:solidFill>
                <a:latin typeface="+mn-lt"/>
                <a:cs typeface="Segoe UI Semilight" panose="020B0402040204020203" pitchFamily="34" charset="0"/>
              </a:defRPr>
            </a:lvl4pPr>
            <a:lvl5pPr>
              <a:defRPr sz="1600">
                <a:solidFill>
                  <a:schemeClr val="tx2"/>
                </a:solidFill>
                <a:latin typeface="+mn-lt"/>
                <a:cs typeface="Segoe UI Semilight" panose="020B0402040204020203" pitchFamily="34" charset="0"/>
              </a:defRPr>
            </a:lvl5pPr>
          </a:lstStyle>
          <a:p>
            <a:pPr lvl="0"/>
            <a:r>
              <a:rPr lang="en-US" dirty="0"/>
              <a:t>Click to add text.</a:t>
            </a:r>
          </a:p>
        </p:txBody>
      </p:sp>
      <p:pic>
        <p:nvPicPr>
          <p:cNvPr id="3" name="Picture 2">
            <a:extLst>
              <a:ext uri="{FF2B5EF4-FFF2-40B4-BE49-F238E27FC236}">
                <a16:creationId xmlns:a16="http://schemas.microsoft.com/office/drawing/2014/main" id="{3399877B-3910-3654-CABC-C95B9095B5B9}"/>
              </a:ext>
            </a:extLst>
          </p:cNvPr>
          <p:cNvPicPr>
            <a:picLocks noChangeAspect="1"/>
          </p:cNvPicPr>
          <p:nvPr userDrawn="1"/>
        </p:nvPicPr>
        <p:blipFill rotWithShape="1">
          <a:blip r:embed="rId3">
            <a:alphaModFix amt="70000"/>
          </a:blip>
          <a:srcRect b="31921"/>
          <a:stretch/>
        </p:blipFill>
        <p:spPr>
          <a:xfrm>
            <a:off x="342926" y="6187150"/>
            <a:ext cx="2707845" cy="555565"/>
          </a:xfrm>
          <a:prstGeom prst="rect">
            <a:avLst/>
          </a:prstGeom>
        </p:spPr>
      </p:pic>
    </p:spTree>
    <p:extLst>
      <p:ext uri="{BB962C8B-B14F-4D97-AF65-F5344CB8AC3E}">
        <p14:creationId xmlns:p14="http://schemas.microsoft.com/office/powerpoint/2010/main" val="22412581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08675"/>
      </p:ext>
    </p:extLst>
  </p:cSld>
  <p:clrMap bg1="lt1" tx1="dk1" bg2="lt2" tx2="dk2" accent1="accent1" accent2="accent2" accent3="accent3" accent4="accent4" accent5="accent5" accent6="accent6" hlink="hlink" folHlink="folHlink"/>
  <p:sldLayoutIdLst>
    <p:sldLayoutId id="2147483937" r:id="rId1"/>
    <p:sldLayoutId id="2147484051" r:id="rId2"/>
    <p:sldLayoutId id="2147483845" r:id="rId3"/>
    <p:sldLayoutId id="2147483846" r:id="rId4"/>
    <p:sldLayoutId id="2147483825" r:id="rId5"/>
    <p:sldLayoutId id="2147483814" r:id="rId6"/>
    <p:sldLayoutId id="2147483939" r:id="rId7"/>
    <p:sldLayoutId id="2147483940" r:id="rId8"/>
    <p:sldLayoutId id="2147483836" r:id="rId9"/>
    <p:sldLayoutId id="2147483847" r:id="rId10"/>
    <p:sldLayoutId id="2147483848" r:id="rId11"/>
    <p:sldLayoutId id="2147483812" r:id="rId12"/>
    <p:sldLayoutId id="2147483819" r:id="rId13"/>
    <p:sldLayoutId id="2147483943" r:id="rId14"/>
    <p:sldLayoutId id="2147483944" r:id="rId15"/>
    <p:sldLayoutId id="2147483821" r:id="rId16"/>
    <p:sldLayoutId id="2147483849" r:id="rId17"/>
    <p:sldLayoutId id="2147483688" r:id="rId18"/>
    <p:sldLayoutId id="2147483695" r:id="rId19"/>
    <p:sldLayoutId id="2147483850" r:id="rId20"/>
    <p:sldLayoutId id="2147483941" r:id="rId21"/>
    <p:sldLayoutId id="2147483942" r:id="rId22"/>
    <p:sldLayoutId id="2147483802" r:id="rId23"/>
    <p:sldLayoutId id="2147483736" r:id="rId24"/>
    <p:sldLayoutId id="2147483851" r:id="rId25"/>
    <p:sldLayoutId id="2147483727" r:id="rId26"/>
    <p:sldLayoutId id="2147483795" r:id="rId27"/>
    <p:sldLayoutId id="2147483841" r:id="rId28"/>
    <p:sldLayoutId id="2147483843" r:id="rId29"/>
    <p:sldLayoutId id="2147483852" r:id="rId30"/>
    <p:sldLayoutId id="2147483938" r:id="rId31"/>
    <p:sldLayoutId id="2147483844" r:id="rId32"/>
    <p:sldLayoutId id="2147484052" r:id="rId33"/>
    <p:sldLayoutId id="2147484053" r:id="rId34"/>
    <p:sldLayoutId id="2147484054" r:id="rId35"/>
    <p:sldLayoutId id="2147484055" r:id="rId36"/>
  </p:sldLayoutIdLst>
  <p:hf sldNum="0" hdr="0" ftr="0" dt="0"/>
  <p:txStyles>
    <p:titleStyle>
      <a:lvl1pPr algn="l" defTabSz="914423" rtl="0" eaLnBrk="1" latinLnBrk="0" hangingPunct="1">
        <a:lnSpc>
          <a:spcPct val="90000"/>
        </a:lnSpc>
        <a:spcBef>
          <a:spcPct val="0"/>
        </a:spcBef>
        <a:buNone/>
        <a:defRPr lang="en-US" sz="4000" b="1" i="0" kern="1200" cap="all" spc="50" baseline="0" dirty="0" smtClean="0">
          <a:solidFill>
            <a:schemeClr val="tx2"/>
          </a:solidFill>
          <a:latin typeface="+mj-lt"/>
          <a:ea typeface="Segoe UI Black" panose="020B0A02040204020203" pitchFamily="34" charset="0"/>
          <a:cs typeface="Segoe UI" panose="020B0502040204020203" pitchFamily="34" charset="0"/>
        </a:defRPr>
      </a:lvl1pPr>
    </p:titleStyle>
    <p:bodyStyle>
      <a:lvl1pPr marL="287338" indent="-287338" algn="l" defTabSz="914423" rtl="0" eaLnBrk="1" latinLnBrk="0" hangingPunct="1">
        <a:lnSpc>
          <a:spcPct val="100000"/>
        </a:lnSpc>
        <a:spcBef>
          <a:spcPts val="0"/>
        </a:spcBef>
        <a:spcAft>
          <a:spcPts val="600"/>
        </a:spcAft>
        <a:buFont typeface="Wingdings" panose="05000000000000000000" pitchFamily="2" charset="2"/>
        <a:buChar char="§"/>
        <a:defRPr lang="en-US" sz="3200" b="0" i="0" kern="1200" cap="none" spc="0" baseline="0" dirty="0" smtClean="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1pPr>
      <a:lvl2pPr marL="573088" indent="-285750" algn="l" defTabSz="914423" rtl="0" eaLnBrk="1" latinLnBrk="0" hangingPunct="1">
        <a:lnSpc>
          <a:spcPct val="100000"/>
        </a:lnSpc>
        <a:spcBef>
          <a:spcPts val="0"/>
        </a:spcBef>
        <a:spcAft>
          <a:spcPts val="600"/>
        </a:spcAft>
        <a:buFont typeface="Wingdings" panose="05000000000000000000" pitchFamily="2" charset="2"/>
        <a:buChar char="§"/>
        <a:defRPr lang="en-US" sz="2800" b="0" i="0" kern="1200" cap="none" spc="0" baseline="0" dirty="0" smtClean="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2pPr>
      <a:lvl3pPr marL="804863" indent="-231775" algn="l" defTabSz="914423" rtl="0" eaLnBrk="1" latinLnBrk="0" hangingPunct="1">
        <a:lnSpc>
          <a:spcPct val="100000"/>
        </a:lnSpc>
        <a:spcBef>
          <a:spcPts val="0"/>
        </a:spcBef>
        <a:spcAft>
          <a:spcPts val="600"/>
        </a:spcAft>
        <a:buFont typeface="Wingdings" panose="05000000000000000000" pitchFamily="2" charset="2"/>
        <a:buChar char="§"/>
        <a:defRPr lang="en-US" sz="2400" b="0" i="0" kern="1200" cap="none" spc="0" baseline="0" dirty="0" smtClean="0">
          <a:solidFill>
            <a:schemeClr val="tx2">
              <a:lumMod val="65000"/>
              <a:lumOff val="35000"/>
            </a:schemeClr>
          </a:solidFill>
          <a:latin typeface="Arial" panose="020B0604020202020204" pitchFamily="34" charset="0"/>
          <a:ea typeface="Segoe UI" panose="020B0502040204020203" pitchFamily="34" charset="0"/>
          <a:cs typeface="Arial" panose="020B0604020202020204" pitchFamily="34" charset="0"/>
        </a:defRPr>
      </a:lvl3pPr>
      <a:lvl4pPr marL="1146175" indent="-231775" algn="l" defTabSz="914423" rtl="0" eaLnBrk="1" latinLnBrk="0" hangingPunct="1">
        <a:lnSpc>
          <a:spcPct val="100000"/>
        </a:lnSpc>
        <a:spcBef>
          <a:spcPts val="0"/>
        </a:spcBef>
        <a:spcAft>
          <a:spcPts val="600"/>
        </a:spcAft>
        <a:buFont typeface="Wingdings" panose="05000000000000000000" pitchFamily="2" charset="2"/>
        <a:buChar char="§"/>
        <a:defRPr sz="2000" b="0" i="0" kern="1200" spc="0" baseline="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4pPr>
      <a:lvl5pPr marL="1487488" indent="-285750" algn="l" defTabSz="914423" rtl="0" eaLnBrk="1" latinLnBrk="0" hangingPunct="1">
        <a:lnSpc>
          <a:spcPct val="100000"/>
        </a:lnSpc>
        <a:spcBef>
          <a:spcPts val="0"/>
        </a:spcBef>
        <a:spcAft>
          <a:spcPts val="600"/>
        </a:spcAft>
        <a:buFont typeface="Wingdings" panose="05000000000000000000" pitchFamily="2" charset="2"/>
        <a:buChar char="§"/>
        <a:defRPr lang="en-US" sz="2000" b="0" i="0" kern="1200" spc="0" baseline="0" dirty="0">
          <a:solidFill>
            <a:schemeClr val="tx2">
              <a:lumMod val="65000"/>
              <a:lumOff val="35000"/>
            </a:schemeClr>
          </a:solidFill>
          <a:latin typeface="Arial" panose="020B0604020202020204" pitchFamily="34" charset="0"/>
          <a:ea typeface="Segoe UI" panose="020B0502040204020203" pitchFamily="34" charset="0"/>
          <a:cs typeface="Arial" panose="020B0604020202020204" pitchFamily="34" charset="0"/>
        </a:defRPr>
      </a:lvl5pPr>
      <a:lvl6pPr marL="0" indent="0" algn="l" defTabSz="914423" rtl="0" eaLnBrk="1" latinLnBrk="0" hangingPunct="1">
        <a:lnSpc>
          <a:spcPct val="90000"/>
        </a:lnSpc>
        <a:spcBef>
          <a:spcPts val="500"/>
        </a:spcBef>
        <a:buFont typeface="Arial"/>
        <a:buNone/>
        <a:defRPr lang="en-US" sz="1050" kern="1200" spc="100" dirty="0">
          <a:gradFill>
            <a:gsLst>
              <a:gs pos="0">
                <a:schemeClr val="tx1">
                  <a:lumMod val="85000"/>
                  <a:lumOff val="15000"/>
                </a:schemeClr>
              </a:gs>
              <a:gs pos="100000">
                <a:schemeClr val="tx1">
                  <a:lumMod val="85000"/>
                  <a:lumOff val="15000"/>
                </a:schemeClr>
              </a:gs>
            </a:gsLst>
            <a:lin ang="5400000" scaled="1"/>
          </a:gradFill>
          <a:latin typeface="Segoe UI" panose="020B0502040204020203" pitchFamily="34" charset="0"/>
          <a:ea typeface="Open Sans" panose="020B0606030504020204" pitchFamily="34" charset="0"/>
          <a:cs typeface="Segoe UI" panose="020B0502040204020203" pitchFamily="34" charset="0"/>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4A273-D77F-62BC-8E77-8C6CE8DA9E87}"/>
              </a:ext>
            </a:extLst>
          </p:cNvPr>
          <p:cNvSpPr txBox="1"/>
          <p:nvPr/>
        </p:nvSpPr>
        <p:spPr>
          <a:xfrm>
            <a:off x="258792" y="2542972"/>
            <a:ext cx="11533517" cy="4154984"/>
          </a:xfrm>
          <a:prstGeom prst="rect">
            <a:avLst/>
          </a:prstGeom>
          <a:noFill/>
        </p:spPr>
        <p:txBody>
          <a:bodyPr wrap="square">
            <a:spAutoFit/>
          </a:bodyPr>
          <a:lstStyle/>
          <a:p>
            <a:r>
              <a:rPr lang="en-US" sz="3600" b="1" dirty="0"/>
              <a:t>Mid-West Electric Consumers Association </a:t>
            </a:r>
          </a:p>
          <a:p>
            <a:r>
              <a:rPr lang="en-US" sz="3600" b="1" dirty="0"/>
              <a:t>	              Annual Meeting</a:t>
            </a:r>
          </a:p>
          <a:p>
            <a:endParaRPr lang="en-US" sz="2400" b="1" dirty="0"/>
          </a:p>
          <a:p>
            <a:endParaRPr lang="en-US" sz="4500" b="1" dirty="0"/>
          </a:p>
          <a:p>
            <a:br>
              <a:rPr lang="en-US" sz="4500" b="1" dirty="0"/>
            </a:br>
            <a:endParaRPr lang="en-US" b="1" dirty="0"/>
          </a:p>
          <a:p>
            <a:r>
              <a:rPr lang="en-US" sz="2000" b="1" dirty="0"/>
              <a:t>Claire Vigesaa – Executive Director</a:t>
            </a:r>
          </a:p>
          <a:p>
            <a:r>
              <a:rPr lang="en-US" sz="2000" b="1" dirty="0"/>
              <a:t>ND Transmission Authority</a:t>
            </a:r>
          </a:p>
          <a:p>
            <a:r>
              <a:rPr lang="en-US" sz="2000" b="1" dirty="0"/>
              <a:t>December 13, 2023</a:t>
            </a:r>
            <a:endParaRPr lang="en-US" sz="2000" dirty="0"/>
          </a:p>
        </p:txBody>
      </p:sp>
      <p:sp>
        <p:nvSpPr>
          <p:cNvPr id="4" name="TextBox 3">
            <a:extLst>
              <a:ext uri="{FF2B5EF4-FFF2-40B4-BE49-F238E27FC236}">
                <a16:creationId xmlns:a16="http://schemas.microsoft.com/office/drawing/2014/main" id="{3F9157F9-F99C-B699-D210-3CDAB84083F3}"/>
              </a:ext>
            </a:extLst>
          </p:cNvPr>
          <p:cNvSpPr txBox="1"/>
          <p:nvPr/>
        </p:nvSpPr>
        <p:spPr>
          <a:xfrm>
            <a:off x="172528" y="251770"/>
            <a:ext cx="7824159" cy="584775"/>
          </a:xfrm>
          <a:prstGeom prst="rect">
            <a:avLst/>
          </a:prstGeom>
          <a:noFill/>
        </p:spPr>
        <p:txBody>
          <a:bodyPr wrap="square">
            <a:spAutoFit/>
          </a:bodyPr>
          <a:lstStyle/>
          <a:p>
            <a:r>
              <a:rPr lang="en-US" sz="3200" dirty="0">
                <a:solidFill>
                  <a:schemeClr val="bg1"/>
                </a:solidFill>
                <a:latin typeface="+mj-lt"/>
              </a:rPr>
              <a:t>Grid Reliability and Transmission </a:t>
            </a:r>
          </a:p>
        </p:txBody>
      </p:sp>
    </p:spTree>
    <p:extLst>
      <p:ext uri="{BB962C8B-B14F-4D97-AF65-F5344CB8AC3E}">
        <p14:creationId xmlns:p14="http://schemas.microsoft.com/office/powerpoint/2010/main" val="78719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9B3F33-3F42-F701-E914-DAD1B3E43631}"/>
              </a:ext>
            </a:extLst>
          </p:cNvPr>
          <p:cNvPicPr>
            <a:picLocks noChangeAspect="1"/>
          </p:cNvPicPr>
          <p:nvPr/>
        </p:nvPicPr>
        <p:blipFill rotWithShape="1">
          <a:blip r:embed="rId2">
            <a:extLst>
              <a:ext uri="{28A0092B-C50C-407E-A947-70E740481C1C}">
                <a14:useLocalDpi xmlns:a14="http://schemas.microsoft.com/office/drawing/2010/main" val="0"/>
              </a:ext>
            </a:extLst>
          </a:blip>
          <a:srcRect l="1995" r="2100" b="3284"/>
          <a:stretch/>
        </p:blipFill>
        <p:spPr>
          <a:xfrm>
            <a:off x="2540229" y="679282"/>
            <a:ext cx="7111543" cy="4640476"/>
          </a:xfrm>
          <a:prstGeom prst="rect">
            <a:avLst/>
          </a:prstGeom>
        </p:spPr>
      </p:pic>
      <p:sp>
        <p:nvSpPr>
          <p:cNvPr id="7" name="Rectangle 6">
            <a:extLst>
              <a:ext uri="{FF2B5EF4-FFF2-40B4-BE49-F238E27FC236}">
                <a16:creationId xmlns:a16="http://schemas.microsoft.com/office/drawing/2014/main" id="{43F1DCFE-350E-081C-3312-DCAC673B7EF0}"/>
              </a:ext>
            </a:extLst>
          </p:cNvPr>
          <p:cNvSpPr/>
          <p:nvPr/>
        </p:nvSpPr>
        <p:spPr>
          <a:xfrm>
            <a:off x="809625" y="-114300"/>
            <a:ext cx="10572750" cy="1171573"/>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HVDC Modernization Project  - MN Power </a:t>
            </a:r>
            <a:r>
              <a:rPr lang="en-US" sz="3200" dirty="0" err="1"/>
              <a:t>Allete</a:t>
            </a:r>
            <a:endParaRPr lang="en-US" sz="3200" dirty="0"/>
          </a:p>
        </p:txBody>
      </p:sp>
      <p:pic>
        <p:nvPicPr>
          <p:cNvPr id="3" name="Picture 2" descr="Logo&#10;&#10;Description automatically generated">
            <a:extLst>
              <a:ext uri="{FF2B5EF4-FFF2-40B4-BE49-F238E27FC236}">
                <a16:creationId xmlns:a16="http://schemas.microsoft.com/office/drawing/2014/main" id="{9F276062-7CDF-C265-893E-B6153BE4D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322" y="5488645"/>
            <a:ext cx="2245638" cy="1246094"/>
          </a:xfrm>
          <a:prstGeom prst="rect">
            <a:avLst/>
          </a:prstGeom>
        </p:spPr>
      </p:pic>
      <p:cxnSp>
        <p:nvCxnSpPr>
          <p:cNvPr id="4" name="Straight Connector 3">
            <a:extLst>
              <a:ext uri="{FF2B5EF4-FFF2-40B4-BE49-F238E27FC236}">
                <a16:creationId xmlns:a16="http://schemas.microsoft.com/office/drawing/2014/main" id="{2F047DC4-AACE-AA66-C711-DBF1CC9241A8}"/>
              </a:ext>
            </a:extLst>
          </p:cNvPr>
          <p:cNvCxnSpPr>
            <a:cxnSpLocks/>
          </p:cNvCxnSpPr>
          <p:nvPr/>
        </p:nvCxnSpPr>
        <p:spPr>
          <a:xfrm>
            <a:off x="809625" y="5397952"/>
            <a:ext cx="10572750" cy="0"/>
          </a:xfrm>
          <a:prstGeom prst="line">
            <a:avLst/>
          </a:prstGeom>
          <a:ln w="273050">
            <a:solidFill>
              <a:srgbClr val="0072B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FE6B14E-9145-CF50-7E82-0383A39A3CC3}"/>
              </a:ext>
            </a:extLst>
          </p:cNvPr>
          <p:cNvSpPr txBox="1"/>
          <p:nvPr/>
        </p:nvSpPr>
        <p:spPr>
          <a:xfrm>
            <a:off x="0" y="3295290"/>
            <a:ext cx="3381555" cy="2031325"/>
          </a:xfrm>
          <a:prstGeom prst="rect">
            <a:avLst/>
          </a:prstGeom>
          <a:noFill/>
        </p:spPr>
        <p:txBody>
          <a:bodyPr wrap="square" rtlCol="0">
            <a:spAutoFit/>
          </a:bodyPr>
          <a:lstStyle/>
          <a:p>
            <a:r>
              <a:rPr lang="en-US" dirty="0"/>
              <a:t>Waiting on MN decision from DOC EERA</a:t>
            </a:r>
          </a:p>
          <a:p>
            <a:endParaRPr lang="en-US" dirty="0"/>
          </a:p>
          <a:p>
            <a:r>
              <a:rPr lang="en-US" dirty="0"/>
              <a:t>ND…working on ND route permit and corridor certificate…submitting early 2024 </a:t>
            </a:r>
          </a:p>
        </p:txBody>
      </p:sp>
      <p:sp>
        <p:nvSpPr>
          <p:cNvPr id="6" name="TextBox 5">
            <a:extLst>
              <a:ext uri="{FF2B5EF4-FFF2-40B4-BE49-F238E27FC236}">
                <a16:creationId xmlns:a16="http://schemas.microsoft.com/office/drawing/2014/main" id="{B86717B1-376B-D1B9-E975-61DF98B2806B}"/>
              </a:ext>
            </a:extLst>
          </p:cNvPr>
          <p:cNvSpPr txBox="1"/>
          <p:nvPr/>
        </p:nvSpPr>
        <p:spPr>
          <a:xfrm rot="2583535">
            <a:off x="7916893" y="1867467"/>
            <a:ext cx="6120440" cy="923330"/>
          </a:xfrm>
          <a:prstGeom prst="rect">
            <a:avLst/>
          </a:prstGeom>
          <a:noFill/>
        </p:spPr>
        <p:txBody>
          <a:bodyPr wrap="square">
            <a:spAutoFit/>
          </a:bodyPr>
          <a:lstStyle/>
          <a:p>
            <a:pPr algn="ctr"/>
            <a:r>
              <a:rPr lang="en-US" sz="1800" b="1" cap="none" spc="0" dirty="0">
                <a:ln/>
                <a:solidFill>
                  <a:schemeClr val="accent4"/>
                </a:solidFill>
                <a:effectLst/>
              </a:rPr>
              <a:t>$50 million DOE </a:t>
            </a:r>
          </a:p>
          <a:p>
            <a:pPr algn="ctr"/>
            <a:r>
              <a:rPr lang="en-US" sz="1800" b="1" cap="none" spc="0" dirty="0">
                <a:ln/>
                <a:solidFill>
                  <a:schemeClr val="accent4"/>
                </a:solidFill>
                <a:effectLst/>
              </a:rPr>
              <a:t>Grant Recipient</a:t>
            </a:r>
          </a:p>
          <a:p>
            <a:pPr algn="ctr"/>
            <a:r>
              <a:rPr lang="en-US" b="1" dirty="0">
                <a:ln/>
                <a:solidFill>
                  <a:schemeClr val="accent4"/>
                </a:solidFill>
              </a:rPr>
              <a:t>October 2023</a:t>
            </a:r>
            <a:endParaRPr lang="en-US" sz="1800" b="1" cap="none" spc="0" dirty="0">
              <a:ln/>
              <a:solidFill>
                <a:schemeClr val="accent4"/>
              </a:solidFill>
              <a:effectLst/>
            </a:endParaRPr>
          </a:p>
        </p:txBody>
      </p:sp>
      <p:sp>
        <p:nvSpPr>
          <p:cNvPr id="2" name="TextBox 1">
            <a:extLst>
              <a:ext uri="{FF2B5EF4-FFF2-40B4-BE49-F238E27FC236}">
                <a16:creationId xmlns:a16="http://schemas.microsoft.com/office/drawing/2014/main" id="{16566A04-76A3-E1F7-265A-5AFDC9E88F48}"/>
              </a:ext>
            </a:extLst>
          </p:cNvPr>
          <p:cNvSpPr txBox="1"/>
          <p:nvPr/>
        </p:nvSpPr>
        <p:spPr>
          <a:xfrm rot="20098418">
            <a:off x="479394" y="1748901"/>
            <a:ext cx="1917577" cy="646331"/>
          </a:xfrm>
          <a:prstGeom prst="rect">
            <a:avLst/>
          </a:prstGeom>
          <a:noFill/>
        </p:spPr>
        <p:txBody>
          <a:bodyPr wrap="square" rtlCol="0">
            <a:spAutoFit/>
          </a:bodyPr>
          <a:lstStyle/>
          <a:p>
            <a:r>
              <a:rPr lang="en-US" b="1" dirty="0">
                <a:solidFill>
                  <a:srgbClr val="049FDA"/>
                </a:solidFill>
              </a:rPr>
              <a:t>Construction</a:t>
            </a:r>
          </a:p>
          <a:p>
            <a:r>
              <a:rPr lang="en-US" b="1" dirty="0">
                <a:solidFill>
                  <a:srgbClr val="049FDA"/>
                </a:solidFill>
              </a:rPr>
              <a:t>2028-2031</a:t>
            </a:r>
          </a:p>
        </p:txBody>
      </p:sp>
      <p:sp>
        <p:nvSpPr>
          <p:cNvPr id="8" name="TextBox 7">
            <a:extLst>
              <a:ext uri="{FF2B5EF4-FFF2-40B4-BE49-F238E27FC236}">
                <a16:creationId xmlns:a16="http://schemas.microsoft.com/office/drawing/2014/main" id="{1EC2F23C-D66F-D407-AC45-B8C28B52537E}"/>
              </a:ext>
            </a:extLst>
          </p:cNvPr>
          <p:cNvSpPr txBox="1"/>
          <p:nvPr/>
        </p:nvSpPr>
        <p:spPr>
          <a:xfrm rot="20739756">
            <a:off x="4780936" y="3692666"/>
            <a:ext cx="2245637" cy="923330"/>
          </a:xfrm>
          <a:prstGeom prst="rect">
            <a:avLst/>
          </a:prstGeom>
          <a:noFill/>
        </p:spPr>
        <p:txBody>
          <a:bodyPr wrap="square" rtlCol="0">
            <a:spAutoFit/>
          </a:bodyPr>
          <a:lstStyle/>
          <a:p>
            <a:r>
              <a:rPr lang="en-US" b="1" dirty="0">
                <a:solidFill>
                  <a:srgbClr val="049FDA"/>
                </a:solidFill>
              </a:rPr>
              <a:t>Increase capacity from 550MW to 900MW…1,500MW</a:t>
            </a:r>
          </a:p>
        </p:txBody>
      </p:sp>
    </p:spTree>
    <p:extLst>
      <p:ext uri="{BB962C8B-B14F-4D97-AF65-F5344CB8AC3E}">
        <p14:creationId xmlns:p14="http://schemas.microsoft.com/office/powerpoint/2010/main" val="309978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BD8313-F811-EC38-6403-1421F7FF844C}"/>
              </a:ext>
            </a:extLst>
          </p:cNvPr>
          <p:cNvSpPr>
            <a:spLocks noGrp="1"/>
          </p:cNvSpPr>
          <p:nvPr>
            <p:ph type="title"/>
          </p:nvPr>
        </p:nvSpPr>
        <p:spPr>
          <a:xfrm>
            <a:off x="156481" y="130744"/>
            <a:ext cx="11179057" cy="662783"/>
          </a:xfrm>
        </p:spPr>
        <p:txBody>
          <a:bodyPr/>
          <a:lstStyle/>
          <a:p>
            <a:r>
              <a:rPr lang="en-US" sz="3200" dirty="0"/>
              <a:t>North Plains Connector</a:t>
            </a:r>
          </a:p>
        </p:txBody>
      </p:sp>
      <p:pic>
        <p:nvPicPr>
          <p:cNvPr id="15" name="Picture 14">
            <a:extLst>
              <a:ext uri="{FF2B5EF4-FFF2-40B4-BE49-F238E27FC236}">
                <a16:creationId xmlns:a16="http://schemas.microsoft.com/office/drawing/2014/main" id="{43F9A0A5-3ACC-C9D3-7B8A-40D7BA948172}"/>
              </a:ext>
            </a:extLst>
          </p:cNvPr>
          <p:cNvPicPr>
            <a:picLocks noChangeAspect="1"/>
          </p:cNvPicPr>
          <p:nvPr/>
        </p:nvPicPr>
        <p:blipFill rotWithShape="1">
          <a:blip r:embed="rId2"/>
          <a:srcRect l="2922"/>
          <a:stretch/>
        </p:blipFill>
        <p:spPr>
          <a:xfrm>
            <a:off x="213131" y="1051902"/>
            <a:ext cx="7615417" cy="5184775"/>
          </a:xfrm>
          <a:prstGeom prst="rect">
            <a:avLst/>
          </a:prstGeom>
        </p:spPr>
      </p:pic>
      <p:sp>
        <p:nvSpPr>
          <p:cNvPr id="17" name="Title 6">
            <a:extLst>
              <a:ext uri="{FF2B5EF4-FFF2-40B4-BE49-F238E27FC236}">
                <a16:creationId xmlns:a16="http://schemas.microsoft.com/office/drawing/2014/main" id="{C3E1014D-5693-3672-C266-5D5A4B1A16C8}"/>
              </a:ext>
            </a:extLst>
          </p:cNvPr>
          <p:cNvSpPr txBox="1">
            <a:spLocks/>
          </p:cNvSpPr>
          <p:nvPr/>
        </p:nvSpPr>
        <p:spPr>
          <a:xfrm>
            <a:off x="7502692" y="2458785"/>
            <a:ext cx="4689307" cy="2147807"/>
          </a:xfrm>
          <a:prstGeom prst="rect">
            <a:avLst/>
          </a:prstGeom>
        </p:spPr>
        <p:txBody>
          <a:bodyPr vert="horz" lIns="72000" tIns="45720" rIns="72000" bIns="45720" rtlCol="0" anchor="ctr">
            <a:noAutofit/>
          </a:bodyPr>
          <a:lstStyle>
            <a:lvl1pPr algn="l" defTabSz="685783" rtl="0" eaLnBrk="1" latinLnBrk="0" hangingPunct="1">
              <a:lnSpc>
                <a:spcPct val="90000"/>
              </a:lnSpc>
              <a:spcBef>
                <a:spcPct val="0"/>
              </a:spcBef>
              <a:buNone/>
              <a:defRPr lang="en-GB" sz="2700" b="0" kern="1200" cap="none" baseline="0">
                <a:solidFill>
                  <a:schemeClr val="tx2"/>
                </a:solidFill>
                <a:latin typeface="+mj-lt"/>
                <a:ea typeface="+mj-ea"/>
                <a:cs typeface="+mj-cs"/>
              </a:defRPr>
            </a:lvl1pPr>
          </a:lstStyle>
          <a:p>
            <a:pPr algn="ctr"/>
            <a:r>
              <a:rPr lang="en-US" sz="2400" b="1" i="1" dirty="0"/>
              <a:t>Linking Together the US Grid</a:t>
            </a:r>
          </a:p>
          <a:p>
            <a:pPr algn="ctr"/>
            <a:endParaRPr lang="en-US" sz="2400" b="1" i="1" dirty="0"/>
          </a:p>
          <a:p>
            <a:pPr algn="ctr"/>
            <a:r>
              <a:rPr lang="en-US" sz="2400" b="1" i="1" dirty="0"/>
              <a:t>Increasing ND’s Export Capacity</a:t>
            </a:r>
            <a:r>
              <a:rPr lang="en-US" sz="3200" b="1" i="1" dirty="0"/>
              <a:t> </a:t>
            </a:r>
            <a:r>
              <a:rPr lang="en-US" sz="3200" i="1" dirty="0"/>
              <a:t> </a:t>
            </a:r>
            <a:endParaRPr lang="en-US" dirty="0"/>
          </a:p>
        </p:txBody>
      </p:sp>
    </p:spTree>
    <p:extLst>
      <p:ext uri="{BB962C8B-B14F-4D97-AF65-F5344CB8AC3E}">
        <p14:creationId xmlns:p14="http://schemas.microsoft.com/office/powerpoint/2010/main" val="360467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319" y="156622"/>
            <a:ext cx="10938164" cy="662783"/>
          </a:xfrm>
        </p:spPr>
        <p:txBody>
          <a:bodyPr/>
          <a:lstStyle/>
          <a:p>
            <a:r>
              <a:rPr lang="en-US" b="0" dirty="0"/>
              <a:t>North Plains Connector - Overview</a:t>
            </a:r>
            <a:endParaRPr lang="en-US" b="0" dirty="0">
              <a:solidFill>
                <a:srgbClr val="FF0000"/>
              </a:solidFill>
            </a:endParaRPr>
          </a:p>
        </p:txBody>
      </p:sp>
      <p:sp>
        <p:nvSpPr>
          <p:cNvPr id="2" name="Text Placeholder 1">
            <a:extLst>
              <a:ext uri="{FF2B5EF4-FFF2-40B4-BE49-F238E27FC236}">
                <a16:creationId xmlns:a16="http://schemas.microsoft.com/office/drawing/2014/main" id="{F29CC982-8F14-B471-3218-97EF7B199EAC}"/>
              </a:ext>
            </a:extLst>
          </p:cNvPr>
          <p:cNvSpPr>
            <a:spLocks noGrp="1"/>
          </p:cNvSpPr>
          <p:nvPr>
            <p:ph type="body" sz="quarter" idx="19"/>
          </p:nvPr>
        </p:nvSpPr>
        <p:spPr>
          <a:xfrm>
            <a:off x="398192" y="1736436"/>
            <a:ext cx="4679994" cy="4835814"/>
          </a:xfrm>
        </p:spPr>
        <p:txBody>
          <a:bodyPr vert="horz" lIns="72000" tIns="45720" rIns="72000" bIns="45720" rtlCol="0" anchor="t">
            <a:noAutofit/>
          </a:bodyPr>
          <a:lstStyle/>
          <a:p>
            <a:pPr marL="0" marR="0" lvl="0" indent="0" algn="l" defTabSz="685783" rtl="0" eaLnBrk="1" fontAlgn="auto" latinLnBrk="0" hangingPunct="1">
              <a:lnSpc>
                <a:spcPct val="110000"/>
              </a:lnSpc>
              <a:spcBef>
                <a:spcPts val="0"/>
              </a:spcBef>
              <a:spcAft>
                <a:spcPts val="300"/>
              </a:spcAft>
              <a:buClr>
                <a:srgbClr val="9CB3BE"/>
              </a:buClr>
              <a:buSzPct val="80000"/>
              <a:buNone/>
              <a:tabLst/>
              <a:defRPr/>
            </a:pPr>
            <a:r>
              <a:rPr kumimoji="0" lang="en-US" b="0" i="0" u="none" strike="noStrike" kern="1200" cap="none" spc="0" normalizeH="0" baseline="0" noProof="0" dirty="0">
                <a:ln>
                  <a:noFill/>
                </a:ln>
                <a:solidFill>
                  <a:srgbClr val="58595B"/>
                </a:solidFill>
                <a:effectLst/>
                <a:uLnTx/>
                <a:uFillTx/>
                <a:latin typeface="Franklin Gothic Book" panose="020B0503020102020204"/>
                <a:ea typeface="+mn-lt"/>
                <a:cs typeface="+mn-lt"/>
              </a:rPr>
              <a:t>Route:</a:t>
            </a:r>
            <a:endParaRPr kumimoji="0" lang="en-US" b="0" i="0" u="none" strike="noStrike" kern="1200" cap="none" spc="0" normalizeH="0" baseline="0" noProof="0" dirty="0">
              <a:ln>
                <a:noFill/>
              </a:ln>
              <a:solidFill>
                <a:srgbClr val="58595B"/>
              </a:solidFill>
              <a:effectLst/>
              <a:uLnTx/>
              <a:uFillTx/>
              <a:latin typeface="Franklin Gothic Book" panose="020B0503020102020204"/>
              <a:ea typeface="+mn-ea"/>
              <a:cs typeface="Calibri" panose="020F0502020204030204" pitchFamily="34" charset="0"/>
            </a:endParaRPr>
          </a:p>
          <a:p>
            <a:pPr marL="351155" lvl="1" indent="-172085">
              <a:buClr>
                <a:srgbClr val="9CB3BE"/>
              </a:buClr>
              <a:defRPr/>
            </a:pPr>
            <a:r>
              <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rPr>
              <a:t>Length: </a:t>
            </a:r>
            <a:r>
              <a:rPr lang="en-US" sz="1800" dirty="0">
                <a:solidFill>
                  <a:srgbClr val="58595B"/>
                </a:solidFill>
                <a:latin typeface="Franklin Gothic Book" panose="020B0503020102020204"/>
                <a:ea typeface="+mn-lt"/>
                <a:cs typeface="+mn-lt"/>
              </a:rPr>
              <a:t>400 miles </a:t>
            </a:r>
            <a:endPar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endParaRPr>
          </a:p>
          <a:p>
            <a:pPr marL="172085" marR="0" lvl="0" indent="-172085" algn="l" defTabSz="685783" rtl="0" eaLnBrk="1" fontAlgn="auto" latinLnBrk="0" hangingPunct="1">
              <a:lnSpc>
                <a:spcPct val="110000"/>
              </a:lnSpc>
              <a:spcBef>
                <a:spcPts val="0"/>
              </a:spcBef>
              <a:spcAft>
                <a:spcPts val="300"/>
              </a:spcAft>
              <a:buClr>
                <a:srgbClr val="9CB3BE"/>
              </a:buClr>
              <a:buSzPct val="80000"/>
              <a:buFont typeface="Arial" panose="020B0604020202020204" pitchFamily="34" charset="0"/>
              <a:buChar char="•"/>
              <a:tabLst/>
              <a:defRPr/>
            </a:pPr>
            <a:r>
              <a:rPr kumimoji="0" lang="en-US" b="0" i="0" u="none" strike="noStrike" kern="1200" cap="none" spc="0" normalizeH="0" baseline="0" noProof="0" dirty="0">
                <a:ln>
                  <a:noFill/>
                </a:ln>
                <a:solidFill>
                  <a:srgbClr val="58595B"/>
                </a:solidFill>
                <a:effectLst/>
                <a:uLnTx/>
                <a:uFillTx/>
                <a:latin typeface="Franklin Gothic Book" panose="020B0503020102020204"/>
                <a:ea typeface="+mn-lt"/>
                <a:cs typeface="+mn-lt"/>
              </a:rPr>
              <a:t>Rating:</a:t>
            </a:r>
            <a:endParaRPr lang="en-US" b="0" i="0" u="none" strike="noStrike" kern="1200" cap="none" spc="0" normalizeH="0" baseline="0" noProof="0" dirty="0">
              <a:ln>
                <a:noFill/>
              </a:ln>
              <a:solidFill>
                <a:srgbClr val="58595B"/>
              </a:solidFill>
              <a:effectLst/>
              <a:uLnTx/>
              <a:uFillTx/>
              <a:latin typeface="Franklin Gothic Book" panose="020B0503020102020204"/>
              <a:ea typeface="+mn-lt"/>
              <a:cs typeface="+mn-lt"/>
            </a:endParaRPr>
          </a:p>
          <a:p>
            <a:pPr marL="351155" marR="0" lvl="1" indent="-172085" algn="l" defTabSz="685783" rtl="0" eaLnBrk="1" fontAlgn="auto" latinLnBrk="0" hangingPunct="1">
              <a:lnSpc>
                <a:spcPct val="110000"/>
              </a:lnSpc>
              <a:spcBef>
                <a:spcPts val="0"/>
              </a:spcBef>
              <a:spcAft>
                <a:spcPts val="300"/>
              </a:spcAft>
              <a:buClr>
                <a:srgbClr val="9CB3BE"/>
              </a:buClr>
              <a:buSzPct val="80000"/>
              <a:buFont typeface="Courier New" panose="02070309020205020404" pitchFamily="49" charset="0"/>
              <a:buChar char="o"/>
              <a:tabLst/>
              <a:defRPr/>
            </a:pPr>
            <a:r>
              <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rPr>
              <a:t>HVDC (VSC), </a:t>
            </a:r>
            <a:r>
              <a:rPr lang="en-US" sz="1800" dirty="0">
                <a:solidFill>
                  <a:srgbClr val="58595B"/>
                </a:solidFill>
                <a:latin typeface="Franklin Gothic Book" panose="020B0503020102020204"/>
                <a:ea typeface="+mn-lt"/>
                <a:cs typeface="+mn-lt"/>
              </a:rPr>
              <a:t>525kV</a:t>
            </a:r>
            <a:r>
              <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rPr>
              <a:t>, </a:t>
            </a:r>
            <a:r>
              <a:rPr lang="en-US" sz="1800">
                <a:solidFill>
                  <a:srgbClr val="58595B"/>
                </a:solidFill>
                <a:latin typeface="Franklin Gothic Book" panose="020B0503020102020204"/>
                <a:ea typeface="+mn-lt"/>
                <a:cs typeface="+mn-lt"/>
              </a:rPr>
              <a:t>3,000MW</a:t>
            </a:r>
          </a:p>
          <a:p>
            <a:pPr marL="179070" marR="0" lvl="1" indent="0" algn="l" defTabSz="685783" rtl="0" eaLnBrk="1" fontAlgn="auto" latinLnBrk="0" hangingPunct="1">
              <a:lnSpc>
                <a:spcPct val="110000"/>
              </a:lnSpc>
              <a:spcBef>
                <a:spcPts val="0"/>
              </a:spcBef>
              <a:spcAft>
                <a:spcPts val="300"/>
              </a:spcAft>
              <a:buClr>
                <a:srgbClr val="9CB3BE"/>
              </a:buClr>
              <a:buSzPct val="80000"/>
              <a:buNone/>
              <a:tabLst/>
              <a:defRPr/>
            </a:pPr>
            <a:endPar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endParaRPr>
          </a:p>
          <a:p>
            <a:pPr marL="111125" indent="-172085">
              <a:buClr>
                <a:srgbClr val="9CB3BE"/>
              </a:buClr>
              <a:defRPr/>
            </a:pPr>
            <a:r>
              <a:rPr lang="en-US" dirty="0">
                <a:solidFill>
                  <a:srgbClr val="58595B"/>
                </a:solidFill>
                <a:latin typeface="Franklin Gothic Book" panose="020B0503020102020204"/>
                <a:ea typeface="+mn-lt"/>
                <a:cs typeface="+mn-lt"/>
              </a:rPr>
              <a:t>Transmission Interconnections</a:t>
            </a:r>
            <a:r>
              <a:rPr kumimoji="0" lang="en-US" b="0" i="0" u="none" strike="noStrike" kern="1200" cap="none" spc="0" normalizeH="0" baseline="0" noProof="0" dirty="0">
                <a:ln>
                  <a:noFill/>
                </a:ln>
                <a:solidFill>
                  <a:srgbClr val="58595B"/>
                </a:solidFill>
                <a:effectLst/>
                <a:uLnTx/>
                <a:uFillTx/>
                <a:latin typeface="Franklin Gothic Book" panose="020B0503020102020204"/>
                <a:ea typeface="+mn-lt"/>
                <a:cs typeface="+mn-lt"/>
              </a:rPr>
              <a:t>:</a:t>
            </a:r>
            <a:endParaRPr lang="en-US" b="0" i="0" u="none" strike="noStrike" kern="1200" cap="none" spc="0" normalizeH="0" baseline="0" noProof="0" dirty="0">
              <a:ln>
                <a:noFill/>
              </a:ln>
              <a:solidFill>
                <a:srgbClr val="58595B"/>
              </a:solidFill>
              <a:effectLst/>
              <a:uLnTx/>
              <a:uFillTx/>
              <a:latin typeface="Franklin Gothic Book" panose="020B0503020102020204"/>
              <a:ea typeface="+mn-lt"/>
              <a:cs typeface="+mn-lt"/>
            </a:endParaRPr>
          </a:p>
          <a:p>
            <a:pPr marL="299720" marR="0" lvl="1" indent="-172085" algn="l" defTabSz="685783" rtl="0" eaLnBrk="1" fontAlgn="auto" latinLnBrk="0" hangingPunct="1">
              <a:lnSpc>
                <a:spcPct val="110000"/>
              </a:lnSpc>
              <a:spcBef>
                <a:spcPts val="0"/>
              </a:spcBef>
              <a:spcAft>
                <a:spcPts val="300"/>
              </a:spcAft>
              <a:buClr>
                <a:srgbClr val="9CB3BE"/>
              </a:buClr>
              <a:buSzPct val="80000"/>
              <a:buFont typeface="Courier New" panose="02070309020205020404" pitchFamily="49" charset="0"/>
              <a:buChar char="o"/>
              <a:tabLst/>
              <a:defRPr/>
            </a:pPr>
            <a:r>
              <a:rPr kumimoji="0" lang="en-US" sz="1800" b="1" i="0" u="none" strike="noStrike" kern="1200" cap="none" spc="0" normalizeH="0" baseline="0" noProof="0" dirty="0">
                <a:ln>
                  <a:noFill/>
                </a:ln>
                <a:solidFill>
                  <a:srgbClr val="58595B"/>
                </a:solidFill>
                <a:effectLst/>
                <a:uLnTx/>
                <a:uFillTx/>
                <a:latin typeface="Franklin Gothic Book" panose="020B0503020102020204"/>
                <a:ea typeface="+mn-lt"/>
                <a:cs typeface="+mn-lt"/>
              </a:rPr>
              <a:t>WECC – </a:t>
            </a:r>
            <a:r>
              <a:rPr lang="en-US" sz="1800" dirty="0">
                <a:solidFill>
                  <a:srgbClr val="58595B"/>
                </a:solidFill>
                <a:latin typeface="Franklin Gothic Book" panose="020B0503020102020204"/>
                <a:ea typeface="+mn-lt"/>
                <a:cs typeface="+mn-lt"/>
              </a:rPr>
              <a:t>3,000MW</a:t>
            </a:r>
            <a:r>
              <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rPr>
              <a:t> into Colstrip, MT </a:t>
            </a:r>
            <a:r>
              <a:rPr lang="en-US" sz="1800" dirty="0">
                <a:solidFill>
                  <a:srgbClr val="58595B"/>
                </a:solidFill>
                <a:latin typeface="Franklin Gothic Book" panose="020B0503020102020204"/>
                <a:ea typeface="+mn-lt"/>
                <a:cs typeface="+mn-lt"/>
              </a:rPr>
              <a:t>500kV</a:t>
            </a:r>
            <a:r>
              <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rPr>
              <a:t> system</a:t>
            </a:r>
            <a:endParaRPr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endParaRPr>
          </a:p>
          <a:p>
            <a:pPr marL="299720" lvl="1" indent="-172085">
              <a:buClr>
                <a:srgbClr val="9CB3BE"/>
              </a:buClr>
              <a:defRPr/>
            </a:pPr>
            <a:r>
              <a:rPr lang="en-US" sz="1800" b="1" dirty="0">
                <a:solidFill>
                  <a:srgbClr val="58595B"/>
                </a:solidFill>
                <a:ea typeface="+mn-lt"/>
                <a:cs typeface="+mn-lt"/>
              </a:rPr>
              <a:t>MISO – </a:t>
            </a:r>
            <a:r>
              <a:rPr lang="en-US" sz="1800" dirty="0">
                <a:solidFill>
                  <a:srgbClr val="58595B"/>
                </a:solidFill>
                <a:ea typeface="+mn-lt"/>
                <a:cs typeface="+mn-lt"/>
              </a:rPr>
              <a:t>1,500MW (AC) to Center, ND Substation</a:t>
            </a:r>
          </a:p>
          <a:p>
            <a:pPr marL="299720" lvl="1" indent="-172085">
              <a:buClr>
                <a:srgbClr val="9CB3BE"/>
              </a:buClr>
              <a:defRPr/>
            </a:pPr>
            <a:r>
              <a:rPr kumimoji="0" lang="en-US" sz="1800" b="1" i="0" u="none" strike="noStrike" kern="1200" cap="none" spc="0" normalizeH="0" baseline="0" noProof="0" dirty="0">
                <a:ln>
                  <a:noFill/>
                </a:ln>
                <a:solidFill>
                  <a:srgbClr val="58595B"/>
                </a:solidFill>
                <a:effectLst/>
                <a:uLnTx/>
                <a:uFillTx/>
                <a:latin typeface="Franklin Gothic Book" panose="020B0503020102020204"/>
                <a:ea typeface="+mn-lt"/>
                <a:cs typeface="+mn-lt"/>
              </a:rPr>
              <a:t>SPP – </a:t>
            </a:r>
            <a:r>
              <a:rPr lang="en-US" sz="1800" dirty="0">
                <a:solidFill>
                  <a:srgbClr val="58595B"/>
                </a:solidFill>
                <a:latin typeface="Franklin Gothic Book" panose="020B0503020102020204"/>
                <a:ea typeface="+mn-lt"/>
                <a:cs typeface="+mn-lt"/>
              </a:rPr>
              <a:t>1,500MW</a:t>
            </a:r>
            <a:r>
              <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rPr>
              <a:t> (AC) to </a:t>
            </a:r>
            <a:r>
              <a:rPr kumimoji="0" lang="en-US" sz="1800" b="0" i="1" u="none" strike="noStrike" kern="1200" cap="none" spc="0" normalizeH="0" baseline="0" noProof="0" dirty="0">
                <a:ln>
                  <a:noFill/>
                </a:ln>
                <a:solidFill>
                  <a:srgbClr val="58595B"/>
                </a:solidFill>
                <a:effectLst/>
                <a:uLnTx/>
                <a:uFillTx/>
                <a:latin typeface="Franklin Gothic Book" panose="020B0503020102020204"/>
                <a:ea typeface="+mn-lt"/>
                <a:cs typeface="+mn-lt"/>
              </a:rPr>
              <a:t>new</a:t>
            </a:r>
            <a:r>
              <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rPr>
              <a:t> substation near </a:t>
            </a:r>
            <a:r>
              <a:rPr lang="en-US" sz="1800" dirty="0">
                <a:solidFill>
                  <a:srgbClr val="58595B"/>
                </a:solidFill>
                <a:latin typeface="Franklin Gothic Book" panose="020B0503020102020204"/>
                <a:ea typeface="+mn-lt"/>
                <a:cs typeface="+mn-lt"/>
              </a:rPr>
              <a:t>St. Anthony,</a:t>
            </a:r>
            <a:r>
              <a:rPr kumimoji="0"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rPr>
              <a:t> ND</a:t>
            </a:r>
          </a:p>
          <a:p>
            <a:pPr marL="127635" lvl="1" indent="0">
              <a:buClr>
                <a:srgbClr val="9CB3BE"/>
              </a:buClr>
              <a:buNone/>
              <a:defRPr/>
            </a:pPr>
            <a:endParaRPr lang="en-US" sz="1800" b="0" i="0" u="none" strike="noStrike" kern="1200" cap="none" spc="0" normalizeH="0" baseline="0" noProof="0" dirty="0">
              <a:ln>
                <a:noFill/>
              </a:ln>
              <a:solidFill>
                <a:srgbClr val="58595B"/>
              </a:solidFill>
              <a:effectLst/>
              <a:uLnTx/>
              <a:uFillTx/>
              <a:latin typeface="Franklin Gothic Book" panose="020B0503020102020204"/>
              <a:ea typeface="+mn-lt"/>
              <a:cs typeface="+mn-lt"/>
            </a:endParaRPr>
          </a:p>
          <a:p>
            <a:pPr marL="59690" indent="-172085">
              <a:lnSpc>
                <a:spcPct val="110000"/>
              </a:lnSpc>
              <a:buClr>
                <a:srgbClr val="9CB3BE"/>
              </a:buClr>
              <a:buFont typeface="Courier New" panose="02070309020205020404" pitchFamily="49" charset="0"/>
              <a:buChar char="o"/>
              <a:defRPr/>
            </a:pPr>
            <a:r>
              <a:rPr lang="en-US" dirty="0">
                <a:solidFill>
                  <a:srgbClr val="58595B"/>
                </a:solidFill>
                <a:latin typeface="Franklin Gothic Book" panose="020B0503020102020204"/>
                <a:ea typeface="+mn-lt"/>
                <a:cs typeface="+mn-lt"/>
              </a:rPr>
              <a:t>Expected in service date: 2030-2031</a:t>
            </a:r>
            <a:endParaRPr lang="en-US" b="0" i="0" u="none" strike="noStrike" kern="1200" cap="none" spc="0" normalizeH="0" baseline="0" noProof="0" dirty="0">
              <a:ln>
                <a:noFill/>
              </a:ln>
              <a:solidFill>
                <a:srgbClr val="58595B"/>
              </a:solidFill>
              <a:effectLst/>
              <a:uLnTx/>
              <a:uFillTx/>
              <a:latin typeface="Franklin Gothic Book" panose="020B0503020102020204"/>
              <a:ea typeface="+mn-lt"/>
              <a:cs typeface="+mn-lt"/>
            </a:endParaRPr>
          </a:p>
        </p:txBody>
      </p:sp>
      <p:sp>
        <p:nvSpPr>
          <p:cNvPr id="4" name="Text Placeholder 3">
            <a:extLst>
              <a:ext uri="{FF2B5EF4-FFF2-40B4-BE49-F238E27FC236}">
                <a16:creationId xmlns:a16="http://schemas.microsoft.com/office/drawing/2014/main" id="{B968DB35-A8ED-7135-C6B2-C1A2957629FA}"/>
              </a:ext>
            </a:extLst>
          </p:cNvPr>
          <p:cNvSpPr>
            <a:spLocks noGrp="1"/>
          </p:cNvSpPr>
          <p:nvPr>
            <p:ph type="body" sz="quarter" idx="26"/>
          </p:nvPr>
        </p:nvSpPr>
        <p:spPr>
          <a:xfrm>
            <a:off x="388319" y="1142206"/>
            <a:ext cx="4679994" cy="448350"/>
          </a:xfrm>
        </p:spPr>
        <p:txBody>
          <a:bodyPr/>
          <a:lstStyle/>
          <a:p>
            <a:r>
              <a:rPr lang="en-US" dirty="0"/>
              <a:t>Project Configuration </a:t>
            </a:r>
          </a:p>
        </p:txBody>
      </p:sp>
      <p:sp>
        <p:nvSpPr>
          <p:cNvPr id="5" name="Text Placeholder 4">
            <a:extLst>
              <a:ext uri="{FF2B5EF4-FFF2-40B4-BE49-F238E27FC236}">
                <a16:creationId xmlns:a16="http://schemas.microsoft.com/office/drawing/2014/main" id="{532FF0A3-E5C0-2A89-705A-DB35B1ECC4EE}"/>
              </a:ext>
            </a:extLst>
          </p:cNvPr>
          <p:cNvSpPr>
            <a:spLocks noGrp="1"/>
          </p:cNvSpPr>
          <p:nvPr>
            <p:ph type="body" sz="quarter" idx="27"/>
          </p:nvPr>
        </p:nvSpPr>
        <p:spPr>
          <a:xfrm>
            <a:off x="5243783" y="1142206"/>
            <a:ext cx="6404312" cy="442674"/>
          </a:xfrm>
        </p:spPr>
        <p:txBody>
          <a:bodyPr/>
          <a:lstStyle/>
          <a:p>
            <a:r>
              <a:rPr lang="en-US"/>
              <a:t>Overview Map</a:t>
            </a:r>
          </a:p>
        </p:txBody>
      </p:sp>
      <p:sp>
        <p:nvSpPr>
          <p:cNvPr id="6" name="Content Placeholder 8">
            <a:extLst>
              <a:ext uri="{FF2B5EF4-FFF2-40B4-BE49-F238E27FC236}">
                <a16:creationId xmlns:a16="http://schemas.microsoft.com/office/drawing/2014/main" id="{790F3002-7A5B-D6EB-7847-C8B1F5E1E923}"/>
              </a:ext>
            </a:extLst>
          </p:cNvPr>
          <p:cNvSpPr txBox="1">
            <a:spLocks/>
          </p:cNvSpPr>
          <p:nvPr/>
        </p:nvSpPr>
        <p:spPr>
          <a:xfrm>
            <a:off x="5146577" y="5237018"/>
            <a:ext cx="6309664" cy="334729"/>
          </a:xfrm>
          <a:prstGeom prst="rect">
            <a:avLst/>
          </a:prstGeom>
        </p:spPr>
        <p:txBody>
          <a:bodyPr vert="horz" lIns="96000" tIns="60960" rIns="96000" bIns="60960" rtlCol="0" anchor="t">
            <a:noAutofit/>
          </a:bodyPr>
          <a:lstStyle>
            <a:lvl1pPr marL="171446" indent="-171446" algn="l" defTabSz="685783" rtl="0" eaLnBrk="1" latinLnBrk="0" hangingPunct="1">
              <a:lnSpc>
                <a:spcPct val="100000"/>
              </a:lnSpc>
              <a:spcBef>
                <a:spcPts val="0"/>
              </a:spcBef>
              <a:spcAft>
                <a:spcPts val="300"/>
              </a:spcAft>
              <a:buClr>
                <a:schemeClr val="bg2"/>
              </a:buClr>
              <a:buSzPct val="80000"/>
              <a:buFont typeface="Arial" panose="020B0604020202020204" pitchFamily="34" charset="0"/>
              <a:buChar char="•"/>
              <a:defRPr sz="1800" b="0" i="0" kern="1200">
                <a:solidFill>
                  <a:schemeClr val="accent6"/>
                </a:solidFill>
                <a:latin typeface="+mn-lt"/>
                <a:ea typeface="+mn-ea"/>
                <a:cs typeface="Calibri" panose="020F0502020204030204" pitchFamily="34" charset="0"/>
              </a:defRPr>
            </a:lvl1pPr>
            <a:lvl2pPr marL="411470" indent="-171446" algn="l" defTabSz="685783" rtl="0" eaLnBrk="1" latinLnBrk="0" hangingPunct="1">
              <a:lnSpc>
                <a:spcPct val="100000"/>
              </a:lnSpc>
              <a:spcBef>
                <a:spcPts val="0"/>
              </a:spcBef>
              <a:spcAft>
                <a:spcPts val="300"/>
              </a:spcAft>
              <a:buClr>
                <a:schemeClr val="bg2"/>
              </a:buClr>
              <a:buSzPct val="80000"/>
              <a:buFont typeface="Courier New" panose="02070309020205020404" pitchFamily="49" charset="0"/>
              <a:buChar char="o"/>
              <a:defRPr sz="1500" b="0" i="0" kern="1200">
                <a:solidFill>
                  <a:schemeClr val="accent6"/>
                </a:solidFill>
                <a:latin typeface="+mn-lt"/>
                <a:ea typeface="+mn-ea"/>
                <a:cs typeface="Calibri" panose="020F0502020204030204" pitchFamily="34" charset="0"/>
              </a:defRPr>
            </a:lvl2pPr>
            <a:lvl3pPr marL="617205" indent="-171446" algn="l" defTabSz="685783" rtl="0" eaLnBrk="1" latinLnBrk="0" hangingPunct="1">
              <a:lnSpc>
                <a:spcPct val="100000"/>
              </a:lnSpc>
              <a:spcBef>
                <a:spcPts val="0"/>
              </a:spcBef>
              <a:spcAft>
                <a:spcPts val="300"/>
              </a:spcAft>
              <a:buClr>
                <a:schemeClr val="bg2"/>
              </a:buClr>
              <a:buSzPct val="80000"/>
              <a:buFont typeface="System Font Regular"/>
              <a:buChar char="–"/>
              <a:defRPr sz="1351" b="0" i="0" kern="1200">
                <a:solidFill>
                  <a:schemeClr val="accent6"/>
                </a:solidFill>
                <a:latin typeface="+mn-lt"/>
                <a:ea typeface="+mn-ea"/>
                <a:cs typeface="Calibri" panose="020F0502020204030204" pitchFamily="34" charset="0"/>
              </a:defRPr>
            </a:lvl3pPr>
            <a:lvl4pPr marL="822939" indent="-171446" algn="l" defTabSz="685783" rtl="0" eaLnBrk="1" latinLnBrk="0" hangingPunct="1">
              <a:lnSpc>
                <a:spcPct val="100000"/>
              </a:lnSpc>
              <a:spcBef>
                <a:spcPts val="0"/>
              </a:spcBef>
              <a:spcAft>
                <a:spcPts val="300"/>
              </a:spcAft>
              <a:buClr>
                <a:schemeClr val="bg2"/>
              </a:buClr>
              <a:buSzPct val="80000"/>
              <a:buFont typeface="Wingdings" pitchFamily="2" charset="2"/>
              <a:buChar char="§"/>
              <a:defRPr sz="1200" kern="1200">
                <a:solidFill>
                  <a:schemeClr val="accent6"/>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marR="0" lvl="1" indent="0" algn="l" defTabSz="685783" rtl="0" eaLnBrk="1" fontAlgn="base" latinLnBrk="0" hangingPunct="1">
              <a:lnSpc>
                <a:spcPct val="100000"/>
              </a:lnSpc>
              <a:spcBef>
                <a:spcPts val="0"/>
              </a:spcBef>
              <a:spcAft>
                <a:spcPts val="300"/>
              </a:spcAft>
              <a:buClr>
                <a:srgbClr val="9CB3BE"/>
              </a:buClr>
              <a:buSzPct val="80000"/>
              <a:buFont typeface="Courier New" panose="02070309020205020404" pitchFamily="49" charset="0"/>
              <a:buNone/>
              <a:tabLst/>
              <a:defRPr/>
            </a:pPr>
            <a:r>
              <a:rPr kumimoji="0" lang="en-US" sz="1200" b="0" i="1" u="none" strike="noStrike" kern="1200" cap="none" spc="0" normalizeH="0" baseline="0" noProof="0">
                <a:ln>
                  <a:noFill/>
                </a:ln>
                <a:solidFill>
                  <a:srgbClr val="58595B"/>
                </a:solidFill>
                <a:effectLst/>
                <a:uLnTx/>
                <a:uFillTx/>
                <a:latin typeface="Franklin Gothic Book" panose="020B0503020102020204"/>
                <a:ea typeface="+mn-ea"/>
                <a:cs typeface="Calibri"/>
              </a:rPr>
              <a:t>Project’s route is under active development and is subject to change.</a:t>
            </a:r>
          </a:p>
        </p:txBody>
      </p:sp>
      <p:pic>
        <p:nvPicPr>
          <p:cNvPr id="10" name="Picture 10" descr="Diagram&#10;&#10;Description automatically generated">
            <a:extLst>
              <a:ext uri="{FF2B5EF4-FFF2-40B4-BE49-F238E27FC236}">
                <a16:creationId xmlns:a16="http://schemas.microsoft.com/office/drawing/2014/main" id="{0C675403-FC91-192A-E582-72068AD4AFEF}"/>
              </a:ext>
            </a:extLst>
          </p:cNvPr>
          <p:cNvPicPr>
            <a:picLocks noChangeAspect="1"/>
          </p:cNvPicPr>
          <p:nvPr/>
        </p:nvPicPr>
        <p:blipFill rotWithShape="1">
          <a:blip r:embed="rId3"/>
          <a:srcRect l="3868" t="7807" r="928" b="692"/>
          <a:stretch/>
        </p:blipFill>
        <p:spPr>
          <a:xfrm>
            <a:off x="5243783" y="1736436"/>
            <a:ext cx="6387443" cy="3500582"/>
          </a:xfrm>
          <a:prstGeom prst="rect">
            <a:avLst/>
          </a:prstGeom>
          <a:ln>
            <a:solidFill>
              <a:schemeClr val="bg1">
                <a:lumMod val="65000"/>
              </a:schemeClr>
            </a:solidFill>
          </a:ln>
        </p:spPr>
      </p:pic>
    </p:spTree>
    <p:extLst>
      <p:ext uri="{BB962C8B-B14F-4D97-AF65-F5344CB8AC3E}">
        <p14:creationId xmlns:p14="http://schemas.microsoft.com/office/powerpoint/2010/main" val="267905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3F7B-2746-F65F-D54B-07E73C8E62DD}"/>
              </a:ext>
            </a:extLst>
          </p:cNvPr>
          <p:cNvSpPr>
            <a:spLocks noGrp="1"/>
          </p:cNvSpPr>
          <p:nvPr>
            <p:ph sz="quarter" idx="19"/>
          </p:nvPr>
        </p:nvSpPr>
        <p:spPr>
          <a:xfrm>
            <a:off x="1028972" y="222250"/>
            <a:ext cx="10134329" cy="819150"/>
          </a:xfrm>
        </p:spPr>
        <p:txBody>
          <a:bodyPr vert="horz" lIns="91440" tIns="45720" rIns="91440" bIns="45720" rtlCol="0" anchor="ctr">
            <a:normAutofit/>
          </a:bodyPr>
          <a:lstStyle/>
          <a:p>
            <a:r>
              <a:rPr lang="en-US" b="1" kern="1200"/>
              <a:t>NERC Summer 2023 Reliability Risk</a:t>
            </a:r>
          </a:p>
        </p:txBody>
      </p:sp>
      <p:pic>
        <p:nvPicPr>
          <p:cNvPr id="1026" name="Picture 2" descr="A map of the united states&#10;&#10;Description automatically generated with medium confidence">
            <a:extLst>
              <a:ext uri="{FF2B5EF4-FFF2-40B4-BE49-F238E27FC236}">
                <a16:creationId xmlns:a16="http://schemas.microsoft.com/office/drawing/2014/main" id="{65FD50E1-E645-68D3-F8A8-0417E9F810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1476" y="1396594"/>
            <a:ext cx="6897324" cy="4879857"/>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hidden="1">
            <a:extLst>
              <a:ext uri="{FF2B5EF4-FFF2-40B4-BE49-F238E27FC236}">
                <a16:creationId xmlns:a16="http://schemas.microsoft.com/office/drawing/2014/main" id="{9F9BC218-F431-0AEB-08A7-D1547AD3CA3C}"/>
              </a:ext>
            </a:extLst>
          </p:cNvPr>
          <p:cNvSpPr>
            <a:spLocks noGrp="1"/>
          </p:cNvSpPr>
          <p:nvPr>
            <p:ph type="sldNum" sz="quarter" idx="4294967295"/>
          </p:nvPr>
        </p:nvSpPr>
        <p:spPr>
          <a:xfrm>
            <a:off x="9448800" y="6356350"/>
            <a:ext cx="2743200" cy="365125"/>
          </a:xfrm>
        </p:spPr>
        <p:txBody>
          <a:bodyPr vert="horz" lIns="91440" tIns="45720" rIns="91440" bIns="45720" rtlCol="0" anchor="ctr">
            <a:normAutofit/>
          </a:bodyPr>
          <a:lstStyle/>
          <a:p>
            <a:pPr>
              <a:lnSpc>
                <a:spcPct val="90000"/>
              </a:lnSpc>
              <a:spcAft>
                <a:spcPts val="600"/>
              </a:spcAft>
            </a:pPr>
            <a:fld id="{B0623664-9D34-4457-9AF2-096082E7ECAE}" type="slidenum">
              <a:rPr lang="en-US" smtClean="0"/>
              <a:pPr>
                <a:lnSpc>
                  <a:spcPct val="90000"/>
                </a:lnSpc>
                <a:spcAft>
                  <a:spcPts val="600"/>
                </a:spcAft>
              </a:pPr>
              <a:t>13</a:t>
            </a:fld>
            <a:endParaRPr lang="en-US"/>
          </a:p>
        </p:txBody>
      </p:sp>
      <p:sp>
        <p:nvSpPr>
          <p:cNvPr id="3" name="Rectangle 2">
            <a:extLst>
              <a:ext uri="{FF2B5EF4-FFF2-40B4-BE49-F238E27FC236}">
                <a16:creationId xmlns:a16="http://schemas.microsoft.com/office/drawing/2014/main" id="{454DBBE2-F53D-1E3B-7518-5300E2362481}"/>
              </a:ext>
            </a:extLst>
          </p:cNvPr>
          <p:cNvSpPr/>
          <p:nvPr/>
        </p:nvSpPr>
        <p:spPr>
          <a:xfrm rot="20350241">
            <a:off x="945550" y="2292633"/>
            <a:ext cx="4761240"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Many alerts this summer!</a:t>
            </a:r>
          </a:p>
        </p:txBody>
      </p:sp>
    </p:spTree>
    <p:extLst>
      <p:ext uri="{BB962C8B-B14F-4D97-AF65-F5344CB8AC3E}">
        <p14:creationId xmlns:p14="http://schemas.microsoft.com/office/powerpoint/2010/main" val="826103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9FCEFC-CB7C-EC49-3F10-29664A9F5D81}"/>
              </a:ext>
            </a:extLst>
          </p:cNvPr>
          <p:cNvSpPr>
            <a:spLocks noGrp="1"/>
          </p:cNvSpPr>
          <p:nvPr>
            <p:ph sz="quarter" idx="19"/>
          </p:nvPr>
        </p:nvSpPr>
        <p:spPr/>
        <p:txBody>
          <a:bodyPr/>
          <a:lstStyle/>
          <a:p>
            <a:r>
              <a:rPr lang="en-US" dirty="0"/>
              <a:t>SPP Alert Trend</a:t>
            </a:r>
          </a:p>
        </p:txBody>
      </p:sp>
      <p:sp>
        <p:nvSpPr>
          <p:cNvPr id="4" name="Content Placeholder 3">
            <a:extLst>
              <a:ext uri="{FF2B5EF4-FFF2-40B4-BE49-F238E27FC236}">
                <a16:creationId xmlns:a16="http://schemas.microsoft.com/office/drawing/2014/main" id="{19D559E7-3E54-42B3-F1BC-C09C23C1E10F}"/>
              </a:ext>
            </a:extLst>
          </p:cNvPr>
          <p:cNvSpPr>
            <a:spLocks noGrp="1"/>
          </p:cNvSpPr>
          <p:nvPr>
            <p:ph sz="quarter" idx="20"/>
          </p:nvPr>
        </p:nvSpPr>
        <p:spPr>
          <a:xfrm>
            <a:off x="3390042" y="3192614"/>
            <a:ext cx="7773259" cy="2122759"/>
          </a:xfrm>
        </p:spPr>
        <p:txBody>
          <a:bodyPr/>
          <a:lstStyle/>
          <a:p>
            <a:endParaRPr lang="en-US" dirty="0"/>
          </a:p>
        </p:txBody>
      </p:sp>
      <p:pic>
        <p:nvPicPr>
          <p:cNvPr id="1026" name="Picture 1">
            <a:extLst>
              <a:ext uri="{FF2B5EF4-FFF2-40B4-BE49-F238E27FC236}">
                <a16:creationId xmlns:a16="http://schemas.microsoft.com/office/drawing/2014/main" id="{8111DDAA-79FD-A36E-307B-69293C7F0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165" y="1304221"/>
            <a:ext cx="8825515" cy="497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09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4C30B-1BA3-A4B1-4E13-FCC0D7395B5D}"/>
              </a:ext>
            </a:extLst>
          </p:cNvPr>
          <p:cNvSpPr>
            <a:spLocks noGrp="1"/>
          </p:cNvSpPr>
          <p:nvPr>
            <p:ph sz="quarter" idx="19"/>
          </p:nvPr>
        </p:nvSpPr>
        <p:spPr/>
        <p:txBody>
          <a:bodyPr/>
          <a:lstStyle/>
          <a:p>
            <a:r>
              <a:rPr lang="en-US" dirty="0"/>
              <a:t>NERC Winter 2023-2024 Reliability Risk Map</a:t>
            </a:r>
          </a:p>
        </p:txBody>
      </p:sp>
      <p:pic>
        <p:nvPicPr>
          <p:cNvPr id="6" name="Content Placeholder 5">
            <a:extLst>
              <a:ext uri="{FF2B5EF4-FFF2-40B4-BE49-F238E27FC236}">
                <a16:creationId xmlns:a16="http://schemas.microsoft.com/office/drawing/2014/main" id="{F151F1CC-D976-E3E8-360E-BADCBEE91E00}"/>
              </a:ext>
            </a:extLst>
          </p:cNvPr>
          <p:cNvPicPr>
            <a:picLocks noGrp="1" noChangeAspect="1"/>
          </p:cNvPicPr>
          <p:nvPr>
            <p:ph sz="quarter" idx="20"/>
          </p:nvPr>
        </p:nvPicPr>
        <p:blipFill>
          <a:blip r:embed="rId2"/>
          <a:stretch>
            <a:fillRect/>
          </a:stretch>
        </p:blipFill>
        <p:spPr>
          <a:xfrm>
            <a:off x="2038335" y="1228983"/>
            <a:ext cx="8115329" cy="5216206"/>
          </a:xfrm>
        </p:spPr>
      </p:pic>
    </p:spTree>
    <p:extLst>
      <p:ext uri="{BB962C8B-B14F-4D97-AF65-F5344CB8AC3E}">
        <p14:creationId xmlns:p14="http://schemas.microsoft.com/office/powerpoint/2010/main" val="154827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881F-7A97-65AE-5970-593793EBBC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876E6C-0B33-0DAC-6392-FF740E87375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001CEB4-331F-5299-7B5A-3447600187FB}"/>
              </a:ext>
            </a:extLst>
          </p:cNvPr>
          <p:cNvPicPr>
            <a:picLocks noChangeAspect="1"/>
          </p:cNvPicPr>
          <p:nvPr/>
        </p:nvPicPr>
        <p:blipFill>
          <a:blip r:embed="rId2"/>
          <a:stretch>
            <a:fillRect/>
          </a:stretch>
        </p:blipFill>
        <p:spPr>
          <a:xfrm>
            <a:off x="13438" y="18574"/>
            <a:ext cx="12165123" cy="6820852"/>
          </a:xfrm>
          <a:prstGeom prst="rect">
            <a:avLst/>
          </a:prstGeom>
        </p:spPr>
      </p:pic>
    </p:spTree>
    <p:extLst>
      <p:ext uri="{BB962C8B-B14F-4D97-AF65-F5344CB8AC3E}">
        <p14:creationId xmlns:p14="http://schemas.microsoft.com/office/powerpoint/2010/main" val="84824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AEB23-32DF-B666-8C8E-6CC83E453AC0}"/>
              </a:ext>
            </a:extLst>
          </p:cNvPr>
          <p:cNvSpPr>
            <a:spLocks noGrp="1"/>
          </p:cNvSpPr>
          <p:nvPr>
            <p:ph sz="quarter" idx="19"/>
          </p:nvPr>
        </p:nvSpPr>
        <p:spPr>
          <a:xfrm>
            <a:off x="172528" y="222250"/>
            <a:ext cx="10990773" cy="819150"/>
          </a:xfrm>
        </p:spPr>
        <p:txBody>
          <a:bodyPr/>
          <a:lstStyle/>
          <a:p>
            <a:r>
              <a:rPr lang="en-US" dirty="0"/>
              <a:t>2012 – 2022 On National Peak Generation Comparison</a:t>
            </a:r>
          </a:p>
        </p:txBody>
      </p:sp>
      <p:pic>
        <p:nvPicPr>
          <p:cNvPr id="5" name="Content Placeholder 4">
            <a:extLst>
              <a:ext uri="{FF2B5EF4-FFF2-40B4-BE49-F238E27FC236}">
                <a16:creationId xmlns:a16="http://schemas.microsoft.com/office/drawing/2014/main" id="{AADA0369-697D-A559-D6FB-B4974F65DCED}"/>
              </a:ext>
            </a:extLst>
          </p:cNvPr>
          <p:cNvPicPr>
            <a:picLocks noGrp="1" noChangeAspect="1"/>
          </p:cNvPicPr>
          <p:nvPr>
            <p:ph sz="quarter" idx="20"/>
          </p:nvPr>
        </p:nvPicPr>
        <p:blipFill>
          <a:blip r:embed="rId2"/>
          <a:stretch>
            <a:fillRect/>
          </a:stretch>
        </p:blipFill>
        <p:spPr>
          <a:xfrm>
            <a:off x="632607" y="1543440"/>
            <a:ext cx="5940717" cy="3935412"/>
          </a:xfrm>
          <a:prstGeom prst="rect">
            <a:avLst/>
          </a:prstGeom>
        </p:spPr>
      </p:pic>
      <p:grpSp>
        <p:nvGrpSpPr>
          <p:cNvPr id="7" name="Group 6">
            <a:extLst>
              <a:ext uri="{FF2B5EF4-FFF2-40B4-BE49-F238E27FC236}">
                <a16:creationId xmlns:a16="http://schemas.microsoft.com/office/drawing/2014/main" id="{2E7255B0-485C-74E5-4990-AA03D0A495C8}"/>
              </a:ext>
            </a:extLst>
          </p:cNvPr>
          <p:cNvGrpSpPr/>
          <p:nvPr/>
        </p:nvGrpSpPr>
        <p:grpSpPr>
          <a:xfrm>
            <a:off x="7347075" y="3143822"/>
            <a:ext cx="4235324" cy="2588045"/>
            <a:chOff x="1411236" y="1033308"/>
            <a:chExt cx="5657850" cy="3134955"/>
          </a:xfrm>
        </p:grpSpPr>
        <p:pic>
          <p:nvPicPr>
            <p:cNvPr id="8" name="Picture 7">
              <a:extLst>
                <a:ext uri="{FF2B5EF4-FFF2-40B4-BE49-F238E27FC236}">
                  <a16:creationId xmlns:a16="http://schemas.microsoft.com/office/drawing/2014/main" id="{BF5F90E4-BB28-0B8B-F445-929419C39F9B}"/>
                </a:ext>
              </a:extLst>
            </p:cNvPr>
            <p:cNvPicPr>
              <a:picLocks noChangeAspect="1"/>
            </p:cNvPicPr>
            <p:nvPr/>
          </p:nvPicPr>
          <p:blipFill>
            <a:blip r:embed="rId3"/>
            <a:stretch>
              <a:fillRect/>
            </a:stretch>
          </p:blipFill>
          <p:spPr>
            <a:xfrm>
              <a:off x="1411236" y="1033308"/>
              <a:ext cx="5657850" cy="2000250"/>
            </a:xfrm>
            <a:prstGeom prst="rect">
              <a:avLst/>
            </a:prstGeom>
          </p:spPr>
        </p:pic>
        <p:pic>
          <p:nvPicPr>
            <p:cNvPr id="9" name="Picture 8">
              <a:extLst>
                <a:ext uri="{FF2B5EF4-FFF2-40B4-BE49-F238E27FC236}">
                  <a16:creationId xmlns:a16="http://schemas.microsoft.com/office/drawing/2014/main" id="{8B356EC8-7704-E124-0547-FD7C9283166E}"/>
                </a:ext>
              </a:extLst>
            </p:cNvPr>
            <p:cNvPicPr>
              <a:picLocks noChangeAspect="1"/>
            </p:cNvPicPr>
            <p:nvPr/>
          </p:nvPicPr>
          <p:blipFill>
            <a:blip r:embed="rId4"/>
            <a:stretch>
              <a:fillRect/>
            </a:stretch>
          </p:blipFill>
          <p:spPr>
            <a:xfrm>
              <a:off x="1411236" y="2996688"/>
              <a:ext cx="5657850" cy="1171575"/>
            </a:xfrm>
            <a:prstGeom prst="rect">
              <a:avLst/>
            </a:prstGeom>
          </p:spPr>
        </p:pic>
      </p:grpSp>
      <p:sp>
        <p:nvSpPr>
          <p:cNvPr id="11" name="TextBox 10">
            <a:extLst>
              <a:ext uri="{FF2B5EF4-FFF2-40B4-BE49-F238E27FC236}">
                <a16:creationId xmlns:a16="http://schemas.microsoft.com/office/drawing/2014/main" id="{8CB0A0F1-FECE-B56D-B38D-408D5CAA445A}"/>
              </a:ext>
            </a:extLst>
          </p:cNvPr>
          <p:cNvSpPr txBox="1"/>
          <p:nvPr/>
        </p:nvSpPr>
        <p:spPr>
          <a:xfrm>
            <a:off x="7186524" y="1543440"/>
            <a:ext cx="3976777" cy="954107"/>
          </a:xfrm>
          <a:prstGeom prst="rect">
            <a:avLst/>
          </a:prstGeom>
          <a:noFill/>
        </p:spPr>
        <p:txBody>
          <a:bodyPr wrap="square">
            <a:spAutoFit/>
          </a:bodyPr>
          <a:lstStyle/>
          <a:p>
            <a:r>
              <a:rPr lang="en-US" sz="1400" dirty="0">
                <a:solidFill>
                  <a:schemeClr val="tx1"/>
                </a:solidFill>
                <a:highlight>
                  <a:srgbClr val="FAA21B"/>
                </a:highlight>
              </a:rPr>
              <a:t>Installed wind nameplate went from 56 to 149 GW in past 10 years, yet capacity at peak load only increased 14 GW representing 3.1% of total resource capacity today</a:t>
            </a:r>
          </a:p>
        </p:txBody>
      </p:sp>
      <p:sp>
        <p:nvSpPr>
          <p:cNvPr id="12" name="Arrow: Right 11">
            <a:extLst>
              <a:ext uri="{FF2B5EF4-FFF2-40B4-BE49-F238E27FC236}">
                <a16:creationId xmlns:a16="http://schemas.microsoft.com/office/drawing/2014/main" id="{8B29B35E-107D-F5E6-9489-414BB5932505}"/>
              </a:ext>
            </a:extLst>
          </p:cNvPr>
          <p:cNvSpPr/>
          <p:nvPr/>
        </p:nvSpPr>
        <p:spPr>
          <a:xfrm rot="9758554">
            <a:off x="6305098" y="2188267"/>
            <a:ext cx="999285" cy="964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66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0C193-57FB-3B25-283D-CDE59AEC9BD1}"/>
              </a:ext>
            </a:extLst>
          </p:cNvPr>
          <p:cNvSpPr>
            <a:spLocks noGrp="1"/>
          </p:cNvSpPr>
          <p:nvPr>
            <p:ph sz="quarter" idx="19"/>
          </p:nvPr>
        </p:nvSpPr>
        <p:spPr/>
        <p:txBody>
          <a:bodyPr/>
          <a:lstStyle/>
          <a:p>
            <a:endParaRPr lang="en-US" dirty="0"/>
          </a:p>
        </p:txBody>
      </p:sp>
      <p:pic>
        <p:nvPicPr>
          <p:cNvPr id="6" name="Content Placeholder 5">
            <a:extLst>
              <a:ext uri="{FF2B5EF4-FFF2-40B4-BE49-F238E27FC236}">
                <a16:creationId xmlns:a16="http://schemas.microsoft.com/office/drawing/2014/main" id="{FB585B5B-5CB2-0C7D-E86C-F162C09BCD47}"/>
              </a:ext>
            </a:extLst>
          </p:cNvPr>
          <p:cNvPicPr>
            <a:picLocks noGrp="1" noChangeAspect="1"/>
          </p:cNvPicPr>
          <p:nvPr>
            <p:ph sz="quarter" idx="20"/>
          </p:nvPr>
        </p:nvPicPr>
        <p:blipFill>
          <a:blip r:embed="rId2"/>
          <a:stretch>
            <a:fillRect/>
          </a:stretch>
        </p:blipFill>
        <p:spPr>
          <a:xfrm>
            <a:off x="162382" y="115504"/>
            <a:ext cx="11676718" cy="6315043"/>
          </a:xfrm>
        </p:spPr>
      </p:pic>
    </p:spTree>
    <p:extLst>
      <p:ext uri="{BB962C8B-B14F-4D97-AF65-F5344CB8AC3E}">
        <p14:creationId xmlns:p14="http://schemas.microsoft.com/office/powerpoint/2010/main" val="229517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0680-A195-1058-B442-8AF19B93BE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71E14F-C8ED-B86C-E04A-4533156B092A}"/>
              </a:ext>
            </a:extLst>
          </p:cNvPr>
          <p:cNvSpPr>
            <a:spLocks noGrp="1"/>
          </p:cNvSpPr>
          <p:nvPr>
            <p:ph idx="1"/>
          </p:nvPr>
        </p:nvSpPr>
        <p:spPr/>
        <p:txBody>
          <a:bodyPr/>
          <a:lstStyle/>
          <a:p>
            <a:endParaRPr lang="en-US"/>
          </a:p>
        </p:txBody>
      </p:sp>
      <p:pic>
        <p:nvPicPr>
          <p:cNvPr id="4" name="Content Placeholder 9">
            <a:extLst>
              <a:ext uri="{FF2B5EF4-FFF2-40B4-BE49-F238E27FC236}">
                <a16:creationId xmlns:a16="http://schemas.microsoft.com/office/drawing/2014/main" id="{6EAA747B-0043-62F0-8BB3-F967DF5F760D}"/>
              </a:ext>
            </a:extLst>
          </p:cNvPr>
          <p:cNvPicPr>
            <a:picLocks noChangeAspect="1"/>
          </p:cNvPicPr>
          <p:nvPr/>
        </p:nvPicPr>
        <p:blipFill>
          <a:blip r:embed="rId2"/>
          <a:stretch>
            <a:fillRect/>
          </a:stretch>
        </p:blipFill>
        <p:spPr>
          <a:xfrm>
            <a:off x="-1" y="-1"/>
            <a:ext cx="12117519" cy="6785811"/>
          </a:xfrm>
          <a:prstGeom prst="rect">
            <a:avLst/>
          </a:prstGeom>
        </p:spPr>
      </p:pic>
      <p:sp>
        <p:nvSpPr>
          <p:cNvPr id="5" name="TextBox 4">
            <a:extLst>
              <a:ext uri="{FF2B5EF4-FFF2-40B4-BE49-F238E27FC236}">
                <a16:creationId xmlns:a16="http://schemas.microsoft.com/office/drawing/2014/main" id="{9E6769A6-EA07-B843-DE0A-C8E9AC37B1AD}"/>
              </a:ext>
            </a:extLst>
          </p:cNvPr>
          <p:cNvSpPr txBox="1"/>
          <p:nvPr/>
        </p:nvSpPr>
        <p:spPr>
          <a:xfrm rot="19634304">
            <a:off x="-50127" y="3266274"/>
            <a:ext cx="2410192" cy="523220"/>
          </a:xfrm>
          <a:prstGeom prst="rect">
            <a:avLst/>
          </a:prstGeom>
          <a:noFill/>
        </p:spPr>
        <p:txBody>
          <a:bodyPr wrap="square" rtlCol="0">
            <a:spAutoFit/>
          </a:bodyPr>
          <a:lstStyle/>
          <a:p>
            <a:r>
              <a:rPr lang="en-US" sz="2800" b="1" dirty="0">
                <a:solidFill>
                  <a:srgbClr val="D34727"/>
                </a:solidFill>
              </a:rPr>
              <a:t>That’s 0.5%!!</a:t>
            </a:r>
          </a:p>
        </p:txBody>
      </p:sp>
    </p:spTree>
    <p:extLst>
      <p:ext uri="{BB962C8B-B14F-4D97-AF65-F5344CB8AC3E}">
        <p14:creationId xmlns:p14="http://schemas.microsoft.com/office/powerpoint/2010/main" val="12944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ABB3C9-D42F-C10C-129A-7DCA31D7220E}"/>
              </a:ext>
            </a:extLst>
          </p:cNvPr>
          <p:cNvSpPr>
            <a:spLocks noGrp="1"/>
          </p:cNvSpPr>
          <p:nvPr>
            <p:ph type="body" sz="quarter" idx="10"/>
          </p:nvPr>
        </p:nvSpPr>
        <p:spPr/>
        <p:txBody>
          <a:bodyPr/>
          <a:lstStyle/>
          <a:p>
            <a:pPr algn="ctr"/>
            <a:r>
              <a:rPr lang="en-US" dirty="0"/>
              <a:t>Statutory Authority  17-05 North Dakota Century Code</a:t>
            </a:r>
          </a:p>
          <a:p>
            <a:pPr algn="ctr"/>
            <a:r>
              <a:rPr lang="en-US" dirty="0"/>
              <a:t>Created by North Dakota Legislature – 2005</a:t>
            </a:r>
          </a:p>
          <a:p>
            <a:pPr algn="ctr"/>
            <a:r>
              <a:rPr lang="en-US" dirty="0">
                <a:solidFill>
                  <a:srgbClr val="D34727"/>
                </a:solidFill>
              </a:rPr>
              <a:t>Authority – comprised of the three members of the ND Industrial Commission</a:t>
            </a:r>
          </a:p>
          <a:p>
            <a:pPr algn="ctr"/>
            <a:r>
              <a:rPr lang="en-US" dirty="0"/>
              <a:t>	Governor – Attorney General – Ag Commissioner</a:t>
            </a:r>
          </a:p>
          <a:p>
            <a:r>
              <a:rPr lang="en-US" dirty="0">
                <a:solidFill>
                  <a:srgbClr val="D34727"/>
                </a:solidFill>
              </a:rPr>
              <a:t>Broad Authority</a:t>
            </a:r>
          </a:p>
          <a:p>
            <a:r>
              <a:rPr lang="en-US" dirty="0"/>
              <a:t>	</a:t>
            </a:r>
            <a:r>
              <a:rPr lang="en-US" sz="1600" dirty="0"/>
              <a:t>Grants or loans</a:t>
            </a:r>
          </a:p>
          <a:p>
            <a:r>
              <a:rPr lang="en-US" sz="1600" dirty="0"/>
              <a:t>	Issue up to $800 in revenue bonds</a:t>
            </a:r>
          </a:p>
          <a:p>
            <a:r>
              <a:rPr lang="en-US" sz="1600" dirty="0"/>
              <a:t>	Enter lease-sale contracts</a:t>
            </a:r>
          </a:p>
          <a:p>
            <a:r>
              <a:rPr lang="en-US" sz="1600" dirty="0"/>
              <a:t>	Own, lease, rent, dispose of transmission facilities</a:t>
            </a:r>
          </a:p>
          <a:p>
            <a:r>
              <a:rPr lang="en-US" sz="1600" dirty="0"/>
              <a:t>	Enter contracts to construct, maintain or operative transmission facilities</a:t>
            </a:r>
          </a:p>
          <a:p>
            <a:r>
              <a:rPr lang="en-US" sz="1600" dirty="0"/>
              <a:t>	Investigate, plan, prioritize and propose transmission </a:t>
            </a:r>
            <a:r>
              <a:rPr lang="en-US" sz="1600" dirty="0" err="1"/>
              <a:t>cooridors</a:t>
            </a:r>
            <a:endParaRPr lang="en-US" sz="1600" dirty="0"/>
          </a:p>
          <a:p>
            <a:r>
              <a:rPr lang="en-US" sz="1600" dirty="0"/>
              <a:t>	Participate in regional transmission organizations</a:t>
            </a:r>
          </a:p>
        </p:txBody>
      </p:sp>
      <p:sp>
        <p:nvSpPr>
          <p:cNvPr id="3" name="Title 2">
            <a:extLst>
              <a:ext uri="{FF2B5EF4-FFF2-40B4-BE49-F238E27FC236}">
                <a16:creationId xmlns:a16="http://schemas.microsoft.com/office/drawing/2014/main" id="{35192DC8-9A8D-49C7-ED08-15176BE7B154}"/>
              </a:ext>
            </a:extLst>
          </p:cNvPr>
          <p:cNvSpPr>
            <a:spLocks noGrp="1"/>
          </p:cNvSpPr>
          <p:nvPr>
            <p:ph type="title"/>
          </p:nvPr>
        </p:nvSpPr>
        <p:spPr/>
        <p:txBody>
          <a:bodyPr/>
          <a:lstStyle/>
          <a:p>
            <a:r>
              <a:rPr lang="en-US" dirty="0"/>
              <a:t>North Dakota Transmission Authority</a:t>
            </a:r>
          </a:p>
        </p:txBody>
      </p:sp>
    </p:spTree>
    <p:extLst>
      <p:ext uri="{BB962C8B-B14F-4D97-AF65-F5344CB8AC3E}">
        <p14:creationId xmlns:p14="http://schemas.microsoft.com/office/powerpoint/2010/main" val="999852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AEB23-32DF-B666-8C8E-6CC83E453AC0}"/>
              </a:ext>
            </a:extLst>
          </p:cNvPr>
          <p:cNvSpPr>
            <a:spLocks noGrp="1"/>
          </p:cNvSpPr>
          <p:nvPr>
            <p:ph sz="quarter" idx="19"/>
          </p:nvPr>
        </p:nvSpPr>
        <p:spPr/>
        <p:txBody>
          <a:bodyPr/>
          <a:lstStyle/>
          <a:p>
            <a:endParaRPr lang="en-US"/>
          </a:p>
        </p:txBody>
      </p:sp>
      <p:pic>
        <p:nvPicPr>
          <p:cNvPr id="6" name="Content Placeholder 5">
            <a:extLst>
              <a:ext uri="{FF2B5EF4-FFF2-40B4-BE49-F238E27FC236}">
                <a16:creationId xmlns:a16="http://schemas.microsoft.com/office/drawing/2014/main" id="{166136CE-F808-6677-17BF-C56833250101}"/>
              </a:ext>
            </a:extLst>
          </p:cNvPr>
          <p:cNvPicPr>
            <a:picLocks noGrp="1" noChangeAspect="1"/>
          </p:cNvPicPr>
          <p:nvPr>
            <p:ph sz="quarter" idx="20"/>
          </p:nvPr>
        </p:nvPicPr>
        <p:blipFill>
          <a:blip r:embed="rId2"/>
          <a:stretch>
            <a:fillRect/>
          </a:stretch>
        </p:blipFill>
        <p:spPr>
          <a:xfrm>
            <a:off x="1360905" y="1351379"/>
            <a:ext cx="9470190" cy="5604534"/>
          </a:xfrm>
        </p:spPr>
      </p:pic>
      <p:sp>
        <p:nvSpPr>
          <p:cNvPr id="2" name="TextBox 1">
            <a:extLst>
              <a:ext uri="{FF2B5EF4-FFF2-40B4-BE49-F238E27FC236}">
                <a16:creationId xmlns:a16="http://schemas.microsoft.com/office/drawing/2014/main" id="{9A938627-F1EB-02B8-74D4-BB79A6C18280}"/>
              </a:ext>
            </a:extLst>
          </p:cNvPr>
          <p:cNvSpPr txBox="1"/>
          <p:nvPr/>
        </p:nvSpPr>
        <p:spPr>
          <a:xfrm rot="19684833">
            <a:off x="-59523" y="4158139"/>
            <a:ext cx="2840854" cy="646331"/>
          </a:xfrm>
          <a:prstGeom prst="rect">
            <a:avLst/>
          </a:prstGeom>
          <a:noFill/>
        </p:spPr>
        <p:txBody>
          <a:bodyPr wrap="square" rtlCol="0">
            <a:spAutoFit/>
          </a:bodyPr>
          <a:lstStyle/>
          <a:p>
            <a:r>
              <a:rPr lang="en-US" b="1" dirty="0">
                <a:solidFill>
                  <a:srgbClr val="D34727"/>
                </a:solidFill>
              </a:rPr>
              <a:t>40 </a:t>
            </a:r>
            <a:r>
              <a:rPr lang="en-US" b="1" dirty="0" err="1">
                <a:solidFill>
                  <a:srgbClr val="D34727"/>
                </a:solidFill>
              </a:rPr>
              <a:t>hrs</a:t>
            </a:r>
            <a:r>
              <a:rPr lang="en-US" b="1" dirty="0">
                <a:solidFill>
                  <a:srgbClr val="D34727"/>
                </a:solidFill>
              </a:rPr>
              <a:t> below 200MW</a:t>
            </a:r>
          </a:p>
          <a:p>
            <a:r>
              <a:rPr lang="en-US" b="1" dirty="0">
                <a:solidFill>
                  <a:srgbClr val="D34727"/>
                </a:solidFill>
              </a:rPr>
              <a:t>10 </a:t>
            </a:r>
            <a:r>
              <a:rPr lang="en-US" b="1" dirty="0" err="1">
                <a:solidFill>
                  <a:srgbClr val="D34727"/>
                </a:solidFill>
              </a:rPr>
              <a:t>hrs</a:t>
            </a:r>
            <a:r>
              <a:rPr lang="en-US" b="1" dirty="0">
                <a:solidFill>
                  <a:srgbClr val="D34727"/>
                </a:solidFill>
              </a:rPr>
              <a:t> actually negative</a:t>
            </a:r>
          </a:p>
        </p:txBody>
      </p:sp>
    </p:spTree>
    <p:extLst>
      <p:ext uri="{BB962C8B-B14F-4D97-AF65-F5344CB8AC3E}">
        <p14:creationId xmlns:p14="http://schemas.microsoft.com/office/powerpoint/2010/main" val="1886233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0AA4-3D37-47F7-A57E-7A397E9B2309}"/>
              </a:ext>
            </a:extLst>
          </p:cNvPr>
          <p:cNvSpPr>
            <a:spLocks noGrp="1"/>
          </p:cNvSpPr>
          <p:nvPr>
            <p:ph sz="quarter" idx="19"/>
          </p:nvPr>
        </p:nvSpPr>
        <p:spPr>
          <a:xfrm>
            <a:off x="1028699" y="359811"/>
            <a:ext cx="10134329" cy="819150"/>
          </a:xfrm>
        </p:spPr>
        <p:txBody>
          <a:bodyPr anchor="ctr">
            <a:normAutofit fontScale="92500" lnSpcReduction="20000"/>
          </a:bodyPr>
          <a:lstStyle/>
          <a:p>
            <a:pPr algn="ctr"/>
            <a:r>
              <a:rPr lang="en-US" sz="2400" b="1" dirty="0">
                <a:solidFill>
                  <a:srgbClr val="FFFFFF"/>
                </a:solidFill>
                <a:latin typeface="Arial" panose="020B0604020202020204" pitchFamily="34" charset="0"/>
                <a:cs typeface="Arial" panose="020B0604020202020204" pitchFamily="34" charset="0"/>
                <a:sym typeface="Helvetica Neue"/>
              </a:rPr>
              <a:t>Objectives: Model Resource Adequacy and Cost in </a:t>
            </a:r>
          </a:p>
          <a:p>
            <a:pPr algn="ctr"/>
            <a:r>
              <a:rPr lang="en-US" sz="2400" b="1" dirty="0">
                <a:solidFill>
                  <a:srgbClr val="FFFFFF"/>
                </a:solidFill>
                <a:latin typeface="Arial" panose="020B0604020202020204" pitchFamily="34" charset="0"/>
                <a:cs typeface="Arial" panose="020B0604020202020204" pitchFamily="34" charset="0"/>
                <a:sym typeface="Helvetica Neue"/>
              </a:rPr>
              <a:t>MISO and SPP Under Two Scenarios</a:t>
            </a:r>
          </a:p>
          <a:p>
            <a:pPr>
              <a:lnSpc>
                <a:spcPct val="90000"/>
              </a:lnSpc>
            </a:pPr>
            <a:endParaRPr lang="en-US" sz="2500" b="1" dirty="0"/>
          </a:p>
        </p:txBody>
      </p:sp>
      <p:sp>
        <p:nvSpPr>
          <p:cNvPr id="4" name="Slide Number Placeholder 3" hidden="1">
            <a:extLst>
              <a:ext uri="{FF2B5EF4-FFF2-40B4-BE49-F238E27FC236}">
                <a16:creationId xmlns:a16="http://schemas.microsoft.com/office/drawing/2014/main" id="{A83A4E78-1396-4D6A-8F7B-E50139F6233C}"/>
              </a:ext>
            </a:extLst>
          </p:cNvPr>
          <p:cNvSpPr>
            <a:spLocks noGrp="1"/>
          </p:cNvSpPr>
          <p:nvPr>
            <p:ph type="sldNum" sz="quarter" idx="4294967295"/>
          </p:nvPr>
        </p:nvSpPr>
        <p:spPr>
          <a:xfrm>
            <a:off x="9448800" y="6356350"/>
            <a:ext cx="2743200" cy="365125"/>
          </a:xfrm>
        </p:spPr>
        <p:txBody>
          <a:bodyPr>
            <a:normAutofit/>
          </a:bodyPr>
          <a:lstStyle/>
          <a:p>
            <a:pPr>
              <a:lnSpc>
                <a:spcPct val="90000"/>
              </a:lnSpc>
              <a:spcAft>
                <a:spcPts val="600"/>
              </a:spcAft>
            </a:pPr>
            <a:fld id="{B0623664-9D34-4457-9AF2-096082E7ECAE}" type="slidenum">
              <a:rPr lang="en-US" smtClean="0"/>
              <a:pPr>
                <a:lnSpc>
                  <a:spcPct val="90000"/>
                </a:lnSpc>
                <a:spcAft>
                  <a:spcPts val="600"/>
                </a:spcAft>
              </a:pPr>
              <a:t>21</a:t>
            </a:fld>
            <a:endParaRPr lang="en-US"/>
          </a:p>
        </p:txBody>
      </p:sp>
      <p:sp>
        <p:nvSpPr>
          <p:cNvPr id="8" name="TextBox 7">
            <a:extLst>
              <a:ext uri="{FF2B5EF4-FFF2-40B4-BE49-F238E27FC236}">
                <a16:creationId xmlns:a16="http://schemas.microsoft.com/office/drawing/2014/main" id="{55024D11-D7B3-89D1-74BE-6925224A79D3}"/>
              </a:ext>
            </a:extLst>
          </p:cNvPr>
          <p:cNvSpPr txBox="1"/>
          <p:nvPr/>
        </p:nvSpPr>
        <p:spPr>
          <a:xfrm>
            <a:off x="925183" y="1364132"/>
            <a:ext cx="8788160" cy="1410194"/>
          </a:xfrm>
          <a:prstGeom prst="rect">
            <a:avLst/>
          </a:prstGeom>
          <a:noFill/>
        </p:spPr>
        <p:txBody>
          <a:bodyPr wrap="square">
            <a:spAutoFit/>
          </a:bodyPr>
          <a:lstStyle/>
          <a:p>
            <a:pPr marR="0" lvl="0">
              <a:lnSpc>
                <a:spcPct val="107000"/>
              </a:lnSpc>
              <a:spcBef>
                <a:spcPts val="0"/>
              </a:spcBef>
              <a:spcAft>
                <a:spcPts val="1200"/>
              </a:spcAft>
            </a:pPr>
            <a:r>
              <a:rPr lang="en-US" b="1" dirty="0">
                <a:latin typeface="Arial" panose="020B0604020202020204" pitchFamily="34" charset="0"/>
                <a:cs typeface="Arial" panose="020B0604020202020204" pitchFamily="34" charset="0"/>
              </a:rPr>
              <a:t>Step 1: Develop Reasonable Accreditation Values for  Wind and Solar</a:t>
            </a:r>
          </a:p>
          <a:p>
            <a:pPr marL="742950" marR="0" lvl="1" indent="-285750">
              <a:lnSpc>
                <a:spcPct val="107000"/>
              </a:lnSpc>
              <a:spcBef>
                <a:spcPts val="0"/>
              </a:spcBef>
              <a:spcAft>
                <a:spcPts val="0"/>
              </a:spcAft>
              <a:buFont typeface="+mj-lt"/>
              <a:buAutoNum type="alphaLcPeriod"/>
            </a:pPr>
            <a:r>
              <a:rPr lang="en-US" dirty="0">
                <a:latin typeface="Arial" panose="020B0604020202020204" pitchFamily="34" charset="0"/>
                <a:cs typeface="Arial" panose="020B0604020202020204" pitchFamily="34" charset="0"/>
              </a:rPr>
              <a:t>2018-2022 hourly dataset</a:t>
            </a:r>
          </a:p>
          <a:p>
            <a:pPr marL="1143000" marR="0" lvl="2" indent="-228600">
              <a:lnSpc>
                <a:spcPct val="107000"/>
              </a:lnSpc>
              <a:spcBef>
                <a:spcPts val="0"/>
              </a:spcBef>
              <a:spcAft>
                <a:spcPts val="0"/>
              </a:spcAft>
              <a:buFont typeface="+mj-lt"/>
              <a:buAutoNum type="romanLcPeriod"/>
            </a:pPr>
            <a:r>
              <a:rPr lang="en-US" dirty="0">
                <a:latin typeface="Arial" panose="020B0604020202020204" pitchFamily="34" charset="0"/>
                <a:cs typeface="Arial" panose="020B0604020202020204" pitchFamily="34" charset="0"/>
              </a:rPr>
              <a:t>Peak load availability.</a:t>
            </a:r>
          </a:p>
          <a:p>
            <a:pPr marL="1143000" marR="0" lvl="2" indent="-228600">
              <a:lnSpc>
                <a:spcPct val="107000"/>
              </a:lnSpc>
              <a:spcBef>
                <a:spcPts val="0"/>
              </a:spcBef>
              <a:spcAft>
                <a:spcPts val="0"/>
              </a:spcAft>
              <a:buFont typeface="+mj-lt"/>
              <a:buAutoNum type="romanLcPeriod"/>
            </a:pPr>
            <a:r>
              <a:rPr lang="en-US" dirty="0">
                <a:latin typeface="Arial" panose="020B0604020202020204" pitchFamily="34" charset="0"/>
                <a:cs typeface="Arial" panose="020B0604020202020204" pitchFamily="34" charset="0"/>
              </a:rPr>
              <a:t>Net peak load availability.</a:t>
            </a:r>
          </a:p>
        </p:txBody>
      </p:sp>
      <p:sp>
        <p:nvSpPr>
          <p:cNvPr id="10" name="TextBox 9">
            <a:extLst>
              <a:ext uri="{FF2B5EF4-FFF2-40B4-BE49-F238E27FC236}">
                <a16:creationId xmlns:a16="http://schemas.microsoft.com/office/drawing/2014/main" id="{2678F21F-7410-43FE-C9AA-07DD6C27BA34}"/>
              </a:ext>
            </a:extLst>
          </p:cNvPr>
          <p:cNvSpPr txBox="1"/>
          <p:nvPr/>
        </p:nvSpPr>
        <p:spPr>
          <a:xfrm>
            <a:off x="924908" y="2888212"/>
            <a:ext cx="10341635" cy="1410194"/>
          </a:xfrm>
          <a:prstGeom prst="rect">
            <a:avLst/>
          </a:prstGeom>
          <a:noFill/>
        </p:spPr>
        <p:txBody>
          <a:bodyPr wrap="square">
            <a:spAutoFit/>
          </a:bodyPr>
          <a:lstStyle/>
          <a:p>
            <a:pPr marR="0" lvl="0">
              <a:lnSpc>
                <a:spcPct val="107000"/>
              </a:lnSpc>
              <a:spcBef>
                <a:spcPts val="0"/>
              </a:spcBef>
              <a:spcAft>
                <a:spcPts val="1200"/>
              </a:spcAft>
            </a:pPr>
            <a:r>
              <a:rPr lang="en-US" b="1" dirty="0">
                <a:latin typeface="Arial" panose="020B0604020202020204" pitchFamily="34" charset="0"/>
                <a:cs typeface="Arial" panose="020B0604020202020204" pitchFamily="34" charset="0"/>
              </a:rPr>
              <a:t>Step 2: Reference Scenario</a:t>
            </a:r>
          </a:p>
          <a:p>
            <a:pPr marL="742950" marR="0" lvl="1" indent="-285750">
              <a:lnSpc>
                <a:spcPct val="107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EIA planned additions and retirements by 2035. </a:t>
            </a:r>
          </a:p>
          <a:p>
            <a:pPr marL="742950" marR="0" lvl="1" indent="-285750">
              <a:lnSpc>
                <a:spcPct val="107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Replace with modeled wind solar and four-hour storage. </a:t>
            </a:r>
          </a:p>
          <a:p>
            <a:pPr marL="742950" marR="0" lvl="1" indent="-285750">
              <a:lnSpc>
                <a:spcPct val="107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Peak load and net load.</a:t>
            </a:r>
          </a:p>
        </p:txBody>
      </p:sp>
      <p:sp>
        <p:nvSpPr>
          <p:cNvPr id="12" name="TextBox 11">
            <a:extLst>
              <a:ext uri="{FF2B5EF4-FFF2-40B4-BE49-F238E27FC236}">
                <a16:creationId xmlns:a16="http://schemas.microsoft.com/office/drawing/2014/main" id="{25245AD0-866C-FDC0-0A42-99972D2A523F}"/>
              </a:ext>
            </a:extLst>
          </p:cNvPr>
          <p:cNvSpPr txBox="1"/>
          <p:nvPr/>
        </p:nvSpPr>
        <p:spPr>
          <a:xfrm>
            <a:off x="925183" y="4594769"/>
            <a:ext cx="10341360" cy="1410194"/>
          </a:xfrm>
          <a:prstGeom prst="rect">
            <a:avLst/>
          </a:prstGeom>
          <a:noFill/>
        </p:spPr>
        <p:txBody>
          <a:bodyPr wrap="square">
            <a:spAutoFit/>
          </a:bodyPr>
          <a:lstStyle/>
          <a:p>
            <a:pPr marR="0" lvl="0">
              <a:lnSpc>
                <a:spcPct val="107000"/>
              </a:lnSpc>
              <a:spcBef>
                <a:spcPts val="0"/>
              </a:spcBef>
              <a:spcAft>
                <a:spcPts val="1200"/>
              </a:spcAft>
            </a:pPr>
            <a:r>
              <a:rPr lang="en-US" b="1" dirty="0">
                <a:latin typeface="Arial" panose="020B0604020202020204" pitchFamily="34" charset="0"/>
                <a:cs typeface="Arial" panose="020B0604020202020204" pitchFamily="34" charset="0"/>
              </a:rPr>
              <a:t>Step 3: Ozone Transport Rule (OTR) and Coal Combustion Residual (CCR) Scenario</a:t>
            </a:r>
          </a:p>
          <a:p>
            <a:pPr marL="800100" marR="0" lvl="1" indent="-342900">
              <a:lnSpc>
                <a:spcPct val="107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Loss of coal and gas by 2035. </a:t>
            </a:r>
          </a:p>
          <a:p>
            <a:pPr marL="800100" marR="0" lvl="1" indent="-342900">
              <a:lnSpc>
                <a:spcPct val="107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Replace with natural gas, wind, solar, and four-hour storage.</a:t>
            </a:r>
          </a:p>
          <a:p>
            <a:pPr marL="800100" marR="0" lvl="1" indent="-342900">
              <a:lnSpc>
                <a:spcPct val="107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Peak load and net load.</a:t>
            </a:r>
          </a:p>
        </p:txBody>
      </p:sp>
    </p:spTree>
    <p:extLst>
      <p:ext uri="{BB962C8B-B14F-4D97-AF65-F5344CB8AC3E}">
        <p14:creationId xmlns:p14="http://schemas.microsoft.com/office/powerpoint/2010/main" val="306827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835" y="383870"/>
            <a:ext cx="10134329" cy="819150"/>
          </a:xfrm>
        </p:spPr>
        <p:txBody>
          <a:bodyPr anchor="ctr">
            <a:normAutofit fontScale="92500" lnSpcReduction="20000"/>
          </a:bodyPr>
          <a:lstStyle/>
          <a:p>
            <a:r>
              <a:rPr lang="en-US" sz="2800" b="1" dirty="0">
                <a:solidFill>
                  <a:srgbClr val="FFFFFF"/>
                </a:solidFill>
                <a:latin typeface="Helvetica Neue" panose="02000503000000020004"/>
                <a:sym typeface="Helvetica Neue"/>
              </a:rPr>
              <a:t>Methodology- Developing a Standardized Capacity Accreditation for Renewable Resources</a:t>
            </a:r>
          </a:p>
          <a:p>
            <a:endParaRPr lang="en-US" b="1" dirty="0"/>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8567996F-04A7-42A9-98CB-9030663B8F95}" type="slidenum">
              <a:rPr lang="en-US" smtClean="0"/>
              <a:pPr>
                <a:lnSpc>
                  <a:spcPct val="90000"/>
                </a:lnSpc>
                <a:spcAft>
                  <a:spcPts val="600"/>
                </a:spcAft>
              </a:pPr>
              <a:t>22</a:t>
            </a:fld>
            <a:endParaRPr lang="en-US">
              <a:solidFill>
                <a:srgbClr val="FFFFFF"/>
              </a:solidFill>
            </a:endParaRPr>
          </a:p>
        </p:txBody>
      </p:sp>
      <p:sp>
        <p:nvSpPr>
          <p:cNvPr id="3" name="TextBox 2">
            <a:extLst>
              <a:ext uri="{FF2B5EF4-FFF2-40B4-BE49-F238E27FC236}">
                <a16:creationId xmlns:a16="http://schemas.microsoft.com/office/drawing/2014/main" id="{FCA260DA-8368-2F40-95E0-B845EE17927B}"/>
              </a:ext>
            </a:extLst>
          </p:cNvPr>
          <p:cNvSpPr txBox="1"/>
          <p:nvPr/>
        </p:nvSpPr>
        <p:spPr>
          <a:xfrm>
            <a:off x="-190501" y="1502586"/>
            <a:ext cx="3800476" cy="4678910"/>
          </a:xfrm>
          <a:prstGeom prst="rect">
            <a:avLst/>
          </a:prstGeom>
          <a:noFill/>
        </p:spPr>
        <p:txBody>
          <a:bodyPr wrap="square">
            <a:spAutoFit/>
          </a:bodyPr>
          <a:lstStyle/>
          <a:p>
            <a:pPr marL="800100" lvl="1" indent="-342900">
              <a:lnSpc>
                <a:spcPct val="107000"/>
              </a:lnSpc>
              <a:buFont typeface="Arial" panose="020B0604020202020204" pitchFamily="34" charset="0"/>
              <a:buChar char="•"/>
            </a:pPr>
            <a:r>
              <a:rPr lang="en-US" sz="2000" b="1" dirty="0">
                <a:latin typeface="Helvetica Neue" panose="02000503000000020004"/>
              </a:rPr>
              <a:t>Peak Load:</a:t>
            </a:r>
            <a:r>
              <a:rPr lang="en-US" sz="2000" dirty="0">
                <a:latin typeface="Helvetica Neue" panose="02000503000000020004"/>
              </a:rPr>
              <a:t> The hours with the highest electricity demand.</a:t>
            </a:r>
          </a:p>
          <a:p>
            <a:pPr marL="800100" lvl="1" indent="-342900">
              <a:lnSpc>
                <a:spcPct val="107000"/>
              </a:lnSpc>
              <a:buFont typeface="Arial" panose="020B0604020202020204" pitchFamily="34" charset="0"/>
              <a:buChar char="•"/>
            </a:pPr>
            <a:r>
              <a:rPr lang="en-US" sz="2000" b="1" dirty="0">
                <a:latin typeface="Helvetica Neue" panose="02000503000000020004"/>
              </a:rPr>
              <a:t>Net peak load: </a:t>
            </a:r>
            <a:r>
              <a:rPr lang="en-US" sz="2000" dirty="0">
                <a:latin typeface="Helvetica Neue" panose="02000503000000020004"/>
              </a:rPr>
              <a:t>Gross demand minus wind and solar generation, which allows us to assess the highest demand hours where wind and solar output is the lowest. This is the standard new wind and solar resources should be judged by going forward. </a:t>
            </a:r>
            <a:endParaRPr lang="en-US" sz="2000" dirty="0">
              <a:latin typeface="Helvetica Neue" panose="02000503000000020004" pitchFamily="2" charset="0"/>
            </a:endParaRPr>
          </a:p>
        </p:txBody>
      </p:sp>
      <p:sp>
        <p:nvSpPr>
          <p:cNvPr id="5" name="TextBox 4">
            <a:extLst>
              <a:ext uri="{FF2B5EF4-FFF2-40B4-BE49-F238E27FC236}">
                <a16:creationId xmlns:a16="http://schemas.microsoft.com/office/drawing/2014/main" id="{1A81FEA2-6022-06A5-285B-3BD27567F80F}"/>
              </a:ext>
            </a:extLst>
          </p:cNvPr>
          <p:cNvSpPr txBox="1"/>
          <p:nvPr/>
        </p:nvSpPr>
        <p:spPr>
          <a:xfrm>
            <a:off x="5122416" y="1357524"/>
            <a:ext cx="6738552" cy="853952"/>
          </a:xfrm>
          <a:prstGeom prst="rect">
            <a:avLst/>
          </a:prstGeom>
          <a:noFill/>
        </p:spPr>
        <p:txBody>
          <a:bodyPr wrap="square">
            <a:spAutoFit/>
          </a:bodyPr>
          <a:lstStyle/>
          <a:p>
            <a:pPr marR="0" lvl="0">
              <a:lnSpc>
                <a:spcPct val="107000"/>
              </a:lnSpc>
              <a:spcBef>
                <a:spcPts val="0"/>
              </a:spcBef>
              <a:spcAft>
                <a:spcPts val="1200"/>
              </a:spcAft>
            </a:pPr>
            <a:r>
              <a:rPr lang="en-US" sz="2400" b="1" dirty="0">
                <a:latin typeface="Helvetica Neue" panose="02000503000000020004" pitchFamily="2" charset="0"/>
              </a:rPr>
              <a:t>Assess wind and solar variability during peak load and net peak load hours</a:t>
            </a:r>
          </a:p>
        </p:txBody>
      </p:sp>
      <p:graphicFrame>
        <p:nvGraphicFramePr>
          <p:cNvPr id="6" name="Content Placeholder 5">
            <a:extLst>
              <a:ext uri="{FF2B5EF4-FFF2-40B4-BE49-F238E27FC236}">
                <a16:creationId xmlns:a16="http://schemas.microsoft.com/office/drawing/2014/main" id="{DDCC5CD4-3433-1216-E510-A27F049A5CF2}"/>
              </a:ext>
            </a:extLst>
          </p:cNvPr>
          <p:cNvGraphicFramePr>
            <a:graphicFrameLocks noGrp="1"/>
          </p:cNvGraphicFramePr>
          <p:nvPr>
            <p:ph sz="quarter" idx="20"/>
            <p:extLst>
              <p:ext uri="{D42A27DB-BD31-4B8C-83A1-F6EECF244321}">
                <p14:modId xmlns:p14="http://schemas.microsoft.com/office/powerpoint/2010/main" val="3180055886"/>
              </p:ext>
            </p:extLst>
          </p:nvPr>
        </p:nvGraphicFramePr>
        <p:xfrm>
          <a:off x="4197204" y="2379216"/>
          <a:ext cx="7663764" cy="4200538"/>
        </p:xfrm>
        <a:graphic>
          <a:graphicData uri="http://schemas.openxmlformats.org/drawingml/2006/chart">
            <c:chart xmlns:c="http://schemas.openxmlformats.org/drawingml/2006/chart" xmlns:r="http://schemas.openxmlformats.org/officeDocument/2006/relationships" r:id="rId2"/>
          </a:graphicData>
        </a:graphic>
      </p:graphicFrame>
      <p:sp>
        <p:nvSpPr>
          <p:cNvPr id="7" name="Arrow: Right 6">
            <a:extLst>
              <a:ext uri="{FF2B5EF4-FFF2-40B4-BE49-F238E27FC236}">
                <a16:creationId xmlns:a16="http://schemas.microsoft.com/office/drawing/2014/main" id="{4CC4DFF2-8B7C-7052-8496-958AD58935CB}"/>
              </a:ext>
            </a:extLst>
          </p:cNvPr>
          <p:cNvSpPr/>
          <p:nvPr/>
        </p:nvSpPr>
        <p:spPr>
          <a:xfrm rot="437523">
            <a:off x="9057736" y="5495027"/>
            <a:ext cx="879894" cy="2329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03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835" y="449674"/>
            <a:ext cx="10538769" cy="819150"/>
          </a:xfrm>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Helvetica Neue" panose="02000503000000020004"/>
                <a:ea typeface="Helvetica Neue" panose="02000503000000020004" pitchFamily="2" charset="0"/>
                <a:cs typeface="Helvetica Neue" panose="02000503000000020004" pitchFamily="2" charset="0"/>
              </a:rPr>
              <a:t>Even With </a:t>
            </a:r>
            <a:r>
              <a:rPr kumimoji="0" lang="en-US" b="1" i="0" u="none" strike="noStrike" kern="1200" cap="none" spc="0" normalizeH="0" baseline="0" noProof="0" dirty="0">
                <a:ln>
                  <a:noFill/>
                </a:ln>
                <a:solidFill>
                  <a:schemeClr val="accent1">
                    <a:lumMod val="60000"/>
                    <a:lumOff val="40000"/>
                  </a:schemeClr>
                </a:solidFill>
                <a:effectLst/>
                <a:uLnTx/>
                <a:uFillTx/>
                <a:latin typeface="Helvetica Neue" panose="02000503000000020004"/>
                <a:ea typeface="Helvetica Neue" panose="02000503000000020004" pitchFamily="2" charset="0"/>
                <a:cs typeface="Helvetica Neue" panose="02000503000000020004" pitchFamily="2" charset="0"/>
              </a:rPr>
              <a:t>No EPA impact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FFFFFF"/>
                </a:solidFill>
                <a:effectLst/>
                <a:uLnTx/>
                <a:uFillTx/>
                <a:latin typeface="Helvetica Neue" panose="02000503000000020004"/>
                <a:ea typeface="Helvetica Neue" panose="02000503000000020004" pitchFamily="2" charset="0"/>
                <a:cs typeface="Helvetica Neue" panose="02000503000000020004" pitchFamily="2" charset="0"/>
              </a:rPr>
              <a:t>MISO Relying Upon Weather &amp; Imports for Reserve</a:t>
            </a:r>
          </a:p>
          <a:p>
            <a:endParaRPr lang="en-US" b="1" dirty="0"/>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8567996F-04A7-42A9-98CB-9030663B8F95}" type="slidenum">
              <a:rPr lang="en-US" smtClean="0"/>
              <a:pPr>
                <a:lnSpc>
                  <a:spcPct val="90000"/>
                </a:lnSpc>
                <a:spcAft>
                  <a:spcPts val="600"/>
                </a:spcAft>
              </a:pPr>
              <a:t>23</a:t>
            </a:fld>
            <a:endParaRPr lang="en-US">
              <a:solidFill>
                <a:srgbClr val="FFFFFF"/>
              </a:solidFill>
            </a:endParaRPr>
          </a:p>
        </p:txBody>
      </p:sp>
      <p:graphicFrame>
        <p:nvGraphicFramePr>
          <p:cNvPr id="3" name="Content Placeholder 2">
            <a:extLst>
              <a:ext uri="{FF2B5EF4-FFF2-40B4-BE49-F238E27FC236}">
                <a16:creationId xmlns:a16="http://schemas.microsoft.com/office/drawing/2014/main" id="{49FB5407-7F20-FC10-0D84-D2E6CB3F7A6A}"/>
              </a:ext>
            </a:extLst>
          </p:cNvPr>
          <p:cNvGraphicFramePr>
            <a:graphicFrameLocks noGrp="1"/>
          </p:cNvGraphicFramePr>
          <p:nvPr>
            <p:ph sz="quarter" idx="20"/>
          </p:nvPr>
        </p:nvGraphicFramePr>
        <p:xfrm>
          <a:off x="1028835" y="1268824"/>
          <a:ext cx="7768935" cy="40577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6">
            <a:extLst>
              <a:ext uri="{FF2B5EF4-FFF2-40B4-BE49-F238E27FC236}">
                <a16:creationId xmlns:a16="http://schemas.microsoft.com/office/drawing/2014/main" id="{0CFCB023-8CEC-D6C9-45F2-29EC22051B94}"/>
              </a:ext>
            </a:extLst>
          </p:cNvPr>
          <p:cNvGraphicFramePr>
            <a:graphicFrameLocks noGrp="1"/>
          </p:cNvGraphicFramePr>
          <p:nvPr/>
        </p:nvGraphicFramePr>
        <p:xfrm>
          <a:off x="9383696" y="1221025"/>
          <a:ext cx="2401196" cy="5273040"/>
        </p:xfrm>
        <a:graphic>
          <a:graphicData uri="http://schemas.openxmlformats.org/drawingml/2006/table">
            <a:tbl>
              <a:tblPr firstRow="1" bandRow="1">
                <a:tableStyleId>{5940675A-B579-460E-94D1-54222C63F5DA}</a:tableStyleId>
              </a:tblPr>
              <a:tblGrid>
                <a:gridCol w="1200598">
                  <a:extLst>
                    <a:ext uri="{9D8B030D-6E8A-4147-A177-3AD203B41FA5}">
                      <a16:colId xmlns:a16="http://schemas.microsoft.com/office/drawing/2014/main" val="4121322749"/>
                    </a:ext>
                  </a:extLst>
                </a:gridCol>
                <a:gridCol w="1200598">
                  <a:extLst>
                    <a:ext uri="{9D8B030D-6E8A-4147-A177-3AD203B41FA5}">
                      <a16:colId xmlns:a16="http://schemas.microsoft.com/office/drawing/2014/main" val="2379912364"/>
                    </a:ext>
                  </a:extLst>
                </a:gridCol>
              </a:tblGrid>
              <a:tr h="509445">
                <a:tc>
                  <a:txBody>
                    <a:bodyPr/>
                    <a:lstStyle/>
                    <a:p>
                      <a:pPr algn="ctr"/>
                      <a:r>
                        <a:rPr lang="en-US" sz="1600" dirty="0">
                          <a:latin typeface="Helvetica Neue" panose="02000503000000020004"/>
                        </a:rPr>
                        <a:t>Year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Helvetica Neue" panose="02000503000000020004"/>
                        </a:rPr>
                        <a:t>Reserve Margin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8591148"/>
                  </a:ext>
                </a:extLst>
              </a:tr>
              <a:tr h="294942">
                <a:tc>
                  <a:txBody>
                    <a:bodyPr/>
                    <a:lstStyle/>
                    <a:p>
                      <a:pPr algn="ctr"/>
                      <a:r>
                        <a:rPr lang="en-US" sz="1600">
                          <a:latin typeface="Helvetica Neue" panose="02000503000000020004"/>
                        </a:rPr>
                        <a:t>2022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a:latin typeface="Helvetica Neue" panose="02000503000000020004"/>
                        </a:rPr>
                        <a:t>34%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0970453"/>
                  </a:ext>
                </a:extLst>
              </a:tr>
              <a:tr h="294942">
                <a:tc>
                  <a:txBody>
                    <a:bodyPr/>
                    <a:lstStyle/>
                    <a:p>
                      <a:pPr algn="ctr"/>
                      <a:r>
                        <a:rPr lang="en-US" sz="1600">
                          <a:latin typeface="Helvetica Neue" panose="02000503000000020004"/>
                        </a:rPr>
                        <a:t>2023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latin typeface="Helvetica Neue" panose="02000503000000020004"/>
                        </a:rPr>
                        <a:t>32%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3332288"/>
                  </a:ext>
                </a:extLst>
              </a:tr>
              <a:tr h="294942">
                <a:tc>
                  <a:txBody>
                    <a:bodyPr/>
                    <a:lstStyle/>
                    <a:p>
                      <a:pPr algn="ctr"/>
                      <a:r>
                        <a:rPr lang="en-US" sz="1600">
                          <a:latin typeface="Helvetica Neue" panose="02000503000000020004"/>
                        </a:rPr>
                        <a:t>2024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latin typeface="Helvetica Neue" panose="02000503000000020004"/>
                        </a:rPr>
                        <a:t>30%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4332952"/>
                  </a:ext>
                </a:extLst>
              </a:tr>
              <a:tr h="294942">
                <a:tc>
                  <a:txBody>
                    <a:bodyPr/>
                    <a:lstStyle/>
                    <a:p>
                      <a:pPr algn="ctr"/>
                      <a:r>
                        <a:rPr lang="en-US" sz="1600" dirty="0">
                          <a:latin typeface="Helvetica Neue" panose="02000503000000020004"/>
                        </a:rPr>
                        <a:t>2025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latin typeface="Helvetica Neue" panose="02000503000000020004"/>
                        </a:rPr>
                        <a:t>30%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507108"/>
                  </a:ext>
                </a:extLst>
              </a:tr>
              <a:tr h="294942">
                <a:tc>
                  <a:txBody>
                    <a:bodyPr/>
                    <a:lstStyle/>
                    <a:p>
                      <a:pPr algn="ctr"/>
                      <a:r>
                        <a:rPr lang="en-US" sz="1600" b="0">
                          <a:solidFill>
                            <a:schemeClr val="tx1"/>
                          </a:solidFill>
                          <a:latin typeface="Helvetica Neue" panose="02000503000000020004"/>
                        </a:rPr>
                        <a:t>2026</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0" dirty="0">
                          <a:solidFill>
                            <a:schemeClr val="tx1"/>
                          </a:solidFill>
                          <a:latin typeface="Helvetica Neue" panose="02000503000000020004"/>
                        </a:rPr>
                        <a:t>28%</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5967192"/>
                  </a:ext>
                </a:extLst>
              </a:tr>
              <a:tr h="294942">
                <a:tc>
                  <a:txBody>
                    <a:bodyPr/>
                    <a:lstStyle/>
                    <a:p>
                      <a:pPr algn="ctr"/>
                      <a:r>
                        <a:rPr lang="en-US" sz="1600" b="1">
                          <a:solidFill>
                            <a:srgbClr val="FF0000"/>
                          </a:solidFill>
                          <a:latin typeface="Helvetica Neue" panose="02000503000000020004"/>
                        </a:rPr>
                        <a:t>2027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FF0000"/>
                          </a:solidFill>
                          <a:latin typeface="Helvetica Neue" panose="02000503000000020004"/>
                        </a:rPr>
                        <a:t>27%</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3186022"/>
                  </a:ext>
                </a:extLst>
              </a:tr>
              <a:tr h="294942">
                <a:tc>
                  <a:txBody>
                    <a:bodyPr/>
                    <a:lstStyle/>
                    <a:p>
                      <a:pPr algn="ctr"/>
                      <a:r>
                        <a:rPr lang="en-US" sz="1600" b="1">
                          <a:solidFill>
                            <a:srgbClr val="FF0000"/>
                          </a:solidFill>
                          <a:latin typeface="Helvetica Neue" panose="02000503000000020004"/>
                        </a:rPr>
                        <a:t>2028</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FF0000"/>
                          </a:solidFill>
                          <a:latin typeface="Helvetica Neue" panose="02000503000000020004"/>
                        </a:rPr>
                        <a:t>26%</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87314"/>
                  </a:ext>
                </a:extLst>
              </a:tr>
              <a:tr h="294942">
                <a:tc>
                  <a:txBody>
                    <a:bodyPr/>
                    <a:lstStyle/>
                    <a:p>
                      <a:pPr algn="ctr"/>
                      <a:r>
                        <a:rPr lang="en-US" sz="1600" b="1">
                          <a:solidFill>
                            <a:srgbClr val="FF0000"/>
                          </a:solidFill>
                          <a:latin typeface="Helvetica Neue" panose="02000503000000020004"/>
                        </a:rPr>
                        <a:t>2029</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FF0000"/>
                          </a:solidFill>
                          <a:latin typeface="Helvetica Neue" panose="02000503000000020004"/>
                        </a:rPr>
                        <a:t>25%</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429550"/>
                  </a:ext>
                </a:extLst>
              </a:tr>
              <a:tr h="294942">
                <a:tc>
                  <a:txBody>
                    <a:bodyPr/>
                    <a:lstStyle/>
                    <a:p>
                      <a:pPr algn="ctr"/>
                      <a:r>
                        <a:rPr lang="en-US" sz="1600" b="1">
                          <a:solidFill>
                            <a:srgbClr val="FF0000"/>
                          </a:solidFill>
                          <a:latin typeface="Helvetica Neue" panose="02000503000000020004"/>
                        </a:rPr>
                        <a:t>2030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FF0000"/>
                          </a:solidFill>
                          <a:latin typeface="Helvetica Neue" panose="02000503000000020004"/>
                        </a:rPr>
                        <a:t>23%</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8155134"/>
                  </a:ext>
                </a:extLst>
              </a:tr>
              <a:tr h="294942">
                <a:tc>
                  <a:txBody>
                    <a:bodyPr/>
                    <a:lstStyle/>
                    <a:p>
                      <a:pPr algn="ctr"/>
                      <a:r>
                        <a:rPr lang="en-US" sz="1600" b="1">
                          <a:solidFill>
                            <a:srgbClr val="FF0000"/>
                          </a:solidFill>
                          <a:latin typeface="Helvetica Neue" panose="02000503000000020004"/>
                        </a:rPr>
                        <a:t>2031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FF0000"/>
                          </a:solidFill>
                          <a:latin typeface="Helvetica Neue" panose="02000503000000020004"/>
                        </a:rPr>
                        <a:t>22%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4519897"/>
                  </a:ext>
                </a:extLst>
              </a:tr>
              <a:tr h="294942">
                <a:tc>
                  <a:txBody>
                    <a:bodyPr/>
                    <a:lstStyle/>
                    <a:p>
                      <a:pPr algn="ctr"/>
                      <a:r>
                        <a:rPr lang="en-US" sz="1600" b="1">
                          <a:solidFill>
                            <a:srgbClr val="FF0000"/>
                          </a:solidFill>
                          <a:latin typeface="Helvetica Neue" panose="02000503000000020004"/>
                        </a:rPr>
                        <a:t>2032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FF0000"/>
                          </a:solidFill>
                          <a:latin typeface="Helvetica Neue" panose="02000503000000020004"/>
                        </a:rPr>
                        <a:t>21%</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0068498"/>
                  </a:ext>
                </a:extLst>
              </a:tr>
              <a:tr h="294942">
                <a:tc>
                  <a:txBody>
                    <a:bodyPr/>
                    <a:lstStyle/>
                    <a:p>
                      <a:pPr algn="ctr"/>
                      <a:r>
                        <a:rPr lang="en-US" sz="1600" b="1">
                          <a:solidFill>
                            <a:srgbClr val="FF0000"/>
                          </a:solidFill>
                          <a:latin typeface="Helvetica Neue" panose="02000503000000020004"/>
                        </a:rPr>
                        <a:t>2033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FF0000"/>
                          </a:solidFill>
                          <a:latin typeface="Helvetica Neue" panose="02000503000000020004"/>
                        </a:rPr>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5955671"/>
                  </a:ext>
                </a:extLst>
              </a:tr>
              <a:tr h="294942">
                <a:tc>
                  <a:txBody>
                    <a:bodyPr/>
                    <a:lstStyle/>
                    <a:p>
                      <a:pPr algn="ctr"/>
                      <a:r>
                        <a:rPr lang="en-US" sz="1600" b="1">
                          <a:solidFill>
                            <a:srgbClr val="FF0000"/>
                          </a:solidFill>
                          <a:latin typeface="Helvetica Neue" panose="02000503000000020004"/>
                        </a:rPr>
                        <a:t>2034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a:solidFill>
                            <a:srgbClr val="FF0000"/>
                          </a:solidFill>
                          <a:latin typeface="Helvetica Neue" panose="02000503000000020004"/>
                        </a:rPr>
                        <a:t>19%</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5151804"/>
                  </a:ext>
                </a:extLst>
              </a:tr>
              <a:tr h="294942">
                <a:tc>
                  <a:txBody>
                    <a:bodyPr/>
                    <a:lstStyle/>
                    <a:p>
                      <a:pPr algn="ctr"/>
                      <a:r>
                        <a:rPr lang="en-US" sz="1600" b="1">
                          <a:solidFill>
                            <a:srgbClr val="FF0000"/>
                          </a:solidFill>
                          <a:latin typeface="Helvetica Neue" panose="02000503000000020004"/>
                        </a:rPr>
                        <a:t>2035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18%</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369741"/>
                  </a:ext>
                </a:extLst>
              </a:tr>
            </a:tbl>
          </a:graphicData>
        </a:graphic>
      </p:graphicFrame>
      <p:sp>
        <p:nvSpPr>
          <p:cNvPr id="6" name="TextBox 5">
            <a:extLst>
              <a:ext uri="{FF2B5EF4-FFF2-40B4-BE49-F238E27FC236}">
                <a16:creationId xmlns:a16="http://schemas.microsoft.com/office/drawing/2014/main" id="{165513CD-7ED7-C7F2-75B3-B042738AC61E}"/>
              </a:ext>
            </a:extLst>
          </p:cNvPr>
          <p:cNvSpPr txBox="1"/>
          <p:nvPr/>
        </p:nvSpPr>
        <p:spPr>
          <a:xfrm>
            <a:off x="422296" y="5437316"/>
            <a:ext cx="8244840" cy="830997"/>
          </a:xfrm>
          <a:prstGeom prst="rect">
            <a:avLst/>
          </a:prstGeom>
          <a:noFill/>
        </p:spPr>
        <p:txBody>
          <a:bodyPr wrap="square" lIns="91440" tIns="45720" rIns="91440" bIns="45720" anchor="t">
            <a:sp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Estimated firm capacity using net peak load capacity accreditation values for wind (5.8%) and solar (12%), 95% for nuclear, and 90% for other thermal generators. Different than MISO cleared UCAP (unforced [accredited] capacity). </a:t>
            </a:r>
          </a:p>
        </p:txBody>
      </p:sp>
      <p:sp>
        <p:nvSpPr>
          <p:cNvPr id="7" name="Arrow: Up 6">
            <a:extLst>
              <a:ext uri="{FF2B5EF4-FFF2-40B4-BE49-F238E27FC236}">
                <a16:creationId xmlns:a16="http://schemas.microsoft.com/office/drawing/2014/main" id="{A7AFD58E-C78D-B0B3-DBB0-C2F38320FFD9}"/>
              </a:ext>
            </a:extLst>
          </p:cNvPr>
          <p:cNvSpPr/>
          <p:nvPr/>
        </p:nvSpPr>
        <p:spPr>
          <a:xfrm>
            <a:off x="4235569" y="2087592"/>
            <a:ext cx="353683" cy="208759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21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835" y="599279"/>
            <a:ext cx="10134329" cy="562006"/>
          </a:xfrm>
        </p:spPr>
        <p:txBody>
          <a:bodyPr anchor="ctr">
            <a:normAutofit lnSpcReduction="10000"/>
          </a:bodyPr>
          <a:lstStyle/>
          <a:p>
            <a:r>
              <a:rPr lang="en-US" sz="2800" b="1" dirty="0">
                <a:solidFill>
                  <a:srgbClr val="FFFFFF"/>
                </a:solidFill>
                <a:latin typeface="Helvetica Neue" panose="02000503000000020004"/>
                <a:ea typeface="Helvetica Neue" panose="02000503000000020004" pitchFamily="2" charset="0"/>
                <a:cs typeface="Helvetica Neue" panose="02000503000000020004" pitchFamily="2" charset="0"/>
              </a:rPr>
              <a:t>MISO OTR + CCR Scenario: Capacity Shortfall Risk</a:t>
            </a:r>
          </a:p>
          <a:p>
            <a:endParaRPr lang="en-US" b="1" dirty="0"/>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8567996F-04A7-42A9-98CB-9030663B8F95}" type="slidenum">
              <a:rPr lang="en-US" smtClean="0"/>
              <a:pPr>
                <a:lnSpc>
                  <a:spcPct val="90000"/>
                </a:lnSpc>
                <a:spcAft>
                  <a:spcPts val="600"/>
                </a:spcAft>
              </a:pPr>
              <a:t>24</a:t>
            </a:fld>
            <a:endParaRPr lang="en-US">
              <a:solidFill>
                <a:srgbClr val="FFFFFF"/>
              </a:solidFill>
            </a:endParaRPr>
          </a:p>
        </p:txBody>
      </p:sp>
      <p:graphicFrame>
        <p:nvGraphicFramePr>
          <p:cNvPr id="3" name="Content Placeholder 2">
            <a:extLst>
              <a:ext uri="{FF2B5EF4-FFF2-40B4-BE49-F238E27FC236}">
                <a16:creationId xmlns:a16="http://schemas.microsoft.com/office/drawing/2014/main" id="{18866A04-9B3E-A366-7A3F-8EAC71DAE2FB}"/>
              </a:ext>
            </a:extLst>
          </p:cNvPr>
          <p:cNvGraphicFramePr>
            <a:graphicFrameLocks noGrp="1"/>
          </p:cNvGraphicFramePr>
          <p:nvPr>
            <p:ph sz="quarter" idx="20"/>
          </p:nvPr>
        </p:nvGraphicFramePr>
        <p:xfrm>
          <a:off x="1028972" y="1201984"/>
          <a:ext cx="7618150" cy="39559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6">
            <a:extLst>
              <a:ext uri="{FF2B5EF4-FFF2-40B4-BE49-F238E27FC236}">
                <a16:creationId xmlns:a16="http://schemas.microsoft.com/office/drawing/2014/main" id="{9678FCFE-D910-9021-0741-3796C4C01D86}"/>
              </a:ext>
            </a:extLst>
          </p:cNvPr>
          <p:cNvGraphicFramePr>
            <a:graphicFrameLocks noGrp="1"/>
          </p:cNvGraphicFramePr>
          <p:nvPr/>
        </p:nvGraphicFramePr>
        <p:xfrm>
          <a:off x="8922058" y="1201983"/>
          <a:ext cx="2991776" cy="5273040"/>
        </p:xfrm>
        <a:graphic>
          <a:graphicData uri="http://schemas.openxmlformats.org/drawingml/2006/table">
            <a:tbl>
              <a:tblPr firstRow="1" bandRow="1">
                <a:tableStyleId>{5940675A-B579-460E-94D1-54222C63F5DA}</a:tableStyleId>
              </a:tblPr>
              <a:tblGrid>
                <a:gridCol w="1495888">
                  <a:extLst>
                    <a:ext uri="{9D8B030D-6E8A-4147-A177-3AD203B41FA5}">
                      <a16:colId xmlns:a16="http://schemas.microsoft.com/office/drawing/2014/main" val="4121322749"/>
                    </a:ext>
                  </a:extLst>
                </a:gridCol>
                <a:gridCol w="1495888">
                  <a:extLst>
                    <a:ext uri="{9D8B030D-6E8A-4147-A177-3AD203B41FA5}">
                      <a16:colId xmlns:a16="http://schemas.microsoft.com/office/drawing/2014/main" val="2379912364"/>
                    </a:ext>
                  </a:extLst>
                </a:gridCol>
              </a:tblGrid>
              <a:tr h="568531">
                <a:tc>
                  <a:txBody>
                    <a:bodyPr/>
                    <a:lstStyle/>
                    <a:p>
                      <a:pPr algn="ctr"/>
                      <a:r>
                        <a:rPr lang="en-US" sz="1600" dirty="0">
                          <a:latin typeface="Helvetica Neue" panose="02000503000000020004"/>
                        </a:rPr>
                        <a:t>Year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Helvetica Neue" panose="02000503000000020004"/>
                        </a:rPr>
                        <a:t>Reserve Margin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8591148"/>
                  </a:ext>
                </a:extLst>
              </a:tr>
              <a:tr h="329149">
                <a:tc>
                  <a:txBody>
                    <a:bodyPr/>
                    <a:lstStyle/>
                    <a:p>
                      <a:pPr algn="ctr"/>
                      <a:r>
                        <a:rPr lang="en-US" sz="1600" dirty="0">
                          <a:latin typeface="Helvetica Neue" panose="02000503000000020004"/>
                        </a:rPr>
                        <a:t>2022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latin typeface="Helvetica Neue" panose="02000503000000020004"/>
                        </a:rPr>
                        <a:t>34%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970453"/>
                  </a:ext>
                </a:extLst>
              </a:tr>
              <a:tr h="329149">
                <a:tc>
                  <a:txBody>
                    <a:bodyPr/>
                    <a:lstStyle/>
                    <a:p>
                      <a:pPr algn="ctr"/>
                      <a:r>
                        <a:rPr lang="en-US" sz="1600" dirty="0">
                          <a:latin typeface="Helvetica Neue" panose="02000503000000020004"/>
                        </a:rPr>
                        <a:t>2023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dirty="0">
                          <a:latin typeface="Helvetica Neue" panose="02000503000000020004"/>
                        </a:rPr>
                        <a:t>33%</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3332288"/>
                  </a:ext>
                </a:extLst>
              </a:tr>
              <a:tr h="329149">
                <a:tc>
                  <a:txBody>
                    <a:bodyPr/>
                    <a:lstStyle/>
                    <a:p>
                      <a:pPr algn="ctr"/>
                      <a:r>
                        <a:rPr lang="en-US" sz="1600" b="0">
                          <a:solidFill>
                            <a:schemeClr val="tx1"/>
                          </a:solidFill>
                          <a:latin typeface="Helvetica Neue" panose="02000503000000020004"/>
                        </a:rPr>
                        <a:t>2024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0" dirty="0">
                          <a:solidFill>
                            <a:schemeClr val="tx1"/>
                          </a:solidFill>
                          <a:latin typeface="Helvetica Neue" panose="02000503000000020004"/>
                        </a:rPr>
                        <a:t>31%</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4332952"/>
                  </a:ext>
                </a:extLst>
              </a:tr>
              <a:tr h="329149">
                <a:tc>
                  <a:txBody>
                    <a:bodyPr/>
                    <a:lstStyle/>
                    <a:p>
                      <a:pPr algn="ctr"/>
                      <a:r>
                        <a:rPr lang="en-US" sz="1600" b="1">
                          <a:solidFill>
                            <a:srgbClr val="FF0000"/>
                          </a:solidFill>
                          <a:latin typeface="Helvetica Neue" panose="02000503000000020004"/>
                        </a:rPr>
                        <a:t>2025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30%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507108"/>
                  </a:ext>
                </a:extLst>
              </a:tr>
              <a:tr h="329149">
                <a:tc>
                  <a:txBody>
                    <a:bodyPr/>
                    <a:lstStyle/>
                    <a:p>
                      <a:pPr algn="ctr"/>
                      <a:r>
                        <a:rPr lang="en-US" sz="1600" b="1" dirty="0">
                          <a:solidFill>
                            <a:srgbClr val="FF0000"/>
                          </a:solidFill>
                          <a:latin typeface="Helvetica Neue" panose="02000503000000020004"/>
                        </a:rPr>
                        <a:t>2026</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28%</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5967192"/>
                  </a:ext>
                </a:extLst>
              </a:tr>
              <a:tr h="329149">
                <a:tc>
                  <a:txBody>
                    <a:bodyPr/>
                    <a:lstStyle/>
                    <a:p>
                      <a:pPr algn="ctr"/>
                      <a:r>
                        <a:rPr lang="en-US" sz="1600" b="1" dirty="0">
                          <a:solidFill>
                            <a:srgbClr val="FF0000"/>
                          </a:solidFill>
                          <a:latin typeface="Helvetica Neue" panose="02000503000000020004"/>
                        </a:rPr>
                        <a:t>2027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27%</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63186022"/>
                  </a:ext>
                </a:extLst>
              </a:tr>
              <a:tr h="329149">
                <a:tc>
                  <a:txBody>
                    <a:bodyPr/>
                    <a:lstStyle/>
                    <a:p>
                      <a:pPr algn="ctr"/>
                      <a:r>
                        <a:rPr lang="en-US" sz="1600" b="1" dirty="0">
                          <a:solidFill>
                            <a:srgbClr val="FF0000"/>
                          </a:solidFill>
                          <a:latin typeface="Helvetica Neue" panose="02000503000000020004"/>
                        </a:rPr>
                        <a:t>2028</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25%</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387314"/>
                  </a:ext>
                </a:extLst>
              </a:tr>
              <a:tr h="329149">
                <a:tc>
                  <a:txBody>
                    <a:bodyPr/>
                    <a:lstStyle/>
                    <a:p>
                      <a:pPr algn="ctr"/>
                      <a:r>
                        <a:rPr lang="en-US" sz="1600" b="1" dirty="0">
                          <a:solidFill>
                            <a:srgbClr val="FF0000"/>
                          </a:solidFill>
                          <a:latin typeface="Helvetica Neue" panose="02000503000000020004"/>
                        </a:rPr>
                        <a:t>2029</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24%</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29550"/>
                  </a:ext>
                </a:extLst>
              </a:tr>
              <a:tr h="329149">
                <a:tc>
                  <a:txBody>
                    <a:bodyPr/>
                    <a:lstStyle/>
                    <a:p>
                      <a:pPr algn="ctr"/>
                      <a:r>
                        <a:rPr lang="en-US" sz="1600" b="1" dirty="0">
                          <a:solidFill>
                            <a:srgbClr val="FF0000"/>
                          </a:solidFill>
                          <a:latin typeface="Helvetica Neue" panose="02000503000000020004"/>
                        </a:rPr>
                        <a:t>2030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23%</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8155134"/>
                  </a:ext>
                </a:extLst>
              </a:tr>
              <a:tr h="329149">
                <a:tc>
                  <a:txBody>
                    <a:bodyPr/>
                    <a:lstStyle/>
                    <a:p>
                      <a:pPr algn="ctr"/>
                      <a:r>
                        <a:rPr lang="en-US" sz="1600" b="1" dirty="0">
                          <a:solidFill>
                            <a:srgbClr val="FF0000"/>
                          </a:solidFill>
                          <a:latin typeface="Helvetica Neue" panose="02000503000000020004"/>
                        </a:rPr>
                        <a:t>2031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22%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4519897"/>
                  </a:ext>
                </a:extLst>
              </a:tr>
              <a:tr h="329149">
                <a:tc>
                  <a:txBody>
                    <a:bodyPr/>
                    <a:lstStyle/>
                    <a:p>
                      <a:pPr algn="ctr"/>
                      <a:r>
                        <a:rPr lang="en-US" sz="1600" b="1" dirty="0">
                          <a:solidFill>
                            <a:srgbClr val="FF0000"/>
                          </a:solidFill>
                          <a:latin typeface="Helvetica Neue" panose="02000503000000020004"/>
                        </a:rPr>
                        <a:t>2032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21%</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0068498"/>
                  </a:ext>
                </a:extLst>
              </a:tr>
              <a:tr h="329149">
                <a:tc>
                  <a:txBody>
                    <a:bodyPr/>
                    <a:lstStyle/>
                    <a:p>
                      <a:pPr algn="ctr"/>
                      <a:r>
                        <a:rPr lang="en-US" sz="1600" b="1" dirty="0">
                          <a:solidFill>
                            <a:srgbClr val="FF0000"/>
                          </a:solidFill>
                          <a:latin typeface="Helvetica Neue" panose="02000503000000020004"/>
                        </a:rPr>
                        <a:t>2033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5955671"/>
                  </a:ext>
                </a:extLst>
              </a:tr>
              <a:tr h="329149">
                <a:tc>
                  <a:txBody>
                    <a:bodyPr/>
                    <a:lstStyle/>
                    <a:p>
                      <a:pPr algn="ctr"/>
                      <a:r>
                        <a:rPr lang="en-US" sz="1600" b="1" dirty="0">
                          <a:solidFill>
                            <a:srgbClr val="FF0000"/>
                          </a:solidFill>
                          <a:latin typeface="Helvetica Neue" panose="02000503000000020004"/>
                        </a:rPr>
                        <a:t>2034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19%</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5151804"/>
                  </a:ext>
                </a:extLst>
              </a:tr>
              <a:tr h="329149">
                <a:tc>
                  <a:txBody>
                    <a:bodyPr/>
                    <a:lstStyle/>
                    <a:p>
                      <a:pPr algn="ctr"/>
                      <a:r>
                        <a:rPr lang="en-US" sz="1600" b="1" dirty="0">
                          <a:solidFill>
                            <a:srgbClr val="FF0000"/>
                          </a:solidFill>
                          <a:latin typeface="Helvetica Neue" panose="02000503000000020004"/>
                        </a:rPr>
                        <a:t>2035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600" b="1" dirty="0">
                          <a:solidFill>
                            <a:srgbClr val="FF0000"/>
                          </a:solidFill>
                          <a:latin typeface="Helvetica Neue" panose="02000503000000020004"/>
                        </a:rPr>
                        <a:t>18%</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369741"/>
                  </a:ext>
                </a:extLst>
              </a:tr>
            </a:tbl>
          </a:graphicData>
        </a:graphic>
      </p:graphicFrame>
      <p:sp>
        <p:nvSpPr>
          <p:cNvPr id="6" name="TextBox 5">
            <a:extLst>
              <a:ext uri="{FF2B5EF4-FFF2-40B4-BE49-F238E27FC236}">
                <a16:creationId xmlns:a16="http://schemas.microsoft.com/office/drawing/2014/main" id="{DE4A498C-83FA-EDB1-BD80-EFB7036668FA}"/>
              </a:ext>
            </a:extLst>
          </p:cNvPr>
          <p:cNvSpPr txBox="1"/>
          <p:nvPr/>
        </p:nvSpPr>
        <p:spPr>
          <a:xfrm>
            <a:off x="379821" y="5239323"/>
            <a:ext cx="8542237" cy="1015663"/>
          </a:xfrm>
          <a:prstGeom prst="rect">
            <a:avLst/>
          </a:prstGeom>
          <a:solidFill>
            <a:schemeClr val="bg1"/>
          </a:solidFill>
        </p:spPr>
        <p:txBody>
          <a:bodyPr wrap="square" lIns="91440" tIns="45720" rIns="91440" bIns="45720" anchor="t">
            <a:spAutoFit/>
          </a:bodyPr>
          <a:lstStyle/>
          <a:p>
            <a:r>
              <a:rPr lang="en-US" sz="1500" dirty="0">
                <a:latin typeface="Helvetica Neue" panose="02000503000000020004" pitchFamily="2" charset="0"/>
                <a:ea typeface="Helvetica Neue" panose="02000503000000020004" pitchFamily="2" charset="0"/>
                <a:cs typeface="Helvetica Neue" panose="02000503000000020004" pitchFamily="2" charset="0"/>
              </a:rPr>
              <a:t>Estimated firm capacity using net peak load capacity accreditation values for wind (5.8%) and solar (12%), 95% for nuclear, and 90% for other thermal generators. Different than MISO cleared </a:t>
            </a:r>
            <a:r>
              <a:rPr lang="en-US" sz="1500" dirty="0" err="1">
                <a:latin typeface="Helvetica Neue" panose="02000503000000020004" pitchFamily="2" charset="0"/>
                <a:ea typeface="Helvetica Neue" panose="02000503000000020004" pitchFamily="2" charset="0"/>
                <a:cs typeface="Helvetica Neue" panose="02000503000000020004" pitchFamily="2" charset="0"/>
              </a:rPr>
              <a:t>UCAP</a:t>
            </a:r>
            <a:r>
              <a:rPr lang="en-US" sz="1500" dirty="0">
                <a:latin typeface="Helvetica Neue" panose="02000503000000020004" pitchFamily="2" charset="0"/>
                <a:ea typeface="Helvetica Neue" panose="02000503000000020004" pitchFamily="2" charset="0"/>
                <a:cs typeface="Helvetica Neue" panose="02000503000000020004" pitchFamily="2" charset="0"/>
              </a:rPr>
              <a:t> (unforced [accredited] capacity). Under this scenario, MISO would be dependent on intermittent resources to meet peak load.</a:t>
            </a:r>
          </a:p>
        </p:txBody>
      </p:sp>
      <p:sp>
        <p:nvSpPr>
          <p:cNvPr id="7" name="Arrow: Up 6">
            <a:extLst>
              <a:ext uri="{FF2B5EF4-FFF2-40B4-BE49-F238E27FC236}">
                <a16:creationId xmlns:a16="http://schemas.microsoft.com/office/drawing/2014/main" id="{26A4A13D-C90F-0FA8-C29E-0048ED13F79D}"/>
              </a:ext>
            </a:extLst>
          </p:cNvPr>
          <p:cNvSpPr/>
          <p:nvPr/>
        </p:nvSpPr>
        <p:spPr>
          <a:xfrm>
            <a:off x="3778370" y="1785668"/>
            <a:ext cx="362309" cy="197544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295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835" y="331038"/>
            <a:ext cx="10134329" cy="819150"/>
          </a:xfrm>
        </p:spPr>
        <p:txBody>
          <a:bodyPr anchor="ctr">
            <a:normAutofit fontScale="25000" lnSpcReduction="20000"/>
          </a:bodyPr>
          <a:lstStyle/>
          <a:p>
            <a:pPr lvl="0">
              <a:spcAft>
                <a:spcPts val="600"/>
              </a:spcAft>
              <a:defRPr/>
            </a:pPr>
            <a:r>
              <a:rPr lang="en-US" sz="11200" b="1" dirty="0">
                <a:solidFill>
                  <a:srgbClr val="FFFFFF"/>
                </a:solidFill>
                <a:latin typeface="Helvetica Neue" panose="02000503000000020004"/>
                <a:ea typeface="Helvetica Neue" panose="02000503000000020004" pitchFamily="2" charset="0"/>
                <a:cs typeface="Helvetica Neue" panose="02000503000000020004" pitchFamily="2" charset="0"/>
              </a:rPr>
              <a:t>Even With </a:t>
            </a:r>
            <a:r>
              <a:rPr lang="en-US" sz="11200" b="1" dirty="0">
                <a:solidFill>
                  <a:schemeClr val="accent1">
                    <a:lumMod val="60000"/>
                    <a:lumOff val="40000"/>
                  </a:schemeClr>
                </a:solidFill>
                <a:latin typeface="Helvetica Neue" panose="02000503000000020004"/>
                <a:ea typeface="Helvetica Neue" panose="02000503000000020004" pitchFamily="2" charset="0"/>
                <a:cs typeface="Helvetica Neue" panose="02000503000000020004" pitchFamily="2" charset="0"/>
              </a:rPr>
              <a:t>No EPA impact</a:t>
            </a:r>
            <a:r>
              <a:rPr lang="en-US" sz="11200" b="1" dirty="0">
                <a:solidFill>
                  <a:srgbClr val="FFFFFF"/>
                </a:solidFill>
                <a:latin typeface="Helvetica Neue" panose="02000503000000020004"/>
                <a:ea typeface="Helvetica Neue" panose="02000503000000020004" pitchFamily="2" charset="0"/>
                <a:cs typeface="Helvetica Neue" panose="02000503000000020004" pitchFamily="2" charset="0"/>
              </a:rPr>
              <a:t>, SPP Relying Upon </a:t>
            </a:r>
          </a:p>
          <a:p>
            <a:pPr lvl="0">
              <a:spcAft>
                <a:spcPts val="600"/>
              </a:spcAft>
              <a:defRPr/>
            </a:pPr>
            <a:r>
              <a:rPr lang="en-US" sz="11200" b="1" dirty="0">
                <a:solidFill>
                  <a:srgbClr val="FFFFFF"/>
                </a:solidFill>
                <a:latin typeface="Helvetica Neue" panose="02000503000000020004"/>
                <a:ea typeface="Helvetica Neue" panose="02000503000000020004" pitchFamily="2" charset="0"/>
                <a:cs typeface="Helvetica Neue" panose="02000503000000020004" pitchFamily="2" charset="0"/>
              </a:rPr>
              <a:t>Weather &amp; Imports for Reserve at SPP</a:t>
            </a:r>
          </a:p>
          <a:p>
            <a:endParaRPr lang="en-US" b="1" dirty="0"/>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8567996F-04A7-42A9-98CB-9030663B8F95}" type="slidenum">
              <a:rPr lang="en-US" smtClean="0"/>
              <a:pPr>
                <a:lnSpc>
                  <a:spcPct val="90000"/>
                </a:lnSpc>
                <a:spcAft>
                  <a:spcPts val="600"/>
                </a:spcAft>
              </a:pPr>
              <a:t>25</a:t>
            </a:fld>
            <a:endParaRPr lang="en-US">
              <a:solidFill>
                <a:srgbClr val="FFFFFF"/>
              </a:solidFill>
            </a:endParaRPr>
          </a:p>
        </p:txBody>
      </p:sp>
      <p:graphicFrame>
        <p:nvGraphicFramePr>
          <p:cNvPr id="3" name="Content Placeholder 2">
            <a:extLst>
              <a:ext uri="{FF2B5EF4-FFF2-40B4-BE49-F238E27FC236}">
                <a16:creationId xmlns:a16="http://schemas.microsoft.com/office/drawing/2014/main" id="{788210EE-9FA0-232B-B994-11E497F49F34}"/>
              </a:ext>
            </a:extLst>
          </p:cNvPr>
          <p:cNvGraphicFramePr>
            <a:graphicFrameLocks noGrp="1"/>
          </p:cNvGraphicFramePr>
          <p:nvPr>
            <p:ph sz="quarter" idx="20"/>
          </p:nvPr>
        </p:nvGraphicFramePr>
        <p:xfrm>
          <a:off x="78789" y="1388415"/>
          <a:ext cx="8692349" cy="3935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6">
            <a:extLst>
              <a:ext uri="{FF2B5EF4-FFF2-40B4-BE49-F238E27FC236}">
                <a16:creationId xmlns:a16="http://schemas.microsoft.com/office/drawing/2014/main" id="{176BF416-E6FD-E4F1-5490-695B6BF36B85}"/>
              </a:ext>
            </a:extLst>
          </p:cNvPr>
          <p:cNvGraphicFramePr>
            <a:graphicFrameLocks noGrp="1"/>
          </p:cNvGraphicFramePr>
          <p:nvPr/>
        </p:nvGraphicFramePr>
        <p:xfrm>
          <a:off x="8649380" y="1207363"/>
          <a:ext cx="3342968" cy="5189243"/>
        </p:xfrm>
        <a:graphic>
          <a:graphicData uri="http://schemas.openxmlformats.org/drawingml/2006/table">
            <a:tbl>
              <a:tblPr firstRow="1" bandRow="1">
                <a:tableStyleId>{5940675A-B579-460E-94D1-54222C63F5DA}</a:tableStyleId>
              </a:tblPr>
              <a:tblGrid>
                <a:gridCol w="1671484">
                  <a:extLst>
                    <a:ext uri="{9D8B030D-6E8A-4147-A177-3AD203B41FA5}">
                      <a16:colId xmlns:a16="http://schemas.microsoft.com/office/drawing/2014/main" val="4121322749"/>
                    </a:ext>
                  </a:extLst>
                </a:gridCol>
                <a:gridCol w="1671484">
                  <a:extLst>
                    <a:ext uri="{9D8B030D-6E8A-4147-A177-3AD203B41FA5}">
                      <a16:colId xmlns:a16="http://schemas.microsoft.com/office/drawing/2014/main" val="2379912364"/>
                    </a:ext>
                  </a:extLst>
                </a:gridCol>
              </a:tblGrid>
              <a:tr h="495323">
                <a:tc>
                  <a:txBody>
                    <a:bodyPr/>
                    <a:lstStyle/>
                    <a:p>
                      <a:pPr algn="ctr"/>
                      <a:r>
                        <a:rPr lang="en-US" sz="1600" dirty="0">
                          <a:latin typeface="Helvetica Neue" panose="02000503000000020004"/>
                        </a:rPr>
                        <a:t>Year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latin typeface="Helvetica Neue" panose="02000503000000020004"/>
                        </a:rPr>
                        <a:t>Reserve Margin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8591148"/>
                  </a:ext>
                </a:extLst>
              </a:tr>
              <a:tr h="296264">
                <a:tc>
                  <a:txBody>
                    <a:bodyPr/>
                    <a:lstStyle/>
                    <a:p>
                      <a:pPr algn="ctr"/>
                      <a:r>
                        <a:rPr lang="en-US" sz="1600" dirty="0">
                          <a:latin typeface="Helvetica Neue" panose="02000503000000020004"/>
                        </a:rPr>
                        <a:t>2022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latin typeface="Helvetica Neue" panose="02000503000000020004"/>
                        </a:rPr>
                        <a:t>19%</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0970453"/>
                  </a:ext>
                </a:extLst>
              </a:tr>
              <a:tr h="296264">
                <a:tc>
                  <a:txBody>
                    <a:bodyPr/>
                    <a:lstStyle/>
                    <a:p>
                      <a:pPr algn="ctr"/>
                      <a:r>
                        <a:rPr lang="en-US" sz="1600" b="1" dirty="0">
                          <a:solidFill>
                            <a:srgbClr val="FF0000"/>
                          </a:solidFill>
                          <a:latin typeface="Helvetica Neue" panose="02000503000000020004"/>
                        </a:rPr>
                        <a:t>2023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3332288"/>
                  </a:ext>
                </a:extLst>
              </a:tr>
              <a:tr h="296264">
                <a:tc>
                  <a:txBody>
                    <a:bodyPr/>
                    <a:lstStyle/>
                    <a:p>
                      <a:pPr algn="ctr"/>
                      <a:r>
                        <a:rPr lang="en-US" sz="1600" b="1">
                          <a:solidFill>
                            <a:srgbClr val="FF0000"/>
                          </a:solidFill>
                          <a:latin typeface="Helvetica Neue" panose="02000503000000020004"/>
                        </a:rPr>
                        <a:t>2024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21%</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4332952"/>
                  </a:ext>
                </a:extLst>
              </a:tr>
              <a:tr h="296264">
                <a:tc>
                  <a:txBody>
                    <a:bodyPr/>
                    <a:lstStyle/>
                    <a:p>
                      <a:pPr algn="ctr"/>
                      <a:r>
                        <a:rPr lang="en-US" sz="1600" b="1" dirty="0">
                          <a:solidFill>
                            <a:srgbClr val="FF0000"/>
                          </a:solidFill>
                          <a:latin typeface="Helvetica Neue" panose="02000503000000020004"/>
                        </a:rPr>
                        <a:t>2025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507108"/>
                  </a:ext>
                </a:extLst>
              </a:tr>
              <a:tr h="296264">
                <a:tc>
                  <a:txBody>
                    <a:bodyPr/>
                    <a:lstStyle/>
                    <a:p>
                      <a:pPr algn="ctr"/>
                      <a:r>
                        <a:rPr lang="en-US" sz="1600" b="1" dirty="0">
                          <a:solidFill>
                            <a:srgbClr val="FF0000"/>
                          </a:solidFill>
                          <a:latin typeface="Helvetica Neue" panose="02000503000000020004"/>
                        </a:rPr>
                        <a:t>2026</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23%</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5967192"/>
                  </a:ext>
                </a:extLst>
              </a:tr>
              <a:tr h="296264">
                <a:tc>
                  <a:txBody>
                    <a:bodyPr/>
                    <a:lstStyle/>
                    <a:p>
                      <a:pPr algn="ctr"/>
                      <a:r>
                        <a:rPr lang="en-US" sz="1600" b="1" dirty="0">
                          <a:solidFill>
                            <a:srgbClr val="FF0000"/>
                          </a:solidFill>
                          <a:latin typeface="Helvetica Neue" panose="02000503000000020004"/>
                        </a:rPr>
                        <a:t>2027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3186022"/>
                  </a:ext>
                </a:extLst>
              </a:tr>
              <a:tr h="296264">
                <a:tc>
                  <a:txBody>
                    <a:bodyPr/>
                    <a:lstStyle/>
                    <a:p>
                      <a:pPr algn="ctr"/>
                      <a:r>
                        <a:rPr lang="en-US" sz="1600" b="1" dirty="0">
                          <a:solidFill>
                            <a:srgbClr val="FF0000"/>
                          </a:solidFill>
                          <a:latin typeface="Helvetica Neue" panose="02000503000000020004"/>
                        </a:rPr>
                        <a:t>2028</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87314"/>
                  </a:ext>
                </a:extLst>
              </a:tr>
              <a:tr h="296264">
                <a:tc>
                  <a:txBody>
                    <a:bodyPr/>
                    <a:lstStyle/>
                    <a:p>
                      <a:pPr algn="ctr"/>
                      <a:r>
                        <a:rPr lang="en-US" sz="1600" b="1" dirty="0">
                          <a:solidFill>
                            <a:srgbClr val="FF0000"/>
                          </a:solidFill>
                          <a:latin typeface="Helvetica Neue" panose="02000503000000020004"/>
                        </a:rPr>
                        <a:t>2029</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429550"/>
                  </a:ext>
                </a:extLst>
              </a:tr>
              <a:tr h="296264">
                <a:tc>
                  <a:txBody>
                    <a:bodyPr/>
                    <a:lstStyle/>
                    <a:p>
                      <a:pPr algn="ctr"/>
                      <a:r>
                        <a:rPr lang="en-US" sz="1600" b="1" dirty="0">
                          <a:solidFill>
                            <a:srgbClr val="FF0000"/>
                          </a:solidFill>
                          <a:latin typeface="Helvetica Neue" panose="02000503000000020004"/>
                        </a:rPr>
                        <a:t>2030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8155134"/>
                  </a:ext>
                </a:extLst>
              </a:tr>
              <a:tr h="296264">
                <a:tc>
                  <a:txBody>
                    <a:bodyPr/>
                    <a:lstStyle/>
                    <a:p>
                      <a:pPr algn="ctr"/>
                      <a:r>
                        <a:rPr lang="en-US" sz="1600" b="1" dirty="0">
                          <a:solidFill>
                            <a:srgbClr val="FF0000"/>
                          </a:solidFill>
                          <a:latin typeface="Helvetica Neue" panose="02000503000000020004"/>
                        </a:rPr>
                        <a:t>2031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19%</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9127330"/>
                  </a:ext>
                </a:extLst>
              </a:tr>
              <a:tr h="296264">
                <a:tc>
                  <a:txBody>
                    <a:bodyPr/>
                    <a:lstStyle/>
                    <a:p>
                      <a:pPr algn="ctr"/>
                      <a:r>
                        <a:rPr lang="en-US" sz="1600" b="1" dirty="0">
                          <a:solidFill>
                            <a:srgbClr val="FF0000"/>
                          </a:solidFill>
                          <a:latin typeface="Helvetica Neue" panose="02000503000000020004"/>
                        </a:rPr>
                        <a:t>2032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18%</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6759737"/>
                  </a:ext>
                </a:extLst>
              </a:tr>
              <a:tr h="296264">
                <a:tc>
                  <a:txBody>
                    <a:bodyPr/>
                    <a:lstStyle/>
                    <a:p>
                      <a:pPr algn="ctr"/>
                      <a:r>
                        <a:rPr lang="en-US" sz="1600" b="1" dirty="0">
                          <a:solidFill>
                            <a:srgbClr val="FF0000"/>
                          </a:solidFill>
                          <a:latin typeface="Helvetica Neue" panose="02000503000000020004"/>
                        </a:rPr>
                        <a:t>2033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17%</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0051907"/>
                  </a:ext>
                </a:extLst>
              </a:tr>
              <a:tr h="296264">
                <a:tc>
                  <a:txBody>
                    <a:bodyPr/>
                    <a:lstStyle/>
                    <a:p>
                      <a:pPr algn="ctr"/>
                      <a:r>
                        <a:rPr lang="en-US" sz="1600" b="1" dirty="0">
                          <a:solidFill>
                            <a:srgbClr val="FF0000"/>
                          </a:solidFill>
                          <a:latin typeface="Helvetica Neue" panose="02000503000000020004"/>
                        </a:rPr>
                        <a:t>2034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16%</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6486957"/>
                  </a:ext>
                </a:extLst>
              </a:tr>
              <a:tr h="296264">
                <a:tc>
                  <a:txBody>
                    <a:bodyPr/>
                    <a:lstStyle/>
                    <a:p>
                      <a:pPr algn="ctr"/>
                      <a:r>
                        <a:rPr lang="en-US" sz="1600" b="1" dirty="0">
                          <a:solidFill>
                            <a:srgbClr val="FF0000"/>
                          </a:solidFill>
                          <a:latin typeface="Helvetica Neue" panose="02000503000000020004"/>
                        </a:rPr>
                        <a:t>2035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15%</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815268"/>
                  </a:ext>
                </a:extLst>
              </a:tr>
            </a:tbl>
          </a:graphicData>
        </a:graphic>
      </p:graphicFrame>
      <p:sp>
        <p:nvSpPr>
          <p:cNvPr id="6" name="TextBox 5">
            <a:extLst>
              <a:ext uri="{FF2B5EF4-FFF2-40B4-BE49-F238E27FC236}">
                <a16:creationId xmlns:a16="http://schemas.microsoft.com/office/drawing/2014/main" id="{2E072F2E-42A9-AC37-6101-46DFB9CB0410}"/>
              </a:ext>
            </a:extLst>
          </p:cNvPr>
          <p:cNvSpPr txBox="1"/>
          <p:nvPr/>
        </p:nvSpPr>
        <p:spPr>
          <a:xfrm>
            <a:off x="526298" y="5594167"/>
            <a:ext cx="8244840" cy="523220"/>
          </a:xfrm>
          <a:prstGeom prst="rect">
            <a:avLst/>
          </a:prstGeom>
          <a:noFill/>
        </p:spPr>
        <p:txBody>
          <a:bodyPr wrap="square" lIns="91440" tIns="45720" rIns="91440" bIns="45720" anchor="t">
            <a:spAutoFi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Estimated firm capacity using net peak load capacity accreditation values for wind (7.5%) and solar (20.4%), 92% for nuclear, 88% for coal, 83% for natural gas, and 90% for other thermal generators.</a:t>
            </a:r>
          </a:p>
        </p:txBody>
      </p:sp>
      <p:sp>
        <p:nvSpPr>
          <p:cNvPr id="7" name="Arrow: Up 6">
            <a:extLst>
              <a:ext uri="{FF2B5EF4-FFF2-40B4-BE49-F238E27FC236}">
                <a16:creationId xmlns:a16="http://schemas.microsoft.com/office/drawing/2014/main" id="{67306839-6BA3-B5D9-97CE-6AB171C26CA0}"/>
              </a:ext>
            </a:extLst>
          </p:cNvPr>
          <p:cNvSpPr/>
          <p:nvPr/>
        </p:nvSpPr>
        <p:spPr>
          <a:xfrm>
            <a:off x="2536167" y="2165230"/>
            <a:ext cx="163902" cy="200132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01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835" y="464845"/>
            <a:ext cx="10134329" cy="668538"/>
          </a:xfrm>
        </p:spPr>
        <p:txBody>
          <a:bodyPr anchor="ctr">
            <a:normAutofit/>
          </a:bodyPr>
          <a:lstStyle/>
          <a:p>
            <a:r>
              <a:rPr lang="en-US" sz="2800" b="1" dirty="0">
                <a:solidFill>
                  <a:srgbClr val="FFFFFF"/>
                </a:solidFill>
                <a:latin typeface="Helvetica Neue" panose="02000503000000020004"/>
                <a:ea typeface="Helvetica Neue" panose="02000503000000020004" pitchFamily="2" charset="0"/>
                <a:cs typeface="Helvetica Neue" panose="02000503000000020004" pitchFamily="2" charset="0"/>
              </a:rPr>
              <a:t>OTR &amp; CCR SPP Scenario: Capacity Shortfall Risk</a:t>
            </a:r>
          </a:p>
          <a:p>
            <a:endParaRPr lang="en-US" b="1" dirty="0"/>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8567996F-04A7-42A9-98CB-9030663B8F95}" type="slidenum">
              <a:rPr lang="en-US" smtClean="0"/>
              <a:pPr>
                <a:lnSpc>
                  <a:spcPct val="90000"/>
                </a:lnSpc>
                <a:spcAft>
                  <a:spcPts val="600"/>
                </a:spcAft>
              </a:pPr>
              <a:t>26</a:t>
            </a:fld>
            <a:endParaRPr lang="en-US">
              <a:solidFill>
                <a:srgbClr val="FFFFFF"/>
              </a:solidFill>
            </a:endParaRPr>
          </a:p>
        </p:txBody>
      </p:sp>
      <p:graphicFrame>
        <p:nvGraphicFramePr>
          <p:cNvPr id="3" name="Content Placeholder 2">
            <a:extLst>
              <a:ext uri="{FF2B5EF4-FFF2-40B4-BE49-F238E27FC236}">
                <a16:creationId xmlns:a16="http://schemas.microsoft.com/office/drawing/2014/main" id="{C27F460D-B10C-6CA8-3965-6D81BBEFDC86}"/>
              </a:ext>
            </a:extLst>
          </p:cNvPr>
          <p:cNvGraphicFramePr>
            <a:graphicFrameLocks noGrp="1"/>
          </p:cNvGraphicFramePr>
          <p:nvPr>
            <p:ph sz="quarter" idx="20"/>
          </p:nvPr>
        </p:nvGraphicFramePr>
        <p:xfrm>
          <a:off x="158689" y="1313895"/>
          <a:ext cx="8497040" cy="40828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6">
            <a:extLst>
              <a:ext uri="{FF2B5EF4-FFF2-40B4-BE49-F238E27FC236}">
                <a16:creationId xmlns:a16="http://schemas.microsoft.com/office/drawing/2014/main" id="{CAEA7441-91C6-AB86-A104-659E222DAB44}"/>
              </a:ext>
            </a:extLst>
          </p:cNvPr>
          <p:cNvGraphicFramePr>
            <a:graphicFrameLocks noGrp="1"/>
          </p:cNvGraphicFramePr>
          <p:nvPr/>
        </p:nvGraphicFramePr>
        <p:xfrm>
          <a:off x="8832911" y="1131768"/>
          <a:ext cx="3200400" cy="5334000"/>
        </p:xfrm>
        <a:graphic>
          <a:graphicData uri="http://schemas.openxmlformats.org/drawingml/2006/table">
            <a:tbl>
              <a:tblPr firstRow="1" bandRow="1">
                <a:tableStyleId>{5940675A-B579-460E-94D1-54222C63F5DA}</a:tableStyleId>
              </a:tblPr>
              <a:tblGrid>
                <a:gridCol w="1528916">
                  <a:extLst>
                    <a:ext uri="{9D8B030D-6E8A-4147-A177-3AD203B41FA5}">
                      <a16:colId xmlns:a16="http://schemas.microsoft.com/office/drawing/2014/main" val="4121322749"/>
                    </a:ext>
                  </a:extLst>
                </a:gridCol>
                <a:gridCol w="1671484">
                  <a:extLst>
                    <a:ext uri="{9D8B030D-6E8A-4147-A177-3AD203B41FA5}">
                      <a16:colId xmlns:a16="http://schemas.microsoft.com/office/drawing/2014/main" val="2379912364"/>
                    </a:ext>
                  </a:extLst>
                </a:gridCol>
              </a:tblGrid>
              <a:tr h="576887">
                <a:tc>
                  <a:txBody>
                    <a:bodyPr/>
                    <a:lstStyle/>
                    <a:p>
                      <a:pPr algn="ctr"/>
                      <a:r>
                        <a:rPr lang="en-US" sz="1800" dirty="0">
                          <a:latin typeface="Helvetica Neue" panose="02000503000000020004"/>
                        </a:rPr>
                        <a:t>Year</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latin typeface="Helvetica Neue" panose="02000503000000020004"/>
                        </a:rPr>
                        <a:t>Reserve Margin</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8591148"/>
                  </a:ext>
                </a:extLst>
              </a:tr>
              <a:tr h="302179">
                <a:tc>
                  <a:txBody>
                    <a:bodyPr/>
                    <a:lstStyle/>
                    <a:p>
                      <a:pPr algn="ctr"/>
                      <a:r>
                        <a:rPr lang="en-US" sz="1600" dirty="0">
                          <a:latin typeface="Helvetica Neue" panose="02000503000000020004"/>
                        </a:rPr>
                        <a:t>2022</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latin typeface="Helvetica Neue" panose="02000503000000020004"/>
                        </a:rPr>
                        <a:t>19%</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0970453"/>
                  </a:ext>
                </a:extLst>
              </a:tr>
              <a:tr h="302179">
                <a:tc>
                  <a:txBody>
                    <a:bodyPr/>
                    <a:lstStyle/>
                    <a:p>
                      <a:pPr algn="ctr"/>
                      <a:r>
                        <a:rPr lang="en-US" sz="1600" b="1" dirty="0">
                          <a:solidFill>
                            <a:srgbClr val="FF0000"/>
                          </a:solidFill>
                          <a:latin typeface="Helvetica Neue" panose="02000503000000020004"/>
                        </a:rPr>
                        <a:t>2023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13332288"/>
                  </a:ext>
                </a:extLst>
              </a:tr>
              <a:tr h="302179">
                <a:tc>
                  <a:txBody>
                    <a:bodyPr/>
                    <a:lstStyle/>
                    <a:p>
                      <a:pPr algn="ctr"/>
                      <a:r>
                        <a:rPr lang="en-US" sz="1600" b="1" dirty="0">
                          <a:solidFill>
                            <a:srgbClr val="FF0000"/>
                          </a:solidFill>
                          <a:latin typeface="Helvetica Neue" panose="02000503000000020004"/>
                        </a:rPr>
                        <a:t>2024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4332952"/>
                  </a:ext>
                </a:extLst>
              </a:tr>
              <a:tr h="302179">
                <a:tc>
                  <a:txBody>
                    <a:bodyPr/>
                    <a:lstStyle/>
                    <a:p>
                      <a:pPr algn="ctr"/>
                      <a:r>
                        <a:rPr lang="en-US" sz="1600" b="1" dirty="0">
                          <a:solidFill>
                            <a:srgbClr val="FF0000"/>
                          </a:solidFill>
                          <a:latin typeface="Helvetica Neue" panose="02000503000000020004"/>
                        </a:rPr>
                        <a:t>2025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21%</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507108"/>
                  </a:ext>
                </a:extLst>
              </a:tr>
              <a:tr h="302179">
                <a:tc>
                  <a:txBody>
                    <a:bodyPr/>
                    <a:lstStyle/>
                    <a:p>
                      <a:pPr algn="ctr"/>
                      <a:r>
                        <a:rPr lang="en-US" sz="1600" b="1" dirty="0">
                          <a:solidFill>
                            <a:srgbClr val="FF0000"/>
                          </a:solidFill>
                          <a:latin typeface="Helvetica Neue" panose="02000503000000020004"/>
                        </a:rPr>
                        <a:t>2026</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22%</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5967192"/>
                  </a:ext>
                </a:extLst>
              </a:tr>
              <a:tr h="302179">
                <a:tc>
                  <a:txBody>
                    <a:bodyPr/>
                    <a:lstStyle/>
                    <a:p>
                      <a:pPr algn="ctr"/>
                      <a:r>
                        <a:rPr lang="en-US" sz="1600" b="1" dirty="0">
                          <a:solidFill>
                            <a:srgbClr val="FF0000"/>
                          </a:solidFill>
                          <a:latin typeface="Helvetica Neue" panose="02000503000000020004"/>
                        </a:rPr>
                        <a:t>2027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21%</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3186022"/>
                  </a:ext>
                </a:extLst>
              </a:tr>
              <a:tr h="302179">
                <a:tc>
                  <a:txBody>
                    <a:bodyPr/>
                    <a:lstStyle/>
                    <a:p>
                      <a:pPr algn="ctr"/>
                      <a:r>
                        <a:rPr lang="en-US" sz="1600" b="1">
                          <a:solidFill>
                            <a:srgbClr val="FF0000"/>
                          </a:solidFill>
                          <a:latin typeface="Helvetica Neue" panose="02000503000000020004"/>
                        </a:rPr>
                        <a:t>2028</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20%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9387314"/>
                  </a:ext>
                </a:extLst>
              </a:tr>
              <a:tr h="302179">
                <a:tc>
                  <a:txBody>
                    <a:bodyPr/>
                    <a:lstStyle/>
                    <a:p>
                      <a:pPr algn="ctr"/>
                      <a:r>
                        <a:rPr lang="en-US" sz="1600" b="1" dirty="0">
                          <a:solidFill>
                            <a:srgbClr val="FF0000"/>
                          </a:solidFill>
                          <a:latin typeface="Helvetica Neue" panose="02000503000000020004"/>
                        </a:rPr>
                        <a:t>2029</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19%</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429550"/>
                  </a:ext>
                </a:extLst>
              </a:tr>
              <a:tr h="302179">
                <a:tc>
                  <a:txBody>
                    <a:bodyPr/>
                    <a:lstStyle/>
                    <a:p>
                      <a:pPr algn="ctr"/>
                      <a:r>
                        <a:rPr lang="en-US" sz="1600" b="1" dirty="0">
                          <a:solidFill>
                            <a:srgbClr val="FF0000"/>
                          </a:solidFill>
                          <a:latin typeface="Helvetica Neue" panose="02000503000000020004"/>
                        </a:rPr>
                        <a:t>2030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18%</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8155134"/>
                  </a:ext>
                </a:extLst>
              </a:tr>
              <a:tr h="302179">
                <a:tc>
                  <a:txBody>
                    <a:bodyPr/>
                    <a:lstStyle/>
                    <a:p>
                      <a:pPr algn="ctr"/>
                      <a:r>
                        <a:rPr lang="en-US" sz="1600" b="1" dirty="0">
                          <a:solidFill>
                            <a:srgbClr val="FF0000"/>
                          </a:solidFill>
                          <a:latin typeface="Helvetica Neue" panose="02000503000000020004"/>
                        </a:rPr>
                        <a:t>2031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18%</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89127330"/>
                  </a:ext>
                </a:extLst>
              </a:tr>
              <a:tr h="302179">
                <a:tc>
                  <a:txBody>
                    <a:bodyPr/>
                    <a:lstStyle/>
                    <a:p>
                      <a:pPr algn="ctr"/>
                      <a:r>
                        <a:rPr lang="en-US" sz="1600" b="1" dirty="0">
                          <a:solidFill>
                            <a:srgbClr val="FF0000"/>
                          </a:solidFill>
                          <a:latin typeface="Helvetica Neue" panose="02000503000000020004"/>
                        </a:rPr>
                        <a:t>2032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17%</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6759737"/>
                  </a:ext>
                </a:extLst>
              </a:tr>
              <a:tr h="302179">
                <a:tc>
                  <a:txBody>
                    <a:bodyPr/>
                    <a:lstStyle/>
                    <a:p>
                      <a:pPr algn="ctr"/>
                      <a:r>
                        <a:rPr lang="en-US" sz="1600" b="1" dirty="0">
                          <a:solidFill>
                            <a:srgbClr val="FF0000"/>
                          </a:solidFill>
                          <a:latin typeface="Helvetica Neue" panose="02000503000000020004"/>
                        </a:rPr>
                        <a:t>2033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16%</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0051907"/>
                  </a:ext>
                </a:extLst>
              </a:tr>
              <a:tr h="302179">
                <a:tc>
                  <a:txBody>
                    <a:bodyPr/>
                    <a:lstStyle/>
                    <a:p>
                      <a:pPr algn="ctr"/>
                      <a:r>
                        <a:rPr lang="en-US" sz="1600" b="1" dirty="0">
                          <a:solidFill>
                            <a:srgbClr val="FF0000"/>
                          </a:solidFill>
                          <a:latin typeface="Helvetica Neue" panose="02000503000000020004"/>
                        </a:rPr>
                        <a:t>2034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16%</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6486957"/>
                  </a:ext>
                </a:extLst>
              </a:tr>
              <a:tr h="302179">
                <a:tc>
                  <a:txBody>
                    <a:bodyPr/>
                    <a:lstStyle/>
                    <a:p>
                      <a:pPr algn="ctr"/>
                      <a:r>
                        <a:rPr lang="en-US" sz="1600" b="1" dirty="0">
                          <a:solidFill>
                            <a:srgbClr val="FF0000"/>
                          </a:solidFill>
                          <a:latin typeface="Helvetica Neue" panose="02000503000000020004"/>
                        </a:rPr>
                        <a:t>2035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b="1" dirty="0">
                          <a:solidFill>
                            <a:srgbClr val="FF0000"/>
                          </a:solidFill>
                          <a:latin typeface="Helvetica Neue" panose="02000503000000020004"/>
                        </a:rPr>
                        <a:t>15%</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815268"/>
                  </a:ext>
                </a:extLst>
              </a:tr>
            </a:tbl>
          </a:graphicData>
        </a:graphic>
      </p:graphicFrame>
      <p:sp>
        <p:nvSpPr>
          <p:cNvPr id="6" name="TextBox 5">
            <a:extLst>
              <a:ext uri="{FF2B5EF4-FFF2-40B4-BE49-F238E27FC236}">
                <a16:creationId xmlns:a16="http://schemas.microsoft.com/office/drawing/2014/main" id="{814DE8D1-388F-7103-B9D9-1C9FAD7E2217}"/>
              </a:ext>
            </a:extLst>
          </p:cNvPr>
          <p:cNvSpPr txBox="1"/>
          <p:nvPr/>
        </p:nvSpPr>
        <p:spPr>
          <a:xfrm>
            <a:off x="499480" y="5544105"/>
            <a:ext cx="8244840" cy="738664"/>
          </a:xfrm>
          <a:prstGeom prst="rect">
            <a:avLst/>
          </a:prstGeom>
          <a:noFill/>
        </p:spPr>
        <p:txBody>
          <a:bodyPr wrap="square" lIns="91440" tIns="45720" rIns="91440" bIns="45720" anchor="t">
            <a:spAutoFi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Estimated firm capacity using net peak load capacity accreditation values for wind (7.5%) and solar (20.4%), 92% for nuclear, 88% for coal, 83% for natural gas, and 90% for other thermal generators. Under this scenario, SPP is dependent on intermittent resources to meet peak load by 2026.</a:t>
            </a:r>
          </a:p>
        </p:txBody>
      </p:sp>
      <p:sp>
        <p:nvSpPr>
          <p:cNvPr id="7" name="Arrow: Up 6">
            <a:extLst>
              <a:ext uri="{FF2B5EF4-FFF2-40B4-BE49-F238E27FC236}">
                <a16:creationId xmlns:a16="http://schemas.microsoft.com/office/drawing/2014/main" id="{8E505B82-B071-7484-0B52-BD0147A8C7C2}"/>
              </a:ext>
            </a:extLst>
          </p:cNvPr>
          <p:cNvSpPr/>
          <p:nvPr/>
        </p:nvSpPr>
        <p:spPr>
          <a:xfrm>
            <a:off x="2363638" y="2147977"/>
            <a:ext cx="276045" cy="209621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751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726556-8477-5F26-6C5B-69E10A4E04B6}"/>
              </a:ext>
            </a:extLst>
          </p:cNvPr>
          <p:cNvSpPr txBox="1"/>
          <p:nvPr/>
        </p:nvSpPr>
        <p:spPr>
          <a:xfrm>
            <a:off x="0" y="180"/>
            <a:ext cx="12192000" cy="830997"/>
          </a:xfrm>
          <a:prstGeom prst="rect">
            <a:avLst/>
          </a:prstGeom>
          <a:solidFill>
            <a:srgbClr val="092348"/>
          </a:solidFill>
          <a:ln>
            <a:solidFill>
              <a:schemeClr val="bg1"/>
            </a:solidFill>
          </a:ln>
        </p:spPr>
        <p:txBody>
          <a:bodyPr wrap="square" lIns="91440" tIns="45720" rIns="91440" bIns="45720" rtlCol="0" anchor="t">
            <a:spAutoFit/>
          </a:bodyPr>
          <a:lstStyle/>
          <a:p>
            <a:pPr algn="ctr"/>
            <a:r>
              <a:rPr lang="en-US" sz="2400" b="1" dirty="0">
                <a:solidFill>
                  <a:srgbClr val="FFFFFF"/>
                </a:solidFill>
                <a:latin typeface="Helvetica Neue" panose="02000503000000020004"/>
                <a:sym typeface="Helvetica Neue"/>
              </a:rPr>
              <a:t> EPA’s Modeled Grid Only Meets EPA’s Reserve Margin With Generous Wind and Solar Capacity Accreditation and LMR/Import Assumptions</a:t>
            </a:r>
            <a:endParaRPr lang="en-US" sz="2400" b="1" dirty="0">
              <a:solidFill>
                <a:srgbClr val="FFFFFF"/>
              </a:solidFill>
              <a:latin typeface="Helvetica Neue" panose="02000503000000020004"/>
            </a:endParaRPr>
          </a:p>
        </p:txBody>
      </p:sp>
      <p:graphicFrame>
        <p:nvGraphicFramePr>
          <p:cNvPr id="2" name="Chart 1">
            <a:extLst>
              <a:ext uri="{FF2B5EF4-FFF2-40B4-BE49-F238E27FC236}">
                <a16:creationId xmlns:a16="http://schemas.microsoft.com/office/drawing/2014/main" id="{47EDFB66-AFD4-341D-A750-7C421B78543C}"/>
              </a:ext>
              <a:ext uri="{147F2762-F138-4A5C-976F-8EAC2B608ADB}">
                <a16:predDERef xmlns:a16="http://schemas.microsoft.com/office/drawing/2014/main" pred="{3E1B7FF4-9FAA-2815-FD2B-89CFC7A52515}"/>
              </a:ext>
            </a:extLst>
          </p:cNvPr>
          <p:cNvGraphicFramePr>
            <a:graphicFrameLocks/>
          </p:cNvGraphicFramePr>
          <p:nvPr/>
        </p:nvGraphicFramePr>
        <p:xfrm>
          <a:off x="4762" y="899823"/>
          <a:ext cx="12190282" cy="5961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0652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182584-6279-8C2F-0D3B-70629E80867F}"/>
              </a:ext>
            </a:extLst>
          </p:cNvPr>
          <p:cNvSpPr>
            <a:spLocks noGrp="1"/>
          </p:cNvSpPr>
          <p:nvPr>
            <p:ph idx="1"/>
          </p:nvPr>
        </p:nvSpPr>
        <p:spPr>
          <a:xfrm>
            <a:off x="156117" y="1494263"/>
            <a:ext cx="4605453" cy="5129562"/>
          </a:xfrm>
        </p:spPr>
        <p:txBody>
          <a:bodyPr>
            <a:normAutofit/>
          </a:bodyPr>
          <a:lstStyle/>
          <a:p>
            <a:r>
              <a:rPr lang="en-US" sz="2700" dirty="0">
                <a:latin typeface="Helvetica Neue" panose="02000503000000020004"/>
              </a:rPr>
              <a:t>EPA’s modeled resource portfolio cannot keep the lights on.</a:t>
            </a:r>
          </a:p>
          <a:p>
            <a:r>
              <a:rPr lang="en-US" sz="2700" dirty="0">
                <a:latin typeface="Helvetica Neue" panose="02000503000000020004"/>
              </a:rPr>
              <a:t>Our modeling found severe capacity shortfalls (rolling blackouts) in MISO when conducting hourly reliability assessments based on historic hourly electricity demand and hourly wind and solar capacity factors.</a:t>
            </a:r>
          </a:p>
        </p:txBody>
      </p:sp>
      <p:sp>
        <p:nvSpPr>
          <p:cNvPr id="4" name="TextBox 3">
            <a:extLst>
              <a:ext uri="{FF2B5EF4-FFF2-40B4-BE49-F238E27FC236}">
                <a16:creationId xmlns:a16="http://schemas.microsoft.com/office/drawing/2014/main" id="{B2F71CEB-CED9-893D-2490-9B023F805BC8}"/>
              </a:ext>
            </a:extLst>
          </p:cNvPr>
          <p:cNvSpPr txBox="1"/>
          <p:nvPr/>
        </p:nvSpPr>
        <p:spPr>
          <a:xfrm>
            <a:off x="0" y="180"/>
            <a:ext cx="12192000" cy="707886"/>
          </a:xfrm>
          <a:prstGeom prst="rect">
            <a:avLst/>
          </a:prstGeom>
          <a:solidFill>
            <a:srgbClr val="092348"/>
          </a:solidFill>
          <a:ln>
            <a:solidFill>
              <a:schemeClr val="bg1"/>
            </a:solidFill>
          </a:ln>
        </p:spPr>
        <p:txBody>
          <a:bodyPr wrap="square" rtlCol="0">
            <a:spAutoFit/>
          </a:bodyPr>
          <a:lstStyle/>
          <a:p>
            <a:pPr algn="ctr"/>
            <a:r>
              <a:rPr lang="en-US" sz="4000" b="1" dirty="0">
                <a:solidFill>
                  <a:srgbClr val="FFFFFF"/>
                </a:solidFill>
                <a:latin typeface="Helvetica Neue" panose="02000503000000020004"/>
                <a:sym typeface="Helvetica Neue"/>
              </a:rPr>
              <a:t> EPA’s Modeled Grid Would Result in Blackouts</a:t>
            </a:r>
            <a:endParaRPr lang="en-US" sz="2800" b="1" dirty="0">
              <a:solidFill>
                <a:srgbClr val="FFFFFF"/>
              </a:solidFill>
              <a:latin typeface="Helvetica Neue" panose="02000503000000020004"/>
              <a:sym typeface="Helvetica Neue"/>
            </a:endParaRPr>
          </a:p>
        </p:txBody>
      </p:sp>
      <p:cxnSp>
        <p:nvCxnSpPr>
          <p:cNvPr id="5" name="Straight Connector 4">
            <a:extLst>
              <a:ext uri="{FF2B5EF4-FFF2-40B4-BE49-F238E27FC236}">
                <a16:creationId xmlns:a16="http://schemas.microsoft.com/office/drawing/2014/main" id="{5F18BE04-50D4-8450-FD21-5ABB86F49310}"/>
              </a:ext>
            </a:extLst>
          </p:cNvPr>
          <p:cNvCxnSpPr>
            <a:cxnSpLocks/>
          </p:cNvCxnSpPr>
          <p:nvPr/>
        </p:nvCxnSpPr>
        <p:spPr>
          <a:xfrm>
            <a:off x="19662" y="6186250"/>
            <a:ext cx="12195463" cy="0"/>
          </a:xfrm>
          <a:prstGeom prst="line">
            <a:avLst/>
          </a:prstGeom>
          <a:ln w="19050">
            <a:solidFill>
              <a:srgbClr val="092348"/>
            </a:solidFill>
          </a:ln>
        </p:spPr>
        <p:style>
          <a:lnRef idx="1">
            <a:schemeClr val="accent1"/>
          </a:lnRef>
          <a:fillRef idx="0">
            <a:schemeClr val="accent1"/>
          </a:fillRef>
          <a:effectRef idx="0">
            <a:schemeClr val="accent1"/>
          </a:effectRef>
          <a:fontRef idx="minor">
            <a:schemeClr val="tx1"/>
          </a:fontRef>
        </p:style>
      </p:cxnSp>
      <p:pic>
        <p:nvPicPr>
          <p:cNvPr id="6" name="Picture 5" descr="A graph of different colored lines&#10;&#10;Description automatically generated">
            <a:extLst>
              <a:ext uri="{FF2B5EF4-FFF2-40B4-BE49-F238E27FC236}">
                <a16:creationId xmlns:a16="http://schemas.microsoft.com/office/drawing/2014/main" id="{B9992055-18F7-4A34-4B0F-DE624CB14CB3}"/>
              </a:ext>
            </a:extLst>
          </p:cNvPr>
          <p:cNvPicPr>
            <a:picLocks noChangeAspect="1"/>
          </p:cNvPicPr>
          <p:nvPr/>
        </p:nvPicPr>
        <p:blipFill>
          <a:blip r:embed="rId2"/>
          <a:stretch>
            <a:fillRect/>
          </a:stretch>
        </p:blipFill>
        <p:spPr>
          <a:xfrm>
            <a:off x="4768382" y="1717190"/>
            <a:ext cx="7428314" cy="4111405"/>
          </a:xfrm>
          <a:prstGeom prst="rect">
            <a:avLst/>
          </a:prstGeom>
          <a:ln w="22225">
            <a:solidFill>
              <a:schemeClr val="tx1"/>
            </a:solidFill>
          </a:ln>
        </p:spPr>
      </p:pic>
      <p:pic>
        <p:nvPicPr>
          <p:cNvPr id="2" name="Picture 1" descr="A picture containing drawing&#10;&#10;Description automatically generated">
            <a:extLst>
              <a:ext uri="{FF2B5EF4-FFF2-40B4-BE49-F238E27FC236}">
                <a16:creationId xmlns:a16="http://schemas.microsoft.com/office/drawing/2014/main" id="{5F5AC82A-090F-AA1D-87EF-81A0A9D139D3}"/>
              </a:ext>
            </a:extLst>
          </p:cNvPr>
          <p:cNvPicPr>
            <a:picLocks noChangeAspect="1"/>
          </p:cNvPicPr>
          <p:nvPr/>
        </p:nvPicPr>
        <p:blipFill>
          <a:blip r:embed="rId3">
            <a:alphaModFix amt="57000"/>
            <a:extLst>
              <a:ext uri="{28A0092B-C50C-407E-A947-70E740481C1C}">
                <a14:useLocalDpi xmlns:a14="http://schemas.microsoft.com/office/drawing/2010/main" val="0"/>
              </a:ext>
            </a:extLst>
          </a:blip>
          <a:stretch>
            <a:fillRect/>
          </a:stretch>
        </p:blipFill>
        <p:spPr>
          <a:xfrm>
            <a:off x="11639006" y="5312144"/>
            <a:ext cx="552994" cy="516451"/>
          </a:xfrm>
          <a:prstGeom prst="rect">
            <a:avLst/>
          </a:prstGeom>
        </p:spPr>
      </p:pic>
    </p:spTree>
    <p:extLst>
      <p:ext uri="{BB962C8B-B14F-4D97-AF65-F5344CB8AC3E}">
        <p14:creationId xmlns:p14="http://schemas.microsoft.com/office/powerpoint/2010/main" val="1518554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835" y="464845"/>
            <a:ext cx="10134329" cy="668538"/>
          </a:xfrm>
        </p:spPr>
        <p:txBody>
          <a:bodyPr anchor="ctr">
            <a:normAutofit/>
          </a:bodyPr>
          <a:lstStyle/>
          <a:p>
            <a:r>
              <a:rPr lang="en-US" sz="2800" b="1" dirty="0">
                <a:solidFill>
                  <a:srgbClr val="FFFFFF"/>
                </a:solidFill>
                <a:latin typeface="Helvetica Neue" panose="02000503000000020004"/>
                <a:ea typeface="Helvetica Neue" panose="02000503000000020004" pitchFamily="2" charset="0"/>
                <a:cs typeface="Helvetica Neue" panose="02000503000000020004" pitchFamily="2" charset="0"/>
              </a:rPr>
              <a:t>Conclusion for Mid-West Members!</a:t>
            </a:r>
          </a:p>
          <a:p>
            <a:endParaRPr lang="en-US" b="1" dirty="0"/>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fld id="{8567996F-04A7-42A9-98CB-9030663B8F95}" type="slidenum">
              <a:rPr lang="en-US" smtClean="0"/>
              <a:pPr>
                <a:lnSpc>
                  <a:spcPct val="90000"/>
                </a:lnSpc>
                <a:spcAft>
                  <a:spcPts val="600"/>
                </a:spcAft>
              </a:pPr>
              <a:t>29</a:t>
            </a:fld>
            <a:endParaRPr lang="en-US">
              <a:solidFill>
                <a:srgbClr val="FFFFFF"/>
              </a:solidFill>
            </a:endParaRPr>
          </a:p>
        </p:txBody>
      </p:sp>
      <p:sp>
        <p:nvSpPr>
          <p:cNvPr id="10" name="TextBox 9">
            <a:extLst>
              <a:ext uri="{FF2B5EF4-FFF2-40B4-BE49-F238E27FC236}">
                <a16:creationId xmlns:a16="http://schemas.microsoft.com/office/drawing/2014/main" id="{70F4D446-6233-47EC-DB0D-F5F5B0C68BCA}"/>
              </a:ext>
            </a:extLst>
          </p:cNvPr>
          <p:cNvSpPr txBox="1"/>
          <p:nvPr/>
        </p:nvSpPr>
        <p:spPr>
          <a:xfrm>
            <a:off x="2225615" y="1728491"/>
            <a:ext cx="8798943" cy="4832092"/>
          </a:xfrm>
          <a:prstGeom prst="rect">
            <a:avLst/>
          </a:prstGeom>
          <a:noFill/>
        </p:spPr>
        <p:txBody>
          <a:bodyPr wrap="square">
            <a:spAutoFit/>
          </a:bodyPr>
          <a:lstStyle/>
          <a:p>
            <a:pPr marL="457200" indent="-457200" algn="l">
              <a:buFont typeface="Wingdings" panose="05000000000000000000" pitchFamily="2" charset="2"/>
              <a:buChar char="q"/>
            </a:pPr>
            <a:r>
              <a:rPr lang="en-US" sz="2400" dirty="0"/>
              <a:t>Hydro power…increasingly valuable</a:t>
            </a:r>
          </a:p>
          <a:p>
            <a:pPr marL="457200" indent="-457200" algn="l">
              <a:buFont typeface="Wingdings" panose="05000000000000000000" pitchFamily="2" charset="2"/>
              <a:buChar char="q"/>
            </a:pPr>
            <a:r>
              <a:rPr lang="en-US" sz="2400" dirty="0"/>
              <a:t>WAPA increasingly valuable</a:t>
            </a:r>
          </a:p>
          <a:p>
            <a:pPr algn="l"/>
            <a:endParaRPr lang="en-US" sz="2400" dirty="0"/>
          </a:p>
          <a:p>
            <a:pPr marL="457200" indent="-457200" algn="l">
              <a:buFont typeface="Wingdings" panose="05000000000000000000" pitchFamily="2" charset="2"/>
              <a:buChar char="q"/>
            </a:pPr>
            <a:r>
              <a:rPr lang="en-US" sz="2400" dirty="0"/>
              <a:t>Claire’s personal suggestion</a:t>
            </a:r>
          </a:p>
          <a:p>
            <a:pPr marL="914378" lvl="1" indent="-457200">
              <a:buFont typeface="Wingdings" panose="05000000000000000000" pitchFamily="2" charset="2"/>
              <a:buChar char="q"/>
            </a:pPr>
            <a:r>
              <a:rPr lang="en-US" sz="2000" dirty="0"/>
              <a:t>Make every effort to strengthen your public power relationships</a:t>
            </a:r>
          </a:p>
          <a:p>
            <a:pPr marL="914378" lvl="1" indent="-457200">
              <a:buFont typeface="Wingdings" panose="05000000000000000000" pitchFamily="2" charset="2"/>
              <a:buChar char="q"/>
            </a:pPr>
            <a:r>
              <a:rPr lang="en-US" sz="2000" dirty="0"/>
              <a:t>Identify ways to strengthen the WAPA business enterprise</a:t>
            </a:r>
          </a:p>
          <a:p>
            <a:pPr marL="914378" lvl="1" indent="-457200">
              <a:buFont typeface="Wingdings" panose="05000000000000000000" pitchFamily="2" charset="2"/>
              <a:buChar char="q"/>
            </a:pPr>
            <a:r>
              <a:rPr lang="en-US" sz="2000" dirty="0"/>
              <a:t>Help WAPA strengthen is transmission network!</a:t>
            </a:r>
          </a:p>
          <a:p>
            <a:pPr marL="914378" lvl="1" indent="-457200">
              <a:buFont typeface="Wingdings" panose="05000000000000000000" pitchFamily="2" charset="2"/>
              <a:buChar char="q"/>
            </a:pPr>
            <a:r>
              <a:rPr lang="en-US" sz="2000" dirty="0"/>
              <a:t>Help WAPA maintain and build new transmission assets</a:t>
            </a:r>
          </a:p>
          <a:p>
            <a:pPr lvl="3"/>
            <a:endParaRPr lang="en-US" sz="2000" dirty="0"/>
          </a:p>
          <a:p>
            <a:pPr marL="1371554" lvl="2" indent="-457200">
              <a:buFont typeface="Wingdings" panose="05000000000000000000" pitchFamily="2" charset="2"/>
              <a:buChar char="q"/>
            </a:pPr>
            <a:endParaRPr lang="en-US" sz="2000" dirty="0"/>
          </a:p>
          <a:p>
            <a:pPr lvl="2"/>
            <a:endParaRPr lang="en-US" sz="2000" dirty="0"/>
          </a:p>
          <a:p>
            <a:pPr lvl="1"/>
            <a:endParaRPr lang="en-US" sz="2400" dirty="0"/>
          </a:p>
          <a:p>
            <a:pPr lvl="1"/>
            <a:endParaRPr lang="en-US" sz="2400" dirty="0"/>
          </a:p>
          <a:p>
            <a:pPr lvl="1"/>
            <a:r>
              <a:rPr lang="en-US" sz="2400" b="1" i="1" dirty="0">
                <a:solidFill>
                  <a:srgbClr val="D34727"/>
                </a:solidFill>
              </a:rPr>
              <a:t>“A successful enterprise needs to build and grow”</a:t>
            </a:r>
          </a:p>
        </p:txBody>
      </p:sp>
    </p:spTree>
    <p:extLst>
      <p:ext uri="{BB962C8B-B14F-4D97-AF65-F5344CB8AC3E}">
        <p14:creationId xmlns:p14="http://schemas.microsoft.com/office/powerpoint/2010/main" val="327662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401D1-36E2-1F91-54F2-8BC4054968C3}"/>
              </a:ext>
            </a:extLst>
          </p:cNvPr>
          <p:cNvSpPr>
            <a:spLocks noGrp="1"/>
          </p:cNvSpPr>
          <p:nvPr>
            <p:ph type="body" sz="quarter" idx="10"/>
          </p:nvPr>
        </p:nvSpPr>
        <p:spPr/>
        <p:txBody>
          <a:bodyPr/>
          <a:lstStyle/>
          <a:p>
            <a:pPr marL="457200" marR="0" lvl="0" indent="-457200">
              <a:lnSpc>
                <a:spcPct val="150000"/>
              </a:lnSpc>
              <a:spcBef>
                <a:spcPts val="0"/>
              </a:spcBef>
              <a:spcAft>
                <a:spcPts val="0"/>
              </a:spcAft>
              <a:buFont typeface="Wingdings" panose="05000000000000000000" pitchFamily="2" charset="2"/>
              <a:buChar char="q"/>
            </a:pPr>
            <a:r>
              <a:rPr lang="en-US" sz="3200" dirty="0">
                <a:effectLst/>
                <a:ea typeface="Times New Roman" panose="02020603050405020304" pitchFamily="18" charset="0"/>
              </a:rPr>
              <a:t>Factors that impact grid reliability</a:t>
            </a:r>
            <a:endParaRPr lang="en-US" sz="3200" dirty="0">
              <a:effectLst/>
              <a:ea typeface="Calibri" panose="020F0502020204030204" pitchFamily="34" charset="0"/>
            </a:endParaRPr>
          </a:p>
          <a:p>
            <a:pPr marL="457200" marR="0" lvl="0" indent="-457200">
              <a:lnSpc>
                <a:spcPct val="150000"/>
              </a:lnSpc>
              <a:spcBef>
                <a:spcPts val="0"/>
              </a:spcBef>
              <a:spcAft>
                <a:spcPts val="0"/>
              </a:spcAft>
              <a:buFont typeface="Wingdings" panose="05000000000000000000" pitchFamily="2" charset="2"/>
              <a:buChar char="q"/>
            </a:pPr>
            <a:r>
              <a:rPr lang="en-US" sz="3200" dirty="0">
                <a:effectLst/>
                <a:ea typeface="Times New Roman" panose="02020603050405020304" pitchFamily="18" charset="0"/>
              </a:rPr>
              <a:t>Areas of transmission congestion in ND </a:t>
            </a:r>
          </a:p>
          <a:p>
            <a:pPr marL="457200" marR="0" lvl="0" indent="-457200">
              <a:spcBef>
                <a:spcPts val="0"/>
              </a:spcBef>
              <a:spcAft>
                <a:spcPts val="0"/>
              </a:spcAft>
              <a:buFont typeface="Wingdings" panose="05000000000000000000" pitchFamily="2" charset="2"/>
              <a:buChar char="q"/>
            </a:pPr>
            <a:r>
              <a:rPr lang="en-US" sz="3200" dirty="0">
                <a:effectLst/>
                <a:ea typeface="Times New Roman" panose="02020603050405020304" pitchFamily="18" charset="0"/>
              </a:rPr>
              <a:t>What increased transmission capacity means for ND’s “all of the above strategy” </a:t>
            </a:r>
          </a:p>
          <a:p>
            <a:pPr marL="457200" marR="0" lvl="0" indent="-457200">
              <a:lnSpc>
                <a:spcPct val="150000"/>
              </a:lnSpc>
              <a:spcBef>
                <a:spcPts val="0"/>
              </a:spcBef>
              <a:spcAft>
                <a:spcPts val="0"/>
              </a:spcAft>
              <a:buFont typeface="Wingdings" panose="05000000000000000000" pitchFamily="2" charset="2"/>
              <a:buChar char="q"/>
            </a:pPr>
            <a:r>
              <a:rPr lang="en-US" sz="3200" dirty="0">
                <a:effectLst/>
                <a:ea typeface="Times New Roman" panose="02020603050405020304" pitchFamily="18" charset="0"/>
              </a:rPr>
              <a:t>Transmission projects approved for ND </a:t>
            </a:r>
          </a:p>
          <a:p>
            <a:pPr marL="457200" marR="0" lvl="0" indent="-457200">
              <a:lnSpc>
                <a:spcPct val="150000"/>
              </a:lnSpc>
              <a:spcBef>
                <a:spcPts val="0"/>
              </a:spcBef>
              <a:spcAft>
                <a:spcPts val="0"/>
              </a:spcAft>
              <a:buFont typeface="Wingdings" panose="05000000000000000000" pitchFamily="2" charset="2"/>
              <a:buChar char="q"/>
            </a:pPr>
            <a:r>
              <a:rPr lang="en-US" sz="3200" dirty="0">
                <a:effectLst/>
                <a:ea typeface="Times New Roman" panose="02020603050405020304" pitchFamily="18" charset="0"/>
              </a:rPr>
              <a:t>Projects under consideration for ND</a:t>
            </a:r>
          </a:p>
          <a:p>
            <a:pPr marL="457200" marR="0" lvl="0" indent="-457200">
              <a:lnSpc>
                <a:spcPct val="150000"/>
              </a:lnSpc>
              <a:spcBef>
                <a:spcPts val="0"/>
              </a:spcBef>
              <a:spcAft>
                <a:spcPts val="0"/>
              </a:spcAft>
              <a:buFont typeface="Wingdings" panose="05000000000000000000" pitchFamily="2" charset="2"/>
              <a:buChar char="q"/>
            </a:pPr>
            <a:r>
              <a:rPr lang="en-US" sz="3200" dirty="0">
                <a:ea typeface="Times New Roman" panose="02020603050405020304" pitchFamily="18" charset="0"/>
              </a:rPr>
              <a:t>Recent Generation Adequacy Studies in ND</a:t>
            </a:r>
            <a:endParaRPr lang="en-US" sz="3200" dirty="0">
              <a:effectLst/>
              <a:ea typeface="Times New Roman" panose="02020603050405020304" pitchFamily="18" charset="0"/>
            </a:endParaRPr>
          </a:p>
        </p:txBody>
      </p:sp>
      <p:sp>
        <p:nvSpPr>
          <p:cNvPr id="3" name="Title 2">
            <a:extLst>
              <a:ext uri="{FF2B5EF4-FFF2-40B4-BE49-F238E27FC236}">
                <a16:creationId xmlns:a16="http://schemas.microsoft.com/office/drawing/2014/main" id="{8D41A326-C638-E2B4-176B-38F4FA362E46}"/>
              </a:ext>
            </a:extLst>
          </p:cNvPr>
          <p:cNvSpPr>
            <a:spLocks noGrp="1"/>
          </p:cNvSpPr>
          <p:nvPr>
            <p:ph type="title"/>
          </p:nvPr>
        </p:nvSpPr>
        <p:spPr/>
        <p:txBody>
          <a:bodyPr/>
          <a:lstStyle/>
          <a:p>
            <a:r>
              <a:rPr lang="en-US" dirty="0"/>
              <a:t>Topics…</a:t>
            </a:r>
          </a:p>
        </p:txBody>
      </p:sp>
    </p:spTree>
    <p:extLst>
      <p:ext uri="{BB962C8B-B14F-4D97-AF65-F5344CB8AC3E}">
        <p14:creationId xmlns:p14="http://schemas.microsoft.com/office/powerpoint/2010/main" val="2502275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83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972" y="222250"/>
            <a:ext cx="10134329" cy="819150"/>
          </a:xfrm>
        </p:spPr>
        <p:txBody>
          <a:bodyPr anchor="ctr">
            <a:normAutofit/>
          </a:bodyPr>
          <a:lstStyle/>
          <a:p>
            <a:r>
              <a:rPr lang="en-US" b="1" dirty="0"/>
              <a:t>Factors Impact Grid Reliability  </a:t>
            </a:r>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p:spPr>
        <p:txBody>
          <a:bodyPr>
            <a:normAutofit/>
          </a:bodyPr>
          <a:lstStyle/>
          <a:p>
            <a:pPr>
              <a:lnSpc>
                <a:spcPct val="90000"/>
              </a:lnSpc>
              <a:spcAft>
                <a:spcPts val="600"/>
              </a:spcAft>
            </a:pPr>
            <a:fld id="{B0623664-9D34-4457-9AF2-096082E7ECAE}" type="slidenum">
              <a:rPr lang="en-US" smtClean="0">
                <a:solidFill>
                  <a:srgbClr val="FFFFFF"/>
                </a:solidFill>
              </a:rPr>
              <a:pPr>
                <a:lnSpc>
                  <a:spcPct val="90000"/>
                </a:lnSpc>
                <a:spcAft>
                  <a:spcPts val="600"/>
                </a:spcAft>
              </a:pPr>
              <a:t>4</a:t>
            </a:fld>
            <a:endParaRPr lang="en-US">
              <a:solidFill>
                <a:srgbClr val="FFFFFF"/>
              </a:solidFill>
            </a:endParaRPr>
          </a:p>
        </p:txBody>
      </p:sp>
      <p:sp>
        <p:nvSpPr>
          <p:cNvPr id="12" name="Content Placeholder 11">
            <a:extLst>
              <a:ext uri="{FF2B5EF4-FFF2-40B4-BE49-F238E27FC236}">
                <a16:creationId xmlns:a16="http://schemas.microsoft.com/office/drawing/2014/main" id="{C2FC0AF7-D01A-DDA8-DCA8-CF39AE1E7536}"/>
              </a:ext>
            </a:extLst>
          </p:cNvPr>
          <p:cNvSpPr>
            <a:spLocks noGrp="1"/>
          </p:cNvSpPr>
          <p:nvPr>
            <p:ph sz="quarter" idx="20"/>
          </p:nvPr>
        </p:nvSpPr>
        <p:spPr/>
        <p:txBody>
          <a:bodyPr/>
          <a:lstStyle/>
          <a:p>
            <a:pPr marL="457200" indent="-457200" algn="l">
              <a:buFont typeface="Wingdings" panose="05000000000000000000" pitchFamily="2" charset="2"/>
              <a:buChar char="q"/>
            </a:pPr>
            <a:r>
              <a:rPr lang="en-US" dirty="0"/>
              <a:t>Electric Generation Adequacy</a:t>
            </a:r>
          </a:p>
          <a:p>
            <a:pPr marL="457200" indent="-457200" algn="l">
              <a:buFont typeface="Wingdings" panose="05000000000000000000" pitchFamily="2" charset="2"/>
              <a:buChar char="q"/>
            </a:pPr>
            <a:r>
              <a:rPr lang="en-US" dirty="0"/>
              <a:t>Maintenance &amp; Operations of the Grid</a:t>
            </a:r>
          </a:p>
          <a:p>
            <a:pPr marL="457200" indent="-457200" algn="l">
              <a:buFont typeface="Wingdings" panose="05000000000000000000" pitchFamily="2" charset="2"/>
              <a:buChar char="q"/>
            </a:pPr>
            <a:r>
              <a:rPr lang="en-US" dirty="0"/>
              <a:t>Natural Disasters</a:t>
            </a:r>
          </a:p>
          <a:p>
            <a:pPr marL="457200" indent="-457200" algn="l">
              <a:buFont typeface="Wingdings" panose="05000000000000000000" pitchFamily="2" charset="2"/>
              <a:buChar char="q"/>
            </a:pPr>
            <a:r>
              <a:rPr lang="en-US" dirty="0"/>
              <a:t>Man-made Disasters – Physical Security</a:t>
            </a:r>
          </a:p>
          <a:p>
            <a:pPr marL="457200" indent="-457200" algn="l">
              <a:buFont typeface="Wingdings" panose="05000000000000000000" pitchFamily="2" charset="2"/>
              <a:buChar char="q"/>
            </a:pPr>
            <a:r>
              <a:rPr lang="en-US" dirty="0"/>
              <a:t>Cyber Security</a:t>
            </a:r>
          </a:p>
          <a:p>
            <a:pPr marL="457200" indent="-457200" algn="l">
              <a:buFont typeface="Wingdings" panose="05000000000000000000" pitchFamily="2" charset="2"/>
              <a:buChar char="q"/>
            </a:pPr>
            <a:r>
              <a:rPr lang="en-US" b="1" dirty="0"/>
              <a:t>Energy Policy!</a:t>
            </a:r>
          </a:p>
        </p:txBody>
      </p:sp>
    </p:spTree>
    <p:extLst>
      <p:ext uri="{BB962C8B-B14F-4D97-AF65-F5344CB8AC3E}">
        <p14:creationId xmlns:p14="http://schemas.microsoft.com/office/powerpoint/2010/main" val="1304375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sz="quarter" idx="19"/>
          </p:nvPr>
        </p:nvSpPr>
        <p:spPr>
          <a:xfrm>
            <a:off x="1028972" y="222250"/>
            <a:ext cx="10134329" cy="819150"/>
          </a:xfrm>
        </p:spPr>
        <p:txBody>
          <a:bodyPr vert="horz" lIns="91440" tIns="45720" rIns="91440" bIns="45720" rtlCol="0" anchor="ctr">
            <a:normAutofit/>
          </a:bodyPr>
          <a:lstStyle/>
          <a:p>
            <a:r>
              <a:rPr lang="en-US" b="1" kern="1200" dirty="0"/>
              <a:t>Areas of Congestion in N</a:t>
            </a:r>
            <a:r>
              <a:rPr lang="en-US" b="1" dirty="0"/>
              <a:t>orth Dakota</a:t>
            </a:r>
            <a:endParaRPr lang="en-US" b="1" kern="1200" dirty="0"/>
          </a:p>
        </p:txBody>
      </p:sp>
      <p:pic>
        <p:nvPicPr>
          <p:cNvPr id="7" name="Picture 6" descr="A map of the united states&#10;&#10;Description automatically generated with medium confidence">
            <a:extLst>
              <a:ext uri="{FF2B5EF4-FFF2-40B4-BE49-F238E27FC236}">
                <a16:creationId xmlns:a16="http://schemas.microsoft.com/office/drawing/2014/main" id="{44AFC7BE-D6FB-12E2-4E59-AFFFAD0EFF8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086254" y="1378839"/>
            <a:ext cx="7615642" cy="4720119"/>
          </a:xfrm>
          <a:prstGeom prst="rect">
            <a:avLst/>
          </a:prstGeom>
          <a:noFill/>
        </p:spPr>
      </p:pic>
      <p:sp>
        <p:nvSpPr>
          <p:cNvPr id="8" name="Arrow: Right 7">
            <a:extLst>
              <a:ext uri="{FF2B5EF4-FFF2-40B4-BE49-F238E27FC236}">
                <a16:creationId xmlns:a16="http://schemas.microsoft.com/office/drawing/2014/main" id="{6320E7ED-16C3-E925-2237-0F0DF14C26CD}"/>
              </a:ext>
            </a:extLst>
          </p:cNvPr>
          <p:cNvSpPr/>
          <p:nvPr/>
        </p:nvSpPr>
        <p:spPr>
          <a:xfrm rot="1582170">
            <a:off x="3308572" y="1990921"/>
            <a:ext cx="1687301" cy="40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3C587F36-251E-3257-ED29-E84DE019496E}"/>
              </a:ext>
            </a:extLst>
          </p:cNvPr>
          <p:cNvSpPr/>
          <p:nvPr/>
        </p:nvSpPr>
        <p:spPr>
          <a:xfrm rot="7974067">
            <a:off x="5374541" y="1990920"/>
            <a:ext cx="1687301" cy="40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F5AAE8F-6533-E3A0-38D8-8212D35331B6}"/>
              </a:ext>
            </a:extLst>
          </p:cNvPr>
          <p:cNvSpPr txBox="1"/>
          <p:nvPr/>
        </p:nvSpPr>
        <p:spPr>
          <a:xfrm rot="19778417">
            <a:off x="543968" y="2499787"/>
            <a:ext cx="2374832" cy="1200329"/>
          </a:xfrm>
          <a:prstGeom prst="rect">
            <a:avLst/>
          </a:prstGeom>
          <a:noFill/>
        </p:spPr>
        <p:txBody>
          <a:bodyPr wrap="square" rtlCol="0">
            <a:spAutoFit/>
          </a:bodyPr>
          <a:lstStyle/>
          <a:p>
            <a:r>
              <a:rPr lang="en-US" sz="2400" b="1" dirty="0">
                <a:solidFill>
                  <a:srgbClr val="D34727"/>
                </a:solidFill>
              </a:rPr>
              <a:t>The Bakken</a:t>
            </a:r>
          </a:p>
          <a:p>
            <a:endParaRPr lang="en-US" sz="2400" b="1" dirty="0">
              <a:solidFill>
                <a:srgbClr val="D34727"/>
              </a:solidFill>
            </a:endParaRPr>
          </a:p>
          <a:p>
            <a:r>
              <a:rPr lang="en-US" sz="2400" b="1" dirty="0">
                <a:solidFill>
                  <a:srgbClr val="D34727"/>
                </a:solidFill>
              </a:rPr>
              <a:t>Southeast ND</a:t>
            </a:r>
          </a:p>
        </p:txBody>
      </p:sp>
    </p:spTree>
    <p:extLst>
      <p:ext uri="{BB962C8B-B14F-4D97-AF65-F5344CB8AC3E}">
        <p14:creationId xmlns:p14="http://schemas.microsoft.com/office/powerpoint/2010/main" val="222360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972" y="222250"/>
            <a:ext cx="10930417" cy="819150"/>
          </a:xfrm>
        </p:spPr>
        <p:txBody>
          <a:bodyPr anchor="ctr">
            <a:normAutofit/>
          </a:bodyPr>
          <a:lstStyle/>
          <a:p>
            <a:r>
              <a:rPr lang="en-US" b="1" dirty="0"/>
              <a:t>What Increased Transmission Capacity Means for ND </a:t>
            </a:r>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p:spPr>
        <p:txBody>
          <a:bodyPr>
            <a:normAutofit/>
          </a:bodyPr>
          <a:lstStyle/>
          <a:p>
            <a:pPr>
              <a:lnSpc>
                <a:spcPct val="90000"/>
              </a:lnSpc>
              <a:spcAft>
                <a:spcPts val="600"/>
              </a:spcAft>
            </a:pPr>
            <a:fld id="{B0623664-9D34-4457-9AF2-096082E7ECAE}" type="slidenum">
              <a:rPr lang="en-US" smtClean="0">
                <a:solidFill>
                  <a:srgbClr val="FFFFFF"/>
                </a:solidFill>
              </a:rPr>
              <a:pPr>
                <a:lnSpc>
                  <a:spcPct val="90000"/>
                </a:lnSpc>
                <a:spcAft>
                  <a:spcPts val="600"/>
                </a:spcAft>
              </a:pPr>
              <a:t>6</a:t>
            </a:fld>
            <a:endParaRPr lang="en-US">
              <a:solidFill>
                <a:srgbClr val="FFFFFF"/>
              </a:solidFill>
            </a:endParaRPr>
          </a:p>
        </p:txBody>
      </p:sp>
      <p:sp>
        <p:nvSpPr>
          <p:cNvPr id="5" name="Content Placeholder 4">
            <a:extLst>
              <a:ext uri="{FF2B5EF4-FFF2-40B4-BE49-F238E27FC236}">
                <a16:creationId xmlns:a16="http://schemas.microsoft.com/office/drawing/2014/main" id="{8B7E6B9D-C958-34F7-D545-67274982C454}"/>
              </a:ext>
            </a:extLst>
          </p:cNvPr>
          <p:cNvSpPr>
            <a:spLocks noGrp="1"/>
          </p:cNvSpPr>
          <p:nvPr>
            <p:ph sz="quarter" idx="20"/>
          </p:nvPr>
        </p:nvSpPr>
        <p:spPr>
          <a:xfrm>
            <a:off x="914400" y="1923690"/>
            <a:ext cx="10118785" cy="3833447"/>
          </a:xfrm>
        </p:spPr>
        <p:txBody>
          <a:bodyPr/>
          <a:lstStyle/>
          <a:p>
            <a:pPr algn="l"/>
            <a:r>
              <a:rPr lang="en-US" dirty="0"/>
              <a:t>North Dakota…rich in energy resources</a:t>
            </a:r>
          </a:p>
          <a:p>
            <a:pPr algn="l"/>
            <a:r>
              <a:rPr lang="en-US" dirty="0"/>
              <a:t>North Dakota is a major energy consumer</a:t>
            </a:r>
          </a:p>
          <a:p>
            <a:pPr algn="l"/>
            <a:endParaRPr lang="en-US" dirty="0"/>
          </a:p>
          <a:p>
            <a:pPr algn="l"/>
            <a:r>
              <a:rPr lang="en-US" dirty="0"/>
              <a:t>Transmission Lines…like Interstate Highways </a:t>
            </a:r>
          </a:p>
          <a:p>
            <a:pPr algn="l"/>
            <a:r>
              <a:rPr lang="en-US" dirty="0"/>
              <a:t>	Power can flow both directions</a:t>
            </a:r>
          </a:p>
          <a:p>
            <a:pPr algn="l"/>
            <a:r>
              <a:rPr lang="en-US" dirty="0"/>
              <a:t>	Provides path to market</a:t>
            </a:r>
          </a:p>
          <a:p>
            <a:pPr algn="l"/>
            <a:r>
              <a:rPr lang="en-US" dirty="0"/>
              <a:t>	Improves system reliability/resilience</a:t>
            </a:r>
          </a:p>
          <a:p>
            <a:pPr marL="287338" lvl="1" indent="0">
              <a:buNone/>
            </a:pPr>
            <a:endParaRPr lang="en-US" sz="1200" dirty="0"/>
          </a:p>
          <a:p>
            <a:pPr lvl="1"/>
            <a:endParaRPr lang="en-US" sz="1200" dirty="0"/>
          </a:p>
          <a:p>
            <a:pPr marL="287338" lvl="1" indent="0">
              <a:buNone/>
            </a:pPr>
            <a:endParaRPr lang="en-US" sz="1200" dirty="0"/>
          </a:p>
        </p:txBody>
      </p:sp>
    </p:spTree>
    <p:extLst>
      <p:ext uri="{BB962C8B-B14F-4D97-AF65-F5344CB8AC3E}">
        <p14:creationId xmlns:p14="http://schemas.microsoft.com/office/powerpoint/2010/main" val="238833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B31E-3C28-4BAE-9315-1D3C399A0DF2}"/>
              </a:ext>
            </a:extLst>
          </p:cNvPr>
          <p:cNvSpPr>
            <a:spLocks noGrp="1"/>
          </p:cNvSpPr>
          <p:nvPr>
            <p:ph sz="quarter" idx="19"/>
          </p:nvPr>
        </p:nvSpPr>
        <p:spPr>
          <a:xfrm>
            <a:off x="1028972" y="222250"/>
            <a:ext cx="10134329" cy="819150"/>
          </a:xfrm>
        </p:spPr>
        <p:txBody>
          <a:bodyPr anchor="ctr">
            <a:normAutofit/>
          </a:bodyPr>
          <a:lstStyle/>
          <a:p>
            <a:r>
              <a:rPr lang="en-US" b="1" dirty="0"/>
              <a:t>SPP Approved Transmission Projects for ND </a:t>
            </a:r>
          </a:p>
        </p:txBody>
      </p:sp>
      <p:sp>
        <p:nvSpPr>
          <p:cNvPr id="4" name="Slide Number Placeholder 3" hidden="1">
            <a:extLst>
              <a:ext uri="{FF2B5EF4-FFF2-40B4-BE49-F238E27FC236}">
                <a16:creationId xmlns:a16="http://schemas.microsoft.com/office/drawing/2014/main" id="{6AE9F2DC-26C2-46E6-8B5A-F0C3AFFC8EB3}"/>
              </a:ext>
            </a:extLst>
          </p:cNvPr>
          <p:cNvSpPr>
            <a:spLocks noGrp="1"/>
          </p:cNvSpPr>
          <p:nvPr>
            <p:ph type="sldNum" sz="quarter" idx="4294967295"/>
          </p:nvPr>
        </p:nvSpPr>
        <p:spPr>
          <a:xfrm>
            <a:off x="8610600" y="6356350"/>
            <a:ext cx="2743200" cy="365125"/>
          </a:xfrm>
        </p:spPr>
        <p:txBody>
          <a:bodyPr>
            <a:normAutofit/>
          </a:bodyPr>
          <a:lstStyle/>
          <a:p>
            <a:pPr>
              <a:lnSpc>
                <a:spcPct val="90000"/>
              </a:lnSpc>
              <a:spcAft>
                <a:spcPts val="600"/>
              </a:spcAft>
            </a:pPr>
            <a:fld id="{B0623664-9D34-4457-9AF2-096082E7ECAE}" type="slidenum">
              <a:rPr lang="en-US" smtClean="0">
                <a:solidFill>
                  <a:srgbClr val="FFFFFF"/>
                </a:solidFill>
              </a:rPr>
              <a:pPr>
                <a:lnSpc>
                  <a:spcPct val="90000"/>
                </a:lnSpc>
                <a:spcAft>
                  <a:spcPts val="600"/>
                </a:spcAft>
              </a:pPr>
              <a:t>7</a:t>
            </a:fld>
            <a:endParaRPr lang="en-US">
              <a:solidFill>
                <a:srgbClr val="FFFFFF"/>
              </a:solidFill>
            </a:endParaRPr>
          </a:p>
        </p:txBody>
      </p:sp>
      <p:sp>
        <p:nvSpPr>
          <p:cNvPr id="8" name="TextBox 7">
            <a:extLst>
              <a:ext uri="{FF2B5EF4-FFF2-40B4-BE49-F238E27FC236}">
                <a16:creationId xmlns:a16="http://schemas.microsoft.com/office/drawing/2014/main" id="{7C53D475-29F5-9B00-E865-50305C1D3678}"/>
              </a:ext>
            </a:extLst>
          </p:cNvPr>
          <p:cNvSpPr txBox="1"/>
          <p:nvPr/>
        </p:nvSpPr>
        <p:spPr>
          <a:xfrm>
            <a:off x="397042" y="1859339"/>
            <a:ext cx="4295274" cy="3139321"/>
          </a:xfrm>
          <a:prstGeom prst="rect">
            <a:avLst/>
          </a:prstGeom>
          <a:noFill/>
        </p:spPr>
        <p:txBody>
          <a:bodyPr wrap="square" rtlCol="0">
            <a:spAutoFit/>
          </a:bodyPr>
          <a:lstStyle/>
          <a:p>
            <a:r>
              <a:rPr lang="en-US" dirty="0"/>
              <a:t>345kV Roundup to </a:t>
            </a:r>
            <a:r>
              <a:rPr lang="en-US" dirty="0" err="1"/>
              <a:t>Kummer</a:t>
            </a:r>
            <a:r>
              <a:rPr lang="en-US" dirty="0"/>
              <a:t> Ridge – 35 miles - </a:t>
            </a:r>
            <a:r>
              <a:rPr lang="en-US" dirty="0">
                <a:solidFill>
                  <a:srgbClr val="FF0000"/>
                </a:solidFill>
              </a:rPr>
              <a:t>2025</a:t>
            </a:r>
          </a:p>
          <a:p>
            <a:endParaRPr lang="en-US" dirty="0"/>
          </a:p>
          <a:p>
            <a:r>
              <a:rPr lang="en-US" dirty="0"/>
              <a:t>345kV Leland Olds to Tioga – 175 miles - </a:t>
            </a:r>
            <a:r>
              <a:rPr lang="en-US" dirty="0">
                <a:solidFill>
                  <a:srgbClr val="FF0000"/>
                </a:solidFill>
              </a:rPr>
              <a:t>2026</a:t>
            </a:r>
          </a:p>
          <a:p>
            <a:endParaRPr lang="en-US" dirty="0"/>
          </a:p>
          <a:p>
            <a:r>
              <a:rPr lang="en-US" dirty="0"/>
              <a:t>230kV Wheelock-SK 50 miles - </a:t>
            </a:r>
            <a:r>
              <a:rPr lang="en-US" dirty="0">
                <a:solidFill>
                  <a:srgbClr val="FF0000"/>
                </a:solidFill>
              </a:rPr>
              <a:t>2027 </a:t>
            </a:r>
          </a:p>
          <a:p>
            <a:endParaRPr lang="en-US" dirty="0"/>
          </a:p>
          <a:p>
            <a:r>
              <a:rPr lang="en-US" dirty="0"/>
              <a:t>230kV </a:t>
            </a:r>
            <a:r>
              <a:rPr lang="en-US" dirty="0" err="1"/>
              <a:t>Tande</a:t>
            </a:r>
            <a:r>
              <a:rPr lang="en-US" dirty="0"/>
              <a:t>-SK 60 miles - </a:t>
            </a:r>
            <a:r>
              <a:rPr lang="en-US" dirty="0">
                <a:solidFill>
                  <a:srgbClr val="FF0000"/>
                </a:solidFill>
              </a:rPr>
              <a:t>2027</a:t>
            </a:r>
          </a:p>
          <a:p>
            <a:endParaRPr lang="en-US" dirty="0"/>
          </a:p>
          <a:p>
            <a:r>
              <a:rPr lang="en-US" dirty="0" err="1"/>
              <a:t>Statcom</a:t>
            </a:r>
            <a:r>
              <a:rPr lang="en-US" dirty="0"/>
              <a:t> – New Town</a:t>
            </a:r>
          </a:p>
        </p:txBody>
      </p:sp>
      <p:pic>
        <p:nvPicPr>
          <p:cNvPr id="5" name="Picture 4">
            <a:extLst>
              <a:ext uri="{FF2B5EF4-FFF2-40B4-BE49-F238E27FC236}">
                <a16:creationId xmlns:a16="http://schemas.microsoft.com/office/drawing/2014/main" id="{6F8046AB-A6D6-AD69-4DB8-304C4F8F3886}"/>
              </a:ext>
            </a:extLst>
          </p:cNvPr>
          <p:cNvPicPr>
            <a:picLocks noChangeAspect="1"/>
          </p:cNvPicPr>
          <p:nvPr/>
        </p:nvPicPr>
        <p:blipFill>
          <a:blip r:embed="rId2"/>
          <a:stretch>
            <a:fillRect/>
          </a:stretch>
        </p:blipFill>
        <p:spPr>
          <a:xfrm>
            <a:off x="4585087" y="1542626"/>
            <a:ext cx="7575780" cy="4618691"/>
          </a:xfrm>
          <a:prstGeom prst="rect">
            <a:avLst/>
          </a:prstGeom>
        </p:spPr>
      </p:pic>
    </p:spTree>
    <p:extLst>
      <p:ext uri="{BB962C8B-B14F-4D97-AF65-F5344CB8AC3E}">
        <p14:creationId xmlns:p14="http://schemas.microsoft.com/office/powerpoint/2010/main" val="303474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8D3F3-6297-0C19-2CDC-467975226392}"/>
              </a:ext>
            </a:extLst>
          </p:cNvPr>
          <p:cNvSpPr>
            <a:spLocks noGrp="1"/>
          </p:cNvSpPr>
          <p:nvPr>
            <p:ph sz="quarter" idx="19"/>
          </p:nvPr>
        </p:nvSpPr>
        <p:spPr/>
        <p:txBody>
          <a:bodyPr/>
          <a:lstStyle/>
          <a:p>
            <a:r>
              <a:rPr lang="en-US" dirty="0"/>
              <a:t>MISO Approved Otter Tail Power – MDU </a:t>
            </a:r>
            <a:r>
              <a:rPr lang="en-US" dirty="0" err="1"/>
              <a:t>JETx</a:t>
            </a:r>
            <a:r>
              <a:rPr lang="en-US" dirty="0"/>
              <a:t> Project</a:t>
            </a:r>
          </a:p>
        </p:txBody>
      </p:sp>
      <p:pic>
        <p:nvPicPr>
          <p:cNvPr id="6" name="Content Placeholder 5">
            <a:extLst>
              <a:ext uri="{FF2B5EF4-FFF2-40B4-BE49-F238E27FC236}">
                <a16:creationId xmlns:a16="http://schemas.microsoft.com/office/drawing/2014/main" id="{807C9528-4967-AA02-4145-7F82DA7B6F4B}"/>
              </a:ext>
            </a:extLst>
          </p:cNvPr>
          <p:cNvPicPr>
            <a:picLocks noGrp="1" noChangeAspect="1"/>
          </p:cNvPicPr>
          <p:nvPr>
            <p:ph sz="quarter" idx="20"/>
          </p:nvPr>
        </p:nvPicPr>
        <p:blipFill>
          <a:blip r:embed="rId2"/>
          <a:stretch>
            <a:fillRect/>
          </a:stretch>
        </p:blipFill>
        <p:spPr>
          <a:xfrm>
            <a:off x="1852109" y="1223889"/>
            <a:ext cx="9133794" cy="5134707"/>
          </a:xfrm>
        </p:spPr>
      </p:pic>
    </p:spTree>
    <p:extLst>
      <p:ext uri="{BB962C8B-B14F-4D97-AF65-F5344CB8AC3E}">
        <p14:creationId xmlns:p14="http://schemas.microsoft.com/office/powerpoint/2010/main" val="393049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40FA8-66E5-7FCA-C9E2-A4D44F4B4BA5}"/>
              </a:ext>
            </a:extLst>
          </p:cNvPr>
          <p:cNvSpPr>
            <a:spLocks noGrp="1"/>
          </p:cNvSpPr>
          <p:nvPr>
            <p:ph sz="quarter" idx="19"/>
          </p:nvPr>
        </p:nvSpPr>
        <p:spPr/>
        <p:txBody>
          <a:bodyPr/>
          <a:lstStyle/>
          <a:p>
            <a:r>
              <a:rPr lang="en-US" dirty="0"/>
              <a:t>Joint Targeted Interconnection Queue </a:t>
            </a:r>
          </a:p>
        </p:txBody>
      </p:sp>
      <p:pic>
        <p:nvPicPr>
          <p:cNvPr id="8" name="Content Placeholder 7">
            <a:extLst>
              <a:ext uri="{FF2B5EF4-FFF2-40B4-BE49-F238E27FC236}">
                <a16:creationId xmlns:a16="http://schemas.microsoft.com/office/drawing/2014/main" id="{AF2BF558-BA78-802E-48D7-2D8C44D1E4BA}"/>
              </a:ext>
            </a:extLst>
          </p:cNvPr>
          <p:cNvPicPr>
            <a:picLocks noGrp="1" noChangeAspect="1"/>
          </p:cNvPicPr>
          <p:nvPr>
            <p:ph sz="quarter" idx="20"/>
          </p:nvPr>
        </p:nvPicPr>
        <p:blipFill>
          <a:blip r:embed="rId2"/>
          <a:stretch>
            <a:fillRect/>
          </a:stretch>
        </p:blipFill>
        <p:spPr>
          <a:xfrm>
            <a:off x="2634369" y="1401912"/>
            <a:ext cx="8795789" cy="4742129"/>
          </a:xfrm>
        </p:spPr>
      </p:pic>
      <p:sp>
        <p:nvSpPr>
          <p:cNvPr id="9" name="Rectangle 8">
            <a:extLst>
              <a:ext uri="{FF2B5EF4-FFF2-40B4-BE49-F238E27FC236}">
                <a16:creationId xmlns:a16="http://schemas.microsoft.com/office/drawing/2014/main" id="{FDE502CC-98B8-D01F-313F-C6C5069BDED6}"/>
              </a:ext>
            </a:extLst>
          </p:cNvPr>
          <p:cNvSpPr/>
          <p:nvPr/>
        </p:nvSpPr>
        <p:spPr>
          <a:xfrm rot="19770255">
            <a:off x="125600" y="3087628"/>
            <a:ext cx="2762295" cy="923330"/>
          </a:xfrm>
          <a:prstGeom prst="rect">
            <a:avLst/>
          </a:prstGeom>
          <a:noFill/>
        </p:spPr>
        <p:txBody>
          <a:bodyPr wrap="none" lIns="91440" tIns="45720" rIns="91440" bIns="45720">
            <a:spAutoFit/>
          </a:bodyPr>
          <a:lstStyle/>
          <a:p>
            <a:pPr algn="ctr"/>
            <a:r>
              <a:rPr lang="en-US" b="0" cap="none" spc="0" dirty="0">
                <a:ln w="0"/>
                <a:solidFill>
                  <a:schemeClr val="accent1"/>
                </a:solidFill>
                <a:effectLst>
                  <a:outerShdw blurRad="38100" dist="25400" dir="5400000" algn="ctr" rotWithShape="0">
                    <a:srgbClr val="6E747A">
                      <a:alpha val="43000"/>
                    </a:srgbClr>
                  </a:outerShdw>
                </a:effectLst>
              </a:rPr>
              <a:t>Recipient of $464 million </a:t>
            </a:r>
          </a:p>
          <a:p>
            <a:pPr algn="ctr"/>
            <a:r>
              <a:rPr lang="en-US" dirty="0">
                <a:ln w="0"/>
                <a:solidFill>
                  <a:schemeClr val="accent1"/>
                </a:solidFill>
                <a:effectLst>
                  <a:outerShdw blurRad="38100" dist="25400" dir="5400000" algn="ctr" rotWithShape="0">
                    <a:srgbClr val="6E747A">
                      <a:alpha val="43000"/>
                    </a:srgbClr>
                  </a:outerShdw>
                </a:effectLst>
              </a:rPr>
              <a:t>DOE GRIP Grant</a:t>
            </a:r>
          </a:p>
          <a:p>
            <a:pPr algn="ctr"/>
            <a:r>
              <a:rPr lang="en-US" b="0" cap="none" spc="0" dirty="0">
                <a:ln w="0"/>
                <a:solidFill>
                  <a:schemeClr val="accent1"/>
                </a:solidFill>
                <a:effectLst>
                  <a:outerShdw blurRad="38100" dist="25400" dir="5400000" algn="ctr" rotWithShape="0">
                    <a:srgbClr val="6E747A">
                      <a:alpha val="43000"/>
                    </a:srgbClr>
                  </a:outerShdw>
                </a:effectLst>
              </a:rPr>
              <a:t>October 2023</a:t>
            </a:r>
          </a:p>
        </p:txBody>
      </p:sp>
      <p:sp>
        <p:nvSpPr>
          <p:cNvPr id="2" name="TextBox 1">
            <a:extLst>
              <a:ext uri="{FF2B5EF4-FFF2-40B4-BE49-F238E27FC236}">
                <a16:creationId xmlns:a16="http://schemas.microsoft.com/office/drawing/2014/main" id="{E8128342-85E6-745B-A7F6-A32BD46E70C7}"/>
              </a:ext>
            </a:extLst>
          </p:cNvPr>
          <p:cNvSpPr txBox="1"/>
          <p:nvPr/>
        </p:nvSpPr>
        <p:spPr>
          <a:xfrm rot="20467499">
            <a:off x="7480453" y="4462298"/>
            <a:ext cx="1509311" cy="1477328"/>
          </a:xfrm>
          <a:prstGeom prst="rect">
            <a:avLst/>
          </a:prstGeom>
          <a:noFill/>
        </p:spPr>
        <p:txBody>
          <a:bodyPr wrap="square" rtlCol="0">
            <a:spAutoFit/>
          </a:bodyPr>
          <a:lstStyle/>
          <a:p>
            <a:r>
              <a:rPr lang="en-US" dirty="0">
                <a:solidFill>
                  <a:srgbClr val="D34727"/>
                </a:solidFill>
              </a:rPr>
              <a:t>Costs have increased dramatically over this estimate</a:t>
            </a:r>
          </a:p>
        </p:txBody>
      </p:sp>
    </p:spTree>
    <p:extLst>
      <p:ext uri="{BB962C8B-B14F-4D97-AF65-F5344CB8AC3E}">
        <p14:creationId xmlns:p14="http://schemas.microsoft.com/office/powerpoint/2010/main" val="241759380"/>
      </p:ext>
    </p:extLst>
  </p:cSld>
  <p:clrMapOvr>
    <a:masterClrMapping/>
  </p:clrMapOvr>
</p:sld>
</file>

<file path=ppt/theme/theme1.xml><?xml version="1.0" encoding="utf-8"?>
<a:theme xmlns:a="http://schemas.openxmlformats.org/drawingml/2006/main" name="1_NORTH DAKOTA - White Background">
  <a:themeElements>
    <a:clrScheme name="North Dakota Brand Palette">
      <a:dk1>
        <a:srgbClr val="796E66"/>
      </a:dk1>
      <a:lt1>
        <a:sysClr val="window" lastClr="FFFFFF"/>
      </a:lt1>
      <a:dk2>
        <a:srgbClr val="4D4D4F"/>
      </a:dk2>
      <a:lt2>
        <a:srgbClr val="B6B0A2"/>
      </a:lt2>
      <a:accent1>
        <a:srgbClr val="D34727"/>
      </a:accent1>
      <a:accent2>
        <a:srgbClr val="087482"/>
      </a:accent2>
      <a:accent3>
        <a:srgbClr val="FAA21B"/>
      </a:accent3>
      <a:accent4>
        <a:srgbClr val="049FDA"/>
      </a:accent4>
      <a:accent5>
        <a:srgbClr val="709749"/>
      </a:accent5>
      <a:accent6>
        <a:srgbClr val="B3BD35"/>
      </a:accent6>
      <a:hlink>
        <a:srgbClr val="049FDA"/>
      </a:hlink>
      <a:folHlink>
        <a:srgbClr val="A8353A"/>
      </a:folHlink>
    </a:clrScheme>
    <a:fontScheme name="North Dakota Fonts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Dakota2022PowerPointTemplateRusticBrown.potx" id="{55529F77-9662-4FD1-9088-7F2D1517E1A3}" vid="{E642DAD1-F5D5-4D2E-BDAB-2734A99F0E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619c15-f858-4a51-9ab4-59f7e8002c8b">
      <Terms xmlns="http://schemas.microsoft.com/office/infopath/2007/PartnerControls"/>
    </lcf76f155ced4ddcb4097134ff3c332f>
    <TaxCatchAll xmlns="8c2ebe5b-26b3-42d0-af6d-3fb5950b677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10400B6B9AB94DBC57EDACD87E79DB" ma:contentTypeVersion="16" ma:contentTypeDescription="Create a new document." ma:contentTypeScope="" ma:versionID="1cec0e5014b94d79486718b7a2aa1182">
  <xsd:schema xmlns:xsd="http://www.w3.org/2001/XMLSchema" xmlns:xs="http://www.w3.org/2001/XMLSchema" xmlns:p="http://schemas.microsoft.com/office/2006/metadata/properties" xmlns:ns2="61619c15-f858-4a51-9ab4-59f7e8002c8b" xmlns:ns3="8c2ebe5b-26b3-42d0-af6d-3fb5950b677c" targetNamespace="http://schemas.microsoft.com/office/2006/metadata/properties" ma:root="true" ma:fieldsID="18dea284d54773c508b0a1f31ec2e883" ns2:_="" ns3:_="">
    <xsd:import namespace="61619c15-f858-4a51-9ab4-59f7e8002c8b"/>
    <xsd:import namespace="8c2ebe5b-26b3-42d0-af6d-3fb5950b677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19c15-f858-4a51-9ab4-59f7e8002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00ff419-b786-4834-a027-b05d698760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2ebe5b-26b3-42d0-af6d-3fb5950b677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18bc3a4-0da9-41b9-8234-8f051d75812b}" ma:internalName="TaxCatchAll" ma:showField="CatchAllData" ma:web="8c2ebe5b-26b3-42d0-af6d-3fb5950b67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9F128C-3842-4FCD-82EA-07864BCCF701}">
  <ds:schemaRefs>
    <ds:schemaRef ds:uri="http://purl.org/dc/terms/"/>
    <ds:schemaRef ds:uri="http://schemas.microsoft.com/office/2006/documentManagement/types"/>
    <ds:schemaRef ds:uri="http://schemas.openxmlformats.org/package/2006/metadata/core-properties"/>
    <ds:schemaRef ds:uri="8c2ebe5b-26b3-42d0-af6d-3fb5950b677c"/>
    <ds:schemaRef ds:uri="http://schemas.microsoft.com/office/infopath/2007/PartnerControls"/>
    <ds:schemaRef ds:uri="61619c15-f858-4a51-9ab4-59f7e8002c8b"/>
    <ds:schemaRef ds:uri="http://purl.org/dc/dcmitype/"/>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EF962E64-5DCD-438F-A43B-4A2CF8A420DA}">
  <ds:schemaRefs>
    <ds:schemaRef ds:uri="http://schemas.microsoft.com/sharepoint/v3/contenttype/forms"/>
  </ds:schemaRefs>
</ds:datastoreItem>
</file>

<file path=customXml/itemProps3.xml><?xml version="1.0" encoding="utf-8"?>
<ds:datastoreItem xmlns:ds="http://schemas.openxmlformats.org/officeDocument/2006/customXml" ds:itemID="{EA4C46E3-CE1D-4A72-93EE-F09B58B2E4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19c15-f858-4a51-9ab4-59f7e8002c8b"/>
    <ds:schemaRef ds:uri="8c2ebe5b-26b3-42d0-af6d-3fb5950b67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673</TotalTime>
  <Words>1332</Words>
  <Application>Microsoft Macintosh PowerPoint</Application>
  <PresentationFormat>Widescreen</PresentationFormat>
  <Paragraphs>293</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Courier New</vt:lpstr>
      <vt:lpstr>Franklin Gothic Book</vt:lpstr>
      <vt:lpstr>Helvetica Neue</vt:lpstr>
      <vt:lpstr>Segoe UI</vt:lpstr>
      <vt:lpstr>Segoe UI Semilight</vt:lpstr>
      <vt:lpstr>System Font Regular</vt:lpstr>
      <vt:lpstr>Wingdings</vt:lpstr>
      <vt:lpstr>1_NORTH DAKOTA - White Background</vt:lpstr>
      <vt:lpstr>PowerPoint Presentation</vt:lpstr>
      <vt:lpstr>North Dakota Transmission Authority</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North Plains Connector</vt:lpstr>
      <vt:lpstr>North Plains Connector -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PowerPoint templates!</dc:title>
  <dc:creator>Addison, Christopher B.</dc:creator>
  <cp:lastModifiedBy>Jim Horan</cp:lastModifiedBy>
  <cp:revision>28</cp:revision>
  <cp:lastPrinted>2023-10-17T13:26:16Z</cp:lastPrinted>
  <dcterms:created xsi:type="dcterms:W3CDTF">2021-12-29T22:59:39Z</dcterms:created>
  <dcterms:modified xsi:type="dcterms:W3CDTF">2023-12-04T16:37:12Z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0x0101002210400B6B9AB94DBC57EDACD87E79DB</vt:lpwstr>
  </property>
  <property fmtid="{D5CDD505-2E9C-101B-9397-08002B2CF9AE}" pid="3" name="MediaServiceImageTags">
    <vt:lpwstr/>
  </property>
</Properties>
</file>