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694" r:id="rId4"/>
    <p:sldMasterId id="2147483709" r:id="rId5"/>
  </p:sldMasterIdLst>
  <p:notesMasterIdLst>
    <p:notesMasterId r:id="rId33"/>
  </p:notesMasterIdLst>
  <p:sldIdLst>
    <p:sldId id="284" r:id="rId6"/>
    <p:sldId id="265" r:id="rId7"/>
    <p:sldId id="264" r:id="rId8"/>
    <p:sldId id="285" r:id="rId9"/>
    <p:sldId id="267" r:id="rId10"/>
    <p:sldId id="268" r:id="rId11"/>
    <p:sldId id="266" r:id="rId12"/>
    <p:sldId id="287" r:id="rId13"/>
    <p:sldId id="263" r:id="rId14"/>
    <p:sldId id="270" r:id="rId15"/>
    <p:sldId id="257" r:id="rId16"/>
    <p:sldId id="279" r:id="rId17"/>
    <p:sldId id="271" r:id="rId18"/>
    <p:sldId id="289" r:id="rId19"/>
    <p:sldId id="258" r:id="rId20"/>
    <p:sldId id="272" r:id="rId21"/>
    <p:sldId id="259" r:id="rId22"/>
    <p:sldId id="260" r:id="rId23"/>
    <p:sldId id="261" r:id="rId24"/>
    <p:sldId id="262" r:id="rId25"/>
    <p:sldId id="280" r:id="rId26"/>
    <p:sldId id="281" r:id="rId27"/>
    <p:sldId id="282" r:id="rId28"/>
    <p:sldId id="283" r:id="rId29"/>
    <p:sldId id="277" r:id="rId30"/>
    <p:sldId id="276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597"/>
  </p:normalViewPr>
  <p:slideViewPr>
    <p:cSldViewPr snapToGrid="0">
      <p:cViewPr varScale="1">
        <p:scale>
          <a:sx n="101" d="100"/>
          <a:sy n="101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1685156822205"/>
          <c:y val="8.5290700197219849E-2"/>
          <c:w val="0.51128232479095459"/>
          <c:h val="0.87500023841857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520E-4B29-B8D3-264D5C02A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520E-4B29-B8D3-264D5C02AEF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520E-4B29-B8D3-264D5C02AEF1}"/>
              </c:ext>
            </c:extLst>
          </c:dPt>
          <c:dPt>
            <c:idx val="3"/>
            <c:bubble3D val="0"/>
            <c:spPr>
              <a:solidFill>
                <a:srgbClr val="5B6870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7-520E-4B29-B8D3-264D5C02AEF1}"/>
              </c:ext>
            </c:extLst>
          </c:dPt>
          <c:dPt>
            <c:idx val="4"/>
            <c:bubble3D val="0"/>
            <c:spPr>
              <a:solidFill>
                <a:srgbClr val="195999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9-520E-4B29-B8D3-264D5C02AEF1}"/>
              </c:ext>
            </c:extLst>
          </c:dPt>
          <c:dPt>
            <c:idx val="5"/>
            <c:bubble3D val="0"/>
            <c:spPr>
              <a:solidFill>
                <a:srgbClr val="F3742C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B-520E-4B29-B8D3-264D5C02AEF1}"/>
              </c:ext>
            </c:extLst>
          </c:dPt>
          <c:dPt>
            <c:idx val="6"/>
            <c:bubble3D val="0"/>
            <c:spPr>
              <a:solidFill>
                <a:srgbClr val="A77778"/>
              </a:solidFill>
              <a:ln w="6350">
                <a:noFill/>
              </a:ln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D-520E-4B29-B8D3-264D5C02AEF1}"/>
              </c:ext>
            </c:extLst>
          </c:dPt>
          <c:dLbls>
            <c:dLbl>
              <c:idx val="0"/>
              <c:layout>
                <c:manualLayout>
                  <c:x val="-6.0537451645359397E-4"/>
                  <c:y val="-2.4154593702405691E-3"/>
                </c:manualLayout>
              </c:layout>
              <c:numFmt formatCode="0.0%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 smtId="4294967295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9.2782980000000001E-2"/>
                      <c:h val="8.9625339999999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0E-4B29-B8D3-264D5C02AEF1}"/>
                </c:ext>
              </c:extLst>
            </c:dLbl>
            <c:dLbl>
              <c:idx val="1"/>
              <c:layout>
                <c:manualLayout>
                  <c:x val="4.1073095053434372E-3"/>
                  <c:y val="-1.6029044985771179E-2"/>
                </c:manualLayout>
              </c:layout>
              <c:numFmt formatCode="0.0%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 smtId="4294967295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0.10254489999999999"/>
                      <c:h val="8.3608559999999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0E-4B29-B8D3-264D5C02AEF1}"/>
                </c:ext>
              </c:extLst>
            </c:dLbl>
            <c:dLbl>
              <c:idx val="2"/>
              <c:layout>
                <c:manualLayout>
                  <c:x val="-9.9694477394223213E-3"/>
                  <c:y val="3.78816314041614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 smtId="4294967295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8.9188959999999998E-2"/>
                      <c:h val="9.6562079999999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20E-4B29-B8D3-264D5C02AEF1}"/>
                </c:ext>
              </c:extLst>
            </c:dLbl>
            <c:dLbl>
              <c:idx val="3"/>
              <c:layout>
                <c:manualLayout>
                  <c:x val="-9.3933865427970886E-3"/>
                  <c:y val="-3.97417247295379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 smtId="4294967295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6.8449599999999999E-2"/>
                      <c:h val="8.1737439999999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0E-4B29-B8D3-264D5C02AEF1}"/>
                </c:ext>
              </c:extLst>
            </c:dLbl>
            <c:dLbl>
              <c:idx val="4"/>
              <c:layout>
                <c:manualLayout>
                  <c:x val="-9.6635147929191589E-2"/>
                  <c:y val="-0.14070431888103485"/>
                </c:manualLayout>
              </c:layout>
              <c:numFmt formatCode="0.0%" sourceLinked="0"/>
              <c:spPr>
                <a:solidFill>
                  <a:srgbClr val="195999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 smtId="4294967295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8.4596000000000005E-2"/>
                      <c:h val="8.5144559999999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20E-4B29-B8D3-264D5C02AEF1}"/>
                </c:ext>
              </c:extLst>
            </c:dLbl>
            <c:dLbl>
              <c:idx val="5"/>
              <c:layout>
                <c:manualLayout>
                  <c:x val="-1.6301024705171585E-2"/>
                  <c:y val="-0.15084810554981232"/>
                </c:manualLayout>
              </c:layout>
              <c:numFmt formatCode="0.0%" sourceLinked="0"/>
              <c:spPr>
                <a:solidFill>
                  <a:srgbClr val="F3742C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 smtId="4294967295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7.9662730000000001E-2"/>
                      <c:h val="8.1984879999999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20E-4B29-B8D3-264D5C02AEF1}"/>
                </c:ext>
              </c:extLst>
            </c:dLbl>
            <c:dLbl>
              <c:idx val="6"/>
              <c:layout>
                <c:manualLayout>
                  <c:x val="8.7215974926948547E-2"/>
                  <c:y val="-0.134546414017677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defRPr>
                    </a:pPr>
                    <a:fld id="{7DBAD265-FCDA-4763-A0B5-0CB90135F617}" type="PERCENTAGE">
                      <a:rPr lang="en-US" smtClean="0"/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solidFill>
                  <a:srgbClr val="A77778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>
                    <c:manualLayout>
                      <c:w val="8.0534499999999995E-2"/>
                      <c:h val="7.99652099999999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20E-4B29-B8D3-264D5C02AEF1}"/>
                </c:ext>
              </c:extLst>
            </c:dLbl>
            <c:numFmt formatCode="0.00%" sourceLinked="0"/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 smtId="4294967295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Wind (34.8%)</c:v>
                </c:pt>
                <c:pt idx="1">
                  <c:v>Coal (28.4%)</c:v>
                </c:pt>
                <c:pt idx="2">
                  <c:v>Natural Gas (27.5%)</c:v>
                </c:pt>
                <c:pt idx="3">
                  <c:v>Nuclear (5.9%)</c:v>
                </c:pt>
                <c:pt idx="4">
                  <c:v>Hydro (3%)</c:v>
                </c:pt>
                <c:pt idx="5">
                  <c:v>Solar (0.2%)</c:v>
                </c:pt>
                <c:pt idx="6">
                  <c:v>Other (0.1%)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0.34784370610853999</c:v>
                </c:pt>
                <c:pt idx="1">
                  <c:v>0.283880177753218</c:v>
                </c:pt>
                <c:pt idx="2">
                  <c:v>0.27530105224378898</c:v>
                </c:pt>
                <c:pt idx="3">
                  <c:v>5.9381547742395999E-2</c:v>
                </c:pt>
                <c:pt idx="4">
                  <c:v>2.9927931661716301E-2</c:v>
                </c:pt>
                <c:pt idx="5">
                  <c:v>2.1919826851787899E-3</c:v>
                </c:pt>
                <c:pt idx="6">
                  <c:v>1.4736018051622101E-3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E-520E-4B29-B8D3-264D5C02A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50976181030273"/>
          <c:y val="0.25582054257392883"/>
          <c:w val="0.34722760319709778"/>
          <c:h val="0.58717465400695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Trend</a:t>
            </a:r>
            <a:r>
              <a:rPr lang="en-US" baseline="0"/>
              <a:t> </a:t>
            </a:r>
            <a:r>
              <a:rPr lang="en-US"/>
              <a:t>By Year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59%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29-4C06-B565-5F595A8574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61%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29-4C06-B565-5F595A8574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60%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29-4C06-B565-5F595A8574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55%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29-4C06-B565-5F595A8574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48%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29-4C06-B565-5F595A8574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46%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29-4C06-B565-5F595A8574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42%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29-4C06-B565-5F595A8574B3}"/>
                </c:ext>
              </c:extLst>
            </c:dLbl>
            <c:dLbl>
              <c:idx val="7"/>
              <c:layout>
                <c:manualLayout>
                  <c:x val="-1.3014595024287701E-2"/>
                  <c:y val="-8.3664923906326294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026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29-4C06-B565-5F595A8574B3}"/>
                </c:ext>
              </c:extLst>
            </c:dLbl>
            <c:dLbl>
              <c:idx val="8"/>
              <c:layout>
                <c:manualLayout>
                  <c:x val="-2.2432280704379082E-2"/>
                  <c:y val="-0.11091548204421997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026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29-4C06-B565-5F595A8574B3}"/>
                </c:ext>
              </c:extLst>
            </c:dLbl>
            <c:dLbl>
              <c:idx val="9"/>
              <c:layout>
                <c:manualLayout>
                  <c:x val="-5.0989456474781036E-2"/>
                  <c:y val="-7.3910757899284363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026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E8-48D6-9094-CE85E20A2ABC}"/>
                </c:ext>
              </c:extLst>
            </c:dLbl>
            <c:dLbl>
              <c:idx val="10"/>
              <c:layout>
                <c:manualLayout>
                  <c:x val="-2.3622162640094757E-2"/>
                  <c:y val="2.9702454805374146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026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C-4756-AA50-BB828FF0BAD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 smtId="4294967295">
                    <a:solidFill>
                      <a:srgbClr val="026C7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Sheet1!$B$3:$B$13</c:f>
              <c:numCache>
                <c:formatCode>0%</c:formatCode>
                <c:ptCount val="11"/>
                <c:pt idx="0">
                  <c:v>0.59</c:v>
                </c:pt>
                <c:pt idx="1">
                  <c:v>0.61</c:v>
                </c:pt>
                <c:pt idx="2">
                  <c:v>0.6</c:v>
                </c:pt>
                <c:pt idx="3">
                  <c:v>0.55000000000000004</c:v>
                </c:pt>
                <c:pt idx="4">
                  <c:v>0.48</c:v>
                </c:pt>
                <c:pt idx="5">
                  <c:v>0.46</c:v>
                </c:pt>
                <c:pt idx="6">
                  <c:v>0.42</c:v>
                </c:pt>
                <c:pt idx="7">
                  <c:v>0.35</c:v>
                </c:pt>
                <c:pt idx="8">
                  <c:v>0.309</c:v>
                </c:pt>
                <c:pt idx="9">
                  <c:v>0.36</c:v>
                </c:pt>
                <c:pt idx="10">
                  <c:v>0.33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9-FD29-4C06-B565-5F595A85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521B1D6B-C0A9-4B5D-8BC0-9327F431F54F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D29-4C06-B565-5F595A8574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fld id="{15983192-537D-4B66-93CF-9A22096FB624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D29-4C06-B565-5F595A8574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fld id="{DC8513EE-0BB5-4670-9D82-D38D97B6FBDA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D29-4C06-B565-5F595A8574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fld id="{2F03E5AF-AB5C-4206-B98F-E97941C84A89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D29-4C06-B565-5F595A8574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fld id="{3D7A5C3A-D95D-4C79-AA52-26D967523974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FD29-4C06-B565-5F595A8574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fld id="{45C928CD-6465-41C3-B0B9-4A0C09C9AF7D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D29-4C06-B565-5F595A8574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fld id="{DFDE766B-F580-4F93-B59B-55E9FA4B0911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FF9933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FD29-4C06-B565-5F595A8574B3}"/>
                </c:ext>
              </c:extLst>
            </c:dLbl>
            <c:dLbl>
              <c:idx val="7"/>
              <c:layout>
                <c:manualLayout>
                  <c:x val="-1.8882624804973602E-2"/>
                  <c:y val="5.7696335017681122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29-4C06-B565-5F595A8574B3}"/>
                </c:ext>
              </c:extLst>
            </c:dLbl>
            <c:dLbl>
              <c:idx val="8"/>
              <c:layout>
                <c:manualLayout>
                  <c:x val="-2.6001928374171257E-2"/>
                  <c:y val="4.4504344463348389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D29-4C06-B565-5F595A8574B3}"/>
                </c:ext>
              </c:extLst>
            </c:dLbl>
            <c:dLbl>
              <c:idx val="9"/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BDF6-4D72-A760-3812BFFBABD0}"/>
                </c:ext>
              </c:extLst>
            </c:dLbl>
            <c:dLbl>
              <c:idx val="10"/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BDF6-4D72-A760-3812BFFBABD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 smtId="4294967295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Sheet1!$C$3:$C$13</c:f>
              <c:numCache>
                <c:formatCode>0%</c:formatCode>
                <c:ptCount val="11"/>
                <c:pt idx="0">
                  <c:v>0.27</c:v>
                </c:pt>
                <c:pt idx="1">
                  <c:v>0.21</c:v>
                </c:pt>
                <c:pt idx="2">
                  <c:v>0.19</c:v>
                </c:pt>
                <c:pt idx="3">
                  <c:v>0.22</c:v>
                </c:pt>
                <c:pt idx="4">
                  <c:v>0.23</c:v>
                </c:pt>
                <c:pt idx="5">
                  <c:v>0.2</c:v>
                </c:pt>
                <c:pt idx="6">
                  <c:v>0.23</c:v>
                </c:pt>
                <c:pt idx="7">
                  <c:v>0.26</c:v>
                </c:pt>
                <c:pt idx="8">
                  <c:v>0.27</c:v>
                </c:pt>
                <c:pt idx="9">
                  <c:v>0.2</c:v>
                </c:pt>
                <c:pt idx="10">
                  <c:v>0.21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13-FD29-4C06-B565-5F595A8574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46C6DECE-AD42-47F4-A48D-D52445BEB86B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734B5E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FD29-4C06-B565-5F595A8574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fld id="{2437AA82-1954-4E79-BB84-D20C4808EC4A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D29-4C06-B565-5F595A8574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fld id="{34EF85DD-7402-413D-A9CC-D2BC23A70AB0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734B5E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D29-4C06-B565-5F595A8574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fld id="{A6C3645F-4053-4012-B277-89C60906D4E0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734B5E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FD29-4C06-B565-5F595A8574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fld id="{47EF5D00-7FB6-451C-A7EB-91C6C37C6F55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734B5E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FD29-4C06-B565-5F595A8574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fld id="{9FF0572D-B217-4CEB-BED4-813C82F1E002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734B5E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FD29-4C06-B565-5F595A8574B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fld id="{F97AA33F-AFB3-4D3B-ABBD-9FB8BCC1CF53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z="1000" b="0" i="0" u="none" strike="noStrike" kern="1200" baseline="0">
                        <a:solidFill>
                          <a:srgbClr val="734B5E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FD29-4C06-B565-5F595A8574B3}"/>
                </c:ext>
              </c:extLst>
            </c:dLbl>
            <c:dLbl>
              <c:idx val="7"/>
              <c:layout>
                <c:manualLayout>
                  <c:x val="-2.6510298252105713E-2"/>
                  <c:y val="-3.7955768406391144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734B5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D29-4C06-B565-5F595A8574B3}"/>
                </c:ext>
              </c:extLst>
            </c:dLbl>
            <c:dLbl>
              <c:idx val="8"/>
              <c:layout>
                <c:manualLayout>
                  <c:x val="-5.7739275507628918E-3"/>
                  <c:y val="-4.9240946769714355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734B5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D29-4C06-B565-5F595A8574B3}"/>
                </c:ext>
              </c:extLst>
            </c:dLbl>
            <c:dLbl>
              <c:idx val="9"/>
              <c:layout>
                <c:manualLayout>
                  <c:x val="-2.0052516832947731E-2"/>
                  <c:y val="5.1905285567045212E-2"/>
                </c:manualLayout>
              </c:layout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734B5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E8-48D6-9094-CE85E20A2ABC}"/>
                </c:ext>
              </c:extLst>
            </c:dLbl>
            <c:dLbl>
              <c:idx val="10"/>
              <c:numFmt formatCode="0%" sourceLinked="0"/>
              <c:spPr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 smtId="4294967295">
                      <a:solidFill>
                        <a:srgbClr val="734B5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BDF6-4D72-A760-3812BFFBABD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 smtId="4294967295">
                    <a:solidFill>
                      <a:srgbClr val="734B5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Sheet1!$D$3:$D$13</c:f>
              <c:numCache>
                <c:formatCode>0%</c:formatCode>
                <c:ptCount val="11"/>
                <c:pt idx="0">
                  <c:v>0.08</c:v>
                </c:pt>
                <c:pt idx="1">
                  <c:v>0.11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0.17</c:v>
                </c:pt>
                <c:pt idx="5">
                  <c:v>0.23</c:v>
                </c:pt>
                <c:pt idx="6">
                  <c:v>0.23</c:v>
                </c:pt>
                <c:pt idx="7">
                  <c:v>0.27</c:v>
                </c:pt>
                <c:pt idx="8">
                  <c:v>0.313</c:v>
                </c:pt>
                <c:pt idx="9">
                  <c:v>0.35</c:v>
                </c:pt>
                <c:pt idx="10">
                  <c:v>0.37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1D-FD29-4C06-B565-5F595A85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247560"/>
        <c:axId val="80247952"/>
      </c:lineChart>
      <c:catAx>
        <c:axId val="8024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47952"/>
        <c:crosses val="autoZero"/>
        <c:auto val="0"/>
        <c:lblAlgn val="ctr"/>
        <c:lblOffset val="100"/>
        <c:noMultiLvlLbl val="0"/>
      </c:catAx>
      <c:valAx>
        <c:axId val="8024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Percentage</a:t>
                </a:r>
                <a:r>
                  <a:rPr lang="en-US" sz="1400" b="1" baseline="0"/>
                  <a:t> of Generation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7.8798318281769753E-3"/>
              <c:y val="0.211545273661613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4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61309289932251"/>
          <c:y val="0.12086128443479538"/>
          <c:w val="0.41478091478347778"/>
          <c:h val="0.82561749219894409"/>
        </c:manualLayout>
      </c:layout>
      <c:doughnut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FF7525"/>
              </a:solidFill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9-4D4A-47EB-830C-8E7CE04464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A-4D4A-47EB-830C-8E7CE04464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B-4D4A-47EB-830C-8E7CE0446469}"/>
              </c:ext>
            </c:extLst>
          </c:dPt>
          <c:dPt>
            <c:idx val="3"/>
            <c:bubble3D val="0"/>
            <c:spPr>
              <a:solidFill>
                <a:srgbClr val="F2E530"/>
              </a:solidFill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C-4D4A-47EB-830C-8E7CE044646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D-4D4A-47EB-830C-8E7CE0446469}"/>
              </c:ext>
            </c:extLst>
          </c:dPt>
          <c:dLbls>
            <c:dLbl>
              <c:idx val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smtId="4294967295">
                      <a:latin typeface="Segoe UI Black" panose="020B0A02040204020203" pitchFamily="34" charset="0"/>
                      <a:ea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4D4A-47EB-830C-8E7CE0446469}"/>
                </c:ext>
              </c:extLst>
            </c:dLbl>
            <c:dLbl>
              <c:idx val="1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smtId="4294967295">
                      <a:latin typeface="Segoe UI Black" panose="020B0A02040204020203" pitchFamily="34" charset="0"/>
                      <a:ea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4D4A-47EB-830C-8E7CE0446469}"/>
                </c:ext>
              </c:extLst>
            </c:dLbl>
            <c:dLbl>
              <c:idx val="2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smtId="4294967295">
                      <a:latin typeface="Segoe UI Black" panose="020B0A02040204020203" pitchFamily="34" charset="0"/>
                      <a:ea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4D4A-47EB-830C-8E7CE0446469}"/>
                </c:ext>
              </c:extLst>
            </c:dLbl>
            <c:dLbl>
              <c:idx val="3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smtId="4294967295">
                      <a:latin typeface="Segoe UI Black" panose="020B0A02040204020203" pitchFamily="34" charset="0"/>
                      <a:ea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4D4A-47EB-830C-8E7CE0446469}"/>
                </c:ext>
              </c:extLst>
            </c:dLbl>
            <c:dLbl>
              <c:idx val="4"/>
              <c:layout>
                <c:manualLayout>
                  <c:x val="4.9618639051914215E-2"/>
                  <c:y val="-0.15937149524688721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2000" baseline="0" smtId="4294967295">
                      <a:latin typeface="Segoe UI Black" panose="020B0A02040204020203" pitchFamily="34" charset="0"/>
                      <a:ea typeface="Segoe UI Black" panose="020B0A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4A-47EB-830C-8E7CE0446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smtId="4294967295">
                    <a:latin typeface="Segoe UI Black" panose="020B0A02040204020203" pitchFamily="34" charset="0"/>
                    <a:ea typeface="Segoe UI Black" panose="020B0A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Solar (53,054 MW)</c:v>
                </c:pt>
                <c:pt idx="1">
                  <c:v>Wind (32,688 MW)</c:v>
                </c:pt>
                <c:pt idx="2">
                  <c:v>Battery/Storage (27,490 MW)</c:v>
                </c:pt>
                <c:pt idx="3">
                  <c:v>Hybrid (19,541 MW)</c:v>
                </c:pt>
                <c:pt idx="4">
                  <c:v>Thermal (6,980 MW)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0.37962691319685399</c:v>
                </c:pt>
                <c:pt idx="1">
                  <c:v>0.23389837785235401</c:v>
                </c:pt>
                <c:pt idx="2">
                  <c:v>0.196704185241104</c:v>
                </c:pt>
                <c:pt idx="3">
                  <c:v>0.139825263142831</c:v>
                </c:pt>
                <c:pt idx="4">
                  <c:v>4.9945260566857198E-2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D4A-47EB-830C-8E7CE0446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Input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rgbClr val="FF7525"/>
                    </a:solidFill>
                    <a:ln>
                      <a:noFill/>
                    </a:ln>
                  </c:spPr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<c:ext xmlns:c16="http://schemas.microsoft.com/office/drawing/2014/chart" uri="{C3380CC4-5D6E-409C-BE32-E72D297353CC}">
                      <c16:uniqueId val="{00000001-D06E-42E5-9AFB-AB6D0D353A5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</c:spPr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<c:ext xmlns:c16="http://schemas.microsoft.com/office/drawing/2014/chart" uri="{C3380CC4-5D6E-409C-BE32-E72D297353CC}">
                      <c16:uniqueId val="{00000003-D06E-42E5-9AFB-AB6D0D353A5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</c:spPr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<c:ext xmlns:c16="http://schemas.microsoft.com/office/drawing/2014/chart" uri="{C3380CC4-5D6E-409C-BE32-E72D297353CC}">
                      <c16:uniqueId val="{00000005-D06E-42E5-9AFB-AB6D0D353A55}"/>
                    </c:ext>
                  </c:extLst>
                </c:dPt>
                <c:dPt>
                  <c:idx val="3"/>
                  <c:bubble3D val="0"/>
                  <c:spPr>
                    <a:solidFill>
                      <a:srgbClr val="F2E530"/>
                    </a:solidFill>
                  </c:spPr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<c:ext xmlns:c16="http://schemas.microsoft.com/office/drawing/2014/chart" uri="{C3380CC4-5D6E-409C-BE32-E72D297353CC}">
                      <c16:uniqueId val="{00000007-D06E-42E5-9AFB-AB6D0D353A5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</c:spPr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<c:ext xmlns:c16="http://schemas.microsoft.com/office/drawing/2014/chart" uri="{C3380CC4-5D6E-409C-BE32-E72D297353CC}">
                      <c16:uniqueId val="{00000008-A109-42B8-98E7-2B969A688F4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<c:ext uri="{CE6537A1-D6FC-4f65-9D91-7224C49458BB}"/>
                  </c:extLst>
                </c:dLbls>
                <c:cat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Solar (53,054 MW)</c:v>
                      </c:pt>
                      <c:pt idx="1">
                        <c:v>Wind (32,688 MW)</c:v>
                      </c:pt>
                      <c:pt idx="2">
                        <c:v>Battery/Storage (27,490 MW)</c:v>
                      </c:pt>
                      <c:pt idx="3">
                        <c:v>Hybrid (19,541 MW)</c:v>
                      </c:pt>
                      <c:pt idx="4">
                        <c:v>Thermal (6,980 MW)</c:v>
                      </c:pt>
                    </c:strCache>
                  </c:strRef>
                </c:cat>
                <c:val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53054</c:v>
                      </c:pt>
                      <c:pt idx="1">
                        <c:v>32688</c:v>
                      </c:pt>
                      <c:pt idx="2">
                        <c:v>27490</c:v>
                      </c:pt>
                      <c:pt idx="3">
                        <c:v>19541</c:v>
                      </c:pt>
                      <c:pt idx="4">
                        <c:v>6980</c:v>
                      </c:pt>
                    </c:numCache>
                  </c:numRef>
                </c:val>
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<c:ext xmlns:c16="http://schemas.microsoft.com/office/drawing/2014/chart" uri="{C3380CC4-5D6E-409C-BE32-E72D297353CC}">
                    <c16:uniqueId val="{0000000E-D06E-42E5-9AFB-AB6D0D353A5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MW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Solar (53,054 MW)</c:v>
                      </c:pt>
                      <c:pt idx="1">
                        <c:v>Wind (32,688 MW)</c:v>
                      </c:pt>
                      <c:pt idx="2">
                        <c:v>Battery/Storage (27,490 MW)</c:v>
                      </c:pt>
                      <c:pt idx="3">
                        <c:v>Hybrid (19,541 MW)</c:v>
                      </c:pt>
                      <c:pt idx="4">
                        <c:v>Thermal (6,980 MW)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5="http://schemas.microsoft.com/office/drawing/2012/chart">
                  <c:ext xmlns:c16="http://schemas.microsoft.com/office/drawing/2014/chart" uri="{C3380CC4-5D6E-409C-BE32-E72D297353CC}">
                    <c16:uniqueId val="{00000001-4D4A-47EB-830C-8E7CE0446469}"/>
                  </c:ext>
                </c:extLst>
              </c15:ser>
            </c15:filteredPieSeries>
          </c:ext>
        </c:extLst>
      </c:doughnutChart>
      <c:spPr>
        <a:noFill/>
        <a:ln w="19054">
          <a:noFill/>
        </a:ln>
        <a:effectLst/>
      </c:spPr>
    </c:plotArea>
    <c:legend>
      <c:legendPos val="l"/>
      <c:layout>
        <c:manualLayout>
          <c:xMode val="edge"/>
          <c:yMode val="edge"/>
          <c:x val="1.5315181575715542E-2"/>
          <c:y val="0.40401867032051086"/>
          <c:w val="0.22021591663360596"/>
          <c:h val="0.38586211204528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50" smtId="4294967295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8E1E2-B3BE-41AE-96B9-52081288F1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05F64-D787-4097-A169-5ECBCC6652E2}" type="parTrans" cxnId="{1DC1D6AF-7A93-4C35-B71F-7E991ACFA629}">
      <dgm:prSet/>
      <dgm:spPr/>
      <dgm:t>
        <a:bodyPr/>
        <a:lstStyle/>
        <a:p>
          <a:endParaRPr lang="en-US"/>
        </a:p>
      </dgm:t>
    </dgm:pt>
    <dgm:pt modelId="{2DC3B774-5A22-47B7-9B33-DCD0DA675226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2400" b="1"/>
            <a:t>Transmission Service</a:t>
          </a:r>
          <a:br>
            <a:rPr lang="en-US" sz="2400" b="1"/>
          </a:br>
          <a:r>
            <a:rPr lang="en-US" sz="2300"/>
            <a:t>Participants buy &amp; sell use of transmission lines owned by different parties</a:t>
          </a:r>
        </a:p>
      </dgm:t>
    </dgm:pt>
    <dgm:pt modelId="{93F799EA-7317-4D81-96BD-F4151897AA39}" type="sibTrans" cxnId="{1DC1D6AF-7A93-4C35-B71F-7E991ACFA629}">
      <dgm:prSet/>
      <dgm:spPr/>
      <dgm:t>
        <a:bodyPr/>
        <a:lstStyle/>
        <a:p>
          <a:endParaRPr lang="en-US"/>
        </a:p>
      </dgm:t>
    </dgm:pt>
    <dgm:pt modelId="{40CE017F-0636-4649-A662-142BC62B94A4}" type="parTrans" cxnId="{7C67F05F-AC9B-4BC8-B673-112D2CC4A134}">
      <dgm:prSet/>
      <dgm:spPr/>
      <dgm:t>
        <a:bodyPr/>
        <a:lstStyle/>
        <a:p>
          <a:endParaRPr lang="en-US"/>
        </a:p>
      </dgm:t>
    </dgm:pt>
    <dgm:pt modelId="{8407D3A9-714C-41FB-BE8F-4AA9A9293841}">
      <dgm:prSet custT="1"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2400" b="1"/>
            <a:t>Integrated Marketplace</a:t>
          </a:r>
          <a:br>
            <a:rPr lang="en-US" sz="2400" b="1"/>
          </a:br>
          <a:r>
            <a:rPr lang="en-US" sz="2300"/>
            <a:t>Participants buy &amp; sell wholesale electricity in day-ahead &amp; real-time</a:t>
          </a:r>
        </a:p>
      </dgm:t>
    </dgm:pt>
    <dgm:pt modelId="{350CCDBF-6968-493C-940D-4BDEEF0566E9}" type="parTrans" cxnId="{B76DD785-7900-4705-AE51-EBCF14C701F1}">
      <dgm:prSet/>
      <dgm:spPr/>
      <dgm:t>
        <a:bodyPr/>
        <a:lstStyle/>
        <a:p>
          <a:endParaRPr lang="en-US"/>
        </a:p>
      </dgm:t>
    </dgm:pt>
    <dgm:pt modelId="{6E7C0019-3526-4F74-B563-71557B3954F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300" b="1" dirty="0">
              <a:solidFill>
                <a:schemeClr val="accent3"/>
              </a:solidFill>
            </a:rPr>
            <a:t>Day-Ahead Market </a:t>
          </a:r>
          <a:r>
            <a:rPr lang="en-US" sz="2300" dirty="0"/>
            <a:t>commits cost-effective &amp; reliable generation for region</a:t>
          </a:r>
        </a:p>
      </dgm:t>
    </dgm:pt>
    <dgm:pt modelId="{48E3D292-B752-4825-B8C7-754D3C97E823}" type="sibTrans" cxnId="{B76DD785-7900-4705-AE51-EBCF14C701F1}">
      <dgm:prSet/>
      <dgm:spPr/>
      <dgm:t>
        <a:bodyPr/>
        <a:lstStyle/>
        <a:p>
          <a:endParaRPr lang="en-US"/>
        </a:p>
      </dgm:t>
    </dgm:pt>
    <dgm:pt modelId="{68135905-B289-4093-B15D-2D6C7985A558}" type="parTrans" cxnId="{5C7BF8BD-885B-461E-BAA2-ED85E279A613}">
      <dgm:prSet/>
      <dgm:spPr/>
      <dgm:t>
        <a:bodyPr/>
        <a:lstStyle/>
        <a:p>
          <a:endParaRPr lang="en-US"/>
        </a:p>
      </dgm:t>
    </dgm:pt>
    <dgm:pt modelId="{DF74868D-3556-4A98-A99B-FCE37585397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300" b="1" dirty="0">
              <a:solidFill>
                <a:schemeClr val="accent3"/>
              </a:solidFill>
            </a:rPr>
            <a:t>Real-Time Balancing Market </a:t>
          </a:r>
          <a:r>
            <a:rPr lang="en-US" sz="2300" dirty="0"/>
            <a:t>economically dispatches generation to balance real-time generation &amp; load while ensuring reliability</a:t>
          </a:r>
        </a:p>
      </dgm:t>
    </dgm:pt>
    <dgm:pt modelId="{FF418DED-F0BA-449D-A6D6-6C283C3D7233}" type="sibTrans" cxnId="{5C7BF8BD-885B-461E-BAA2-ED85E279A613}">
      <dgm:prSet/>
      <dgm:spPr/>
      <dgm:t>
        <a:bodyPr/>
        <a:lstStyle/>
        <a:p>
          <a:endParaRPr lang="en-US"/>
        </a:p>
      </dgm:t>
    </dgm:pt>
    <dgm:pt modelId="{03D3089F-7662-4FC9-A94C-1FFA989E901E}" type="parTrans" cxnId="{3CA66F1A-C544-497F-A548-5BE4BE928689}">
      <dgm:prSet/>
      <dgm:spPr/>
      <dgm:t>
        <a:bodyPr/>
        <a:lstStyle/>
        <a:p>
          <a:endParaRPr lang="en-US"/>
        </a:p>
      </dgm:t>
    </dgm:pt>
    <dgm:pt modelId="{1B03A786-432F-4CC4-B25D-F44039E0BA9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300" b="1" dirty="0">
              <a:solidFill>
                <a:schemeClr val="accent3"/>
              </a:solidFill>
            </a:rPr>
            <a:t>Consolidated Balancing Authority </a:t>
          </a:r>
          <a:r>
            <a:rPr lang="en-US" sz="2300" dirty="0"/>
            <a:t>operates as a single region</a:t>
          </a:r>
        </a:p>
      </dgm:t>
    </dgm:pt>
    <dgm:pt modelId="{387DEE32-892F-43F0-9B7D-B6C8052ACA21}" type="sibTrans" cxnId="{3CA66F1A-C544-497F-A548-5BE4BE928689}">
      <dgm:prSet/>
      <dgm:spPr/>
      <dgm:t>
        <a:bodyPr/>
        <a:lstStyle/>
        <a:p>
          <a:endParaRPr lang="en-US"/>
        </a:p>
      </dgm:t>
    </dgm:pt>
    <dgm:pt modelId="{635BD3BE-33C9-4682-93A6-38578E80CA38}" type="sibTrans" cxnId="{7C67F05F-AC9B-4BC8-B673-112D2CC4A134}">
      <dgm:prSet/>
      <dgm:spPr/>
      <dgm:t>
        <a:bodyPr/>
        <a:lstStyle/>
        <a:p>
          <a:endParaRPr lang="en-US"/>
        </a:p>
      </dgm:t>
    </dgm:pt>
    <dgm:pt modelId="{CBBD8A05-5B64-43CA-BD4F-A2A821E38FDA}" type="parTrans" cxnId="{D6B29619-7C38-410B-8A32-A60F06F33E35}">
      <dgm:prSet/>
      <dgm:spPr/>
      <dgm:t>
        <a:bodyPr/>
        <a:lstStyle/>
        <a:p>
          <a:endParaRPr lang="en-US"/>
        </a:p>
      </dgm:t>
    </dgm:pt>
    <dgm:pt modelId="{813BF695-825E-41AD-AB64-C0C6C647BCF1}">
      <dgm:prSet custT="1"/>
      <dgm:spPr>
        <a:solidFill>
          <a:srgbClr val="FF75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2400" b="1" dirty="0"/>
            <a:t>Western Energy Imbalance Service </a:t>
          </a:r>
          <a:r>
            <a:rPr lang="en-US" sz="2300" b="1" dirty="0"/>
            <a:t>Market</a:t>
          </a:r>
          <a:br>
            <a:rPr lang="en-US" sz="2300" dirty="0"/>
          </a:br>
          <a:r>
            <a:rPr lang="en-US" sz="2300" dirty="0"/>
            <a:t>Contract-based, real-time balancing market in Western Interconnection </a:t>
          </a:r>
        </a:p>
      </dgm:t>
    </dgm:pt>
    <dgm:pt modelId="{9D7892C0-9377-4FD9-9C77-119CB56A1B7B}" type="sibTrans" cxnId="{D6B29619-7C38-410B-8A32-A60F06F33E35}">
      <dgm:prSet/>
      <dgm:spPr/>
      <dgm:t>
        <a:bodyPr/>
        <a:lstStyle/>
        <a:p>
          <a:endParaRPr lang="en-US"/>
        </a:p>
      </dgm:t>
    </dgm:pt>
    <dgm:pt modelId="{BE9A51A7-95FA-463D-8210-75785076B2AA}">
      <dgm:prSet custT="1"/>
      <dgm:spPr>
        <a:noFill/>
        <a:ln w="12700" cap="flat" cmpd="sng" algn="ctr">
          <a:noFill/>
          <a:prstDash val="solid"/>
          <a:miter lim="800000"/>
        </a:ln>
      </dgm:spPr>
      <dgm:t>
        <a:bodyPr/>
        <a:lstStyle/>
        <a:p>
          <a:r>
            <a:rPr lang="en-US" altLang="en-US" sz="2300" dirty="0">
              <a:solidFill>
                <a:schemeClr val="bg2">
                  <a:lumMod val="10000"/>
                </a:schemeClr>
              </a:solidFill>
            </a:rPr>
            <a:t>As of Feb. 1, 2021</a:t>
          </a:r>
          <a:endParaRPr lang="en-US" sz="2300" dirty="0"/>
        </a:p>
      </dgm:t>
    </dgm:pt>
    <dgm:pt modelId="{3A5E262F-2654-4753-95C1-DF4D638E90B1}" type="parTrans" cxnId="{B9F96CE3-CA82-4BA0-B6E1-9405B0D9792E}">
      <dgm:prSet/>
      <dgm:spPr/>
      <dgm:t>
        <a:bodyPr/>
        <a:lstStyle/>
        <a:p>
          <a:endParaRPr lang="en-US"/>
        </a:p>
      </dgm:t>
    </dgm:pt>
    <dgm:pt modelId="{4C84C836-FC4A-47E7-82F2-A2847F827243}" type="sibTrans" cxnId="{B9F96CE3-CA82-4BA0-B6E1-9405B0D9792E}">
      <dgm:prSet/>
      <dgm:spPr/>
      <dgm:t>
        <a:bodyPr/>
        <a:lstStyle/>
        <a:p>
          <a:endParaRPr lang="en-US"/>
        </a:p>
      </dgm:t>
    </dgm:pt>
    <dgm:pt modelId="{8840EF11-D473-470A-96AF-DC78CAFC969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300" b="1" dirty="0">
              <a:solidFill>
                <a:schemeClr val="accent3"/>
              </a:solidFill>
            </a:rPr>
            <a:t>Congestion Hedging Market </a:t>
          </a:r>
          <a:r>
            <a:rPr lang="en-US" sz="2300" dirty="0"/>
            <a:t>provides hedge against transmission congestion</a:t>
          </a:r>
        </a:p>
      </dgm:t>
    </dgm:pt>
    <dgm:pt modelId="{A84024FB-0209-492B-93B7-EC7FC14B245F}" type="parTrans" cxnId="{460EE544-8CCC-4C93-97ED-F0609BFBD110}">
      <dgm:prSet/>
      <dgm:spPr/>
      <dgm:t>
        <a:bodyPr/>
        <a:lstStyle/>
        <a:p>
          <a:endParaRPr lang="en-US"/>
        </a:p>
      </dgm:t>
    </dgm:pt>
    <dgm:pt modelId="{AD6C94E4-07B5-47CC-8B66-31A04E764517}" type="sibTrans" cxnId="{460EE544-8CCC-4C93-97ED-F0609BFBD110}">
      <dgm:prSet/>
      <dgm:spPr/>
      <dgm:t>
        <a:bodyPr/>
        <a:lstStyle/>
        <a:p>
          <a:endParaRPr lang="en-US"/>
        </a:p>
      </dgm:t>
    </dgm:pt>
    <dgm:pt modelId="{1ACEFAD7-96D4-4E7C-869B-89F4A43837ED}" type="pres">
      <dgm:prSet presAssocID="{B878E1E2-B3BE-41AE-96B9-52081288F18E}" presName="linear" presStyleCnt="0">
        <dgm:presLayoutVars>
          <dgm:animLvl val="lvl"/>
          <dgm:resizeHandles val="exact"/>
        </dgm:presLayoutVars>
      </dgm:prSet>
      <dgm:spPr/>
    </dgm:pt>
    <dgm:pt modelId="{FE333A49-4DE0-478D-87A0-1B269EB7FE6C}" type="pres">
      <dgm:prSet presAssocID="{2DC3B774-5A22-47B7-9B33-DCD0DA675226}" presName="parentText" presStyleLbl="node1" presStyleIdx="0" presStyleCnt="3" custScaleY="82199" custLinFactY="-34437" custLinFactNeighborX="-126" custLinFactNeighborY="-100000">
        <dgm:presLayoutVars>
          <dgm:chMax val="0"/>
          <dgm:bulletEnabled val="1"/>
        </dgm:presLayoutVars>
      </dgm:prSet>
      <dgm:spPr/>
    </dgm:pt>
    <dgm:pt modelId="{6180A28E-EB4C-4878-9820-3D2BD9AD06EB}" type="pres">
      <dgm:prSet presAssocID="{93F799EA-7317-4D81-96BD-F4151897AA39}" presName="spacer" presStyleCnt="0"/>
      <dgm:spPr/>
    </dgm:pt>
    <dgm:pt modelId="{D25C0A1A-D21B-43CE-8823-963A2A98185A}" type="pres">
      <dgm:prSet presAssocID="{8407D3A9-714C-41FB-BE8F-4AA9A9293841}" presName="parentText" presStyleLbl="node1" presStyleIdx="1" presStyleCnt="3" custScaleY="75603" custLinFactNeighborY="-12698">
        <dgm:presLayoutVars>
          <dgm:chMax val="0"/>
          <dgm:bulletEnabled val="1"/>
        </dgm:presLayoutVars>
      </dgm:prSet>
      <dgm:spPr/>
    </dgm:pt>
    <dgm:pt modelId="{08FB532D-8838-40DB-95B0-16386A79A514}" type="pres">
      <dgm:prSet presAssocID="{8407D3A9-714C-41FB-BE8F-4AA9A9293841}" presName="childText" presStyleLbl="revTx" presStyleIdx="0" presStyleCnt="2" custScaleY="100130" custLinFactNeighborY="-12909">
        <dgm:presLayoutVars>
          <dgm:bulletEnabled val="1"/>
        </dgm:presLayoutVars>
      </dgm:prSet>
      <dgm:spPr/>
    </dgm:pt>
    <dgm:pt modelId="{9914BD18-36C8-4D07-B1F4-5F87944A7A18}" type="pres">
      <dgm:prSet presAssocID="{813BF695-825E-41AD-AB64-C0C6C647BCF1}" presName="parentText" presStyleLbl="node1" presStyleIdx="2" presStyleCnt="3" custScaleY="70108" custLinFactNeighborY="1161">
        <dgm:presLayoutVars>
          <dgm:chMax val="0"/>
          <dgm:bulletEnabled val="1"/>
        </dgm:presLayoutVars>
      </dgm:prSet>
      <dgm:spPr/>
    </dgm:pt>
    <dgm:pt modelId="{3B10236D-C061-4547-9095-43881BD0190A}" type="pres">
      <dgm:prSet presAssocID="{813BF695-825E-41AD-AB64-C0C6C647BCF1}" presName="childText" presStyleLbl="revTx" presStyleIdx="1" presStyleCnt="2" custLinFactNeighborY="12967">
        <dgm:presLayoutVars>
          <dgm:bulletEnabled val="1"/>
        </dgm:presLayoutVars>
      </dgm:prSet>
      <dgm:spPr/>
    </dgm:pt>
  </dgm:ptLst>
  <dgm:cxnLst>
    <dgm:cxn modelId="{CBC06B03-E0A2-4141-8A5F-7920B474FD30}" type="presOf" srcId="{8840EF11-D473-470A-96AF-DC78CAFC9695}" destId="{08FB532D-8838-40DB-95B0-16386A79A514}" srcOrd="0" destOrd="1" presId="urn:microsoft.com/office/officeart/2005/8/layout/vList2"/>
    <dgm:cxn modelId="{D6B29619-7C38-410B-8A32-A60F06F33E35}" srcId="{B878E1E2-B3BE-41AE-96B9-52081288F18E}" destId="{813BF695-825E-41AD-AB64-C0C6C647BCF1}" srcOrd="2" destOrd="0" parTransId="{CBBD8A05-5B64-43CA-BD4F-A2A821E38FDA}" sibTransId="{9D7892C0-9377-4FD9-9C77-119CB56A1B7B}"/>
    <dgm:cxn modelId="{3CA66F1A-C544-497F-A548-5BE4BE928689}" srcId="{8407D3A9-714C-41FB-BE8F-4AA9A9293841}" destId="{1B03A786-432F-4CC4-B25D-F44039E0BA94}" srcOrd="3" destOrd="0" parTransId="{03D3089F-7662-4FC9-A94C-1FFA989E901E}" sibTransId="{387DEE32-892F-43F0-9B7D-B6C8052ACA21}"/>
    <dgm:cxn modelId="{EF85F525-41A7-4408-8B49-3BDEEDE6F2B5}" type="presOf" srcId="{813BF695-825E-41AD-AB64-C0C6C647BCF1}" destId="{9914BD18-36C8-4D07-B1F4-5F87944A7A18}" srcOrd="0" destOrd="0" presId="urn:microsoft.com/office/officeart/2005/8/layout/vList2"/>
    <dgm:cxn modelId="{460EE544-8CCC-4C93-97ED-F0609BFBD110}" srcId="{8407D3A9-714C-41FB-BE8F-4AA9A9293841}" destId="{8840EF11-D473-470A-96AF-DC78CAFC9695}" srcOrd="1" destOrd="0" parTransId="{A84024FB-0209-492B-93B7-EC7FC14B245F}" sibTransId="{AD6C94E4-07B5-47CC-8B66-31A04E764517}"/>
    <dgm:cxn modelId="{7C67F05F-AC9B-4BC8-B673-112D2CC4A134}" srcId="{B878E1E2-B3BE-41AE-96B9-52081288F18E}" destId="{8407D3A9-714C-41FB-BE8F-4AA9A9293841}" srcOrd="1" destOrd="0" parTransId="{40CE017F-0636-4649-A662-142BC62B94A4}" sibTransId="{635BD3BE-33C9-4682-93A6-38578E80CA38}"/>
    <dgm:cxn modelId="{B76DD785-7900-4705-AE51-EBCF14C701F1}" srcId="{8407D3A9-714C-41FB-BE8F-4AA9A9293841}" destId="{6E7C0019-3526-4F74-B563-71557B3954F5}" srcOrd="0" destOrd="0" parTransId="{350CCDBF-6968-493C-940D-4BDEEF0566E9}" sibTransId="{48E3D292-B752-4825-B8C7-754D3C97E823}"/>
    <dgm:cxn modelId="{30D8A18C-AD12-496C-8D04-3E479C041A95}" type="presOf" srcId="{1B03A786-432F-4CC4-B25D-F44039E0BA94}" destId="{08FB532D-8838-40DB-95B0-16386A79A514}" srcOrd="0" destOrd="3" presId="urn:microsoft.com/office/officeart/2005/8/layout/vList2"/>
    <dgm:cxn modelId="{1DC1D6AF-7A93-4C35-B71F-7E991ACFA629}" srcId="{B878E1E2-B3BE-41AE-96B9-52081288F18E}" destId="{2DC3B774-5A22-47B7-9B33-DCD0DA675226}" srcOrd="0" destOrd="0" parTransId="{30005F64-D787-4097-A169-5ECBCC6652E2}" sibTransId="{93F799EA-7317-4D81-96BD-F4151897AA39}"/>
    <dgm:cxn modelId="{A5FD86B1-7B2D-4876-8B04-666A7DA866B4}" type="presOf" srcId="{DF74868D-3556-4A98-A99B-FCE375853970}" destId="{08FB532D-8838-40DB-95B0-16386A79A514}" srcOrd="0" destOrd="2" presId="urn:microsoft.com/office/officeart/2005/8/layout/vList2"/>
    <dgm:cxn modelId="{DB52A6B1-07A2-4475-A4DB-792BAFA3BAB8}" type="presOf" srcId="{8407D3A9-714C-41FB-BE8F-4AA9A9293841}" destId="{D25C0A1A-D21B-43CE-8823-963A2A98185A}" srcOrd="0" destOrd="0" presId="urn:microsoft.com/office/officeart/2005/8/layout/vList2"/>
    <dgm:cxn modelId="{5C7BF8BD-885B-461E-BAA2-ED85E279A613}" srcId="{8407D3A9-714C-41FB-BE8F-4AA9A9293841}" destId="{DF74868D-3556-4A98-A99B-FCE375853970}" srcOrd="2" destOrd="0" parTransId="{68135905-B289-4093-B15D-2D6C7985A558}" sibTransId="{FF418DED-F0BA-449D-A6D6-6C283C3D7233}"/>
    <dgm:cxn modelId="{BA0C1EC0-0818-4956-86B3-47063A171D1F}" type="presOf" srcId="{2DC3B774-5A22-47B7-9B33-DCD0DA675226}" destId="{FE333A49-4DE0-478D-87A0-1B269EB7FE6C}" srcOrd="0" destOrd="0" presId="urn:microsoft.com/office/officeart/2005/8/layout/vList2"/>
    <dgm:cxn modelId="{941D7ECA-1E80-4429-8E6E-2DDE9DDBFFBE}" type="presOf" srcId="{B878E1E2-B3BE-41AE-96B9-52081288F18E}" destId="{1ACEFAD7-96D4-4E7C-869B-89F4A43837ED}" srcOrd="0" destOrd="0" presId="urn:microsoft.com/office/officeart/2005/8/layout/vList2"/>
    <dgm:cxn modelId="{B9F96CE3-CA82-4BA0-B6E1-9405B0D9792E}" srcId="{813BF695-825E-41AD-AB64-C0C6C647BCF1}" destId="{BE9A51A7-95FA-463D-8210-75785076B2AA}" srcOrd="0" destOrd="0" parTransId="{3A5E262F-2654-4753-95C1-DF4D638E90B1}" sibTransId="{4C84C836-FC4A-47E7-82F2-A2847F827243}"/>
    <dgm:cxn modelId="{24F579FC-5F62-4890-AAD5-82541356210C}" type="presOf" srcId="{BE9A51A7-95FA-463D-8210-75785076B2AA}" destId="{3B10236D-C061-4547-9095-43881BD0190A}" srcOrd="0" destOrd="0" presId="urn:microsoft.com/office/officeart/2005/8/layout/vList2"/>
    <dgm:cxn modelId="{08357AFE-73BE-421E-9E2F-0C41BF7ADD20}" type="presOf" srcId="{6E7C0019-3526-4F74-B563-71557B3954F5}" destId="{08FB532D-8838-40DB-95B0-16386A79A514}" srcOrd="0" destOrd="0" presId="urn:microsoft.com/office/officeart/2005/8/layout/vList2"/>
    <dgm:cxn modelId="{6371279A-E693-403B-A4B5-91C12E37DA70}" type="presParOf" srcId="{1ACEFAD7-96D4-4E7C-869B-89F4A43837ED}" destId="{FE333A49-4DE0-478D-87A0-1B269EB7FE6C}" srcOrd="0" destOrd="0" presId="urn:microsoft.com/office/officeart/2005/8/layout/vList2"/>
    <dgm:cxn modelId="{27AE6694-F82A-4F48-B236-BC7565694347}" type="presParOf" srcId="{1ACEFAD7-96D4-4E7C-869B-89F4A43837ED}" destId="{6180A28E-EB4C-4878-9820-3D2BD9AD06EB}" srcOrd="1" destOrd="0" presId="urn:microsoft.com/office/officeart/2005/8/layout/vList2"/>
    <dgm:cxn modelId="{6F4981F0-312D-4F63-BF2D-A4F0E4972CA5}" type="presParOf" srcId="{1ACEFAD7-96D4-4E7C-869B-89F4A43837ED}" destId="{D25C0A1A-D21B-43CE-8823-963A2A98185A}" srcOrd="2" destOrd="0" presId="urn:microsoft.com/office/officeart/2005/8/layout/vList2"/>
    <dgm:cxn modelId="{F37D3A55-63A6-4ED3-A797-B617D0F4334C}" type="presParOf" srcId="{1ACEFAD7-96D4-4E7C-869B-89F4A43837ED}" destId="{08FB532D-8838-40DB-95B0-16386A79A514}" srcOrd="3" destOrd="0" presId="urn:microsoft.com/office/officeart/2005/8/layout/vList2"/>
    <dgm:cxn modelId="{A1A6C003-2E2C-4783-9340-248D9F23F191}" type="presParOf" srcId="{1ACEFAD7-96D4-4E7C-869B-89F4A43837ED}" destId="{9914BD18-36C8-4D07-B1F4-5F87944A7A18}" srcOrd="4" destOrd="0" presId="urn:microsoft.com/office/officeart/2005/8/layout/vList2"/>
    <dgm:cxn modelId="{6AB1A611-079D-4385-9530-59E89CD73F85}" type="presParOf" srcId="{1ACEFAD7-96D4-4E7C-869B-89F4A43837ED}" destId="{3B10236D-C061-4547-9095-43881BD0190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3BB49-FA67-4234-840F-9C0B030FCC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7C2B9E-6CF7-4AAF-BA75-D86E247DF39F}" type="parTrans" cxnId="{709000FC-66F8-4520-8EF6-540BEAD442B7}">
      <dgm:prSet custT="1"/>
      <dgm:spPr/>
      <dgm:t>
        <a:bodyPr/>
        <a:lstStyle/>
        <a:p>
          <a:endParaRPr lang="en-US" sz="1800"/>
        </a:p>
      </dgm:t>
    </dgm:pt>
    <dgm:pt modelId="{6C7C022E-791F-407F-A099-A3B09BF8ABE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 dirty="0"/>
            <a:t>In Nov. 2020, SPP received letters of commitment from original seven WEIS entities to investigate RTO membership and expansion in Western Interconnection.  </a:t>
          </a:r>
        </a:p>
      </dgm:t>
    </dgm:pt>
    <dgm:pt modelId="{2E2BF1D1-D813-4570-8B4D-6FADD71645C1}" type="sibTrans" cxnId="{709000FC-66F8-4520-8EF6-540BEAD442B7}">
      <dgm:prSet custT="1"/>
      <dgm:spPr/>
      <dgm:t>
        <a:bodyPr/>
        <a:lstStyle/>
        <a:p>
          <a:endParaRPr lang="en-US" sz="1800"/>
        </a:p>
      </dgm:t>
    </dgm:pt>
    <dgm:pt modelId="{C41D379A-22B8-46C5-B0C4-0229C099C6BC}" type="parTrans" cxnId="{3B413DCC-58D5-47D3-8190-967F7C79CEA0}">
      <dgm:prSet custT="1"/>
      <dgm:spPr/>
      <dgm:t>
        <a:bodyPr/>
        <a:lstStyle/>
        <a:p>
          <a:endParaRPr lang="en-US" sz="1800"/>
        </a:p>
      </dgm:t>
    </dgm:pt>
    <dgm:pt modelId="{409881B9-7801-46D5-8841-CDDC83DAAFA0}">
      <dgm:prSet custT="1"/>
      <dgm:spPr>
        <a:solidFill>
          <a:schemeClr val="accent2">
            <a:hueOff val="-1363314"/>
            <a:satOff val="2706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 dirty="0"/>
            <a:t>Development of tariff changes has begun with FERC filing target of May 2024 </a:t>
          </a:r>
        </a:p>
      </dgm:t>
    </dgm:pt>
    <dgm:pt modelId="{EBF41973-5355-4E95-B2B2-6D27C57560FA}" type="sibTrans" cxnId="{3B413DCC-58D5-47D3-8190-967F7C79CEA0}">
      <dgm:prSet custT="1"/>
      <dgm:spPr/>
      <dgm:t>
        <a:bodyPr/>
        <a:lstStyle/>
        <a:p>
          <a:endParaRPr lang="en-US" sz="1800"/>
        </a:p>
      </dgm:t>
    </dgm:pt>
    <dgm:pt modelId="{EE63E970-87BA-4779-8550-88E739B24D40}">
      <dgm:prSet custT="1"/>
      <dgm:spPr>
        <a:solidFill>
          <a:schemeClr val="accent2">
            <a:hueOff val="-908876"/>
            <a:satOff val="180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 dirty="0"/>
            <a:t>Between July and October 2023 received commitment agreements from nine entities to move forward with RTO integration   </a:t>
          </a:r>
        </a:p>
      </dgm:t>
    </dgm:pt>
    <dgm:pt modelId="{77BA7369-9022-4707-B878-3B67A2523F72}" type="sibTrans" cxnId="{595FBEC8-E66A-4F63-9D9F-D91DF4E1EE4C}">
      <dgm:prSet custT="1"/>
      <dgm:spPr/>
      <dgm:t>
        <a:bodyPr/>
        <a:lstStyle/>
        <a:p>
          <a:endParaRPr lang="en-US" sz="1800"/>
        </a:p>
      </dgm:t>
    </dgm:pt>
    <dgm:pt modelId="{10FF315B-D8EB-4200-873A-B038275E4B30}" type="parTrans" cxnId="{595FBEC8-E66A-4F63-9D9F-D91DF4E1EE4C}">
      <dgm:prSet custT="1"/>
      <dgm:spPr/>
      <dgm:t>
        <a:bodyPr/>
        <a:lstStyle/>
        <a:p>
          <a:endParaRPr lang="en-US" sz="1800"/>
        </a:p>
      </dgm:t>
    </dgm:pt>
    <dgm:pt modelId="{1CA6EDE4-0D5A-4CFB-AA9C-9CA9FECA52D3}">
      <dgm:prSet custT="1"/>
      <dgm:spPr>
        <a:solidFill>
          <a:schemeClr val="accent2">
            <a:hueOff val="-454438"/>
            <a:satOff val="90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 dirty="0"/>
            <a:t>Terms and Conditions approved in three stages in 2021 and 2022 with goal to place Western facilities under the RTO with minimal changes </a:t>
          </a:r>
        </a:p>
      </dgm:t>
    </dgm:pt>
    <dgm:pt modelId="{A1C17F7C-0A5E-46E1-92CD-644A6A5433D5}" type="sibTrans" cxnId="{11ACD7A8-A12C-4A41-BA5D-ADBE02CC9650}">
      <dgm:prSet custT="1"/>
      <dgm:spPr/>
      <dgm:t>
        <a:bodyPr/>
        <a:lstStyle/>
        <a:p>
          <a:endParaRPr lang="en-US" sz="1800"/>
        </a:p>
      </dgm:t>
    </dgm:pt>
    <dgm:pt modelId="{D6ABCC71-C0B2-4E43-A212-E630D2EE5B63}" type="parTrans" cxnId="{11ACD7A8-A12C-4A41-BA5D-ADBE02CC9650}">
      <dgm:prSet custT="1"/>
      <dgm:spPr/>
      <dgm:t>
        <a:bodyPr/>
        <a:lstStyle/>
        <a:p>
          <a:endParaRPr lang="en-US" sz="1800"/>
        </a:p>
      </dgm:t>
    </dgm:pt>
    <dgm:pt modelId="{140678A9-7543-4DD7-98C4-0D4CF79012E8}" type="pres">
      <dgm:prSet presAssocID="{3AC3BB49-FA67-4234-840F-9C0B030FCC60}" presName="linear" presStyleCnt="0">
        <dgm:presLayoutVars>
          <dgm:animLvl val="lvl"/>
          <dgm:resizeHandles val="exact"/>
        </dgm:presLayoutVars>
      </dgm:prSet>
      <dgm:spPr/>
    </dgm:pt>
    <dgm:pt modelId="{FC6432B2-F6EE-4629-9B9C-92DC04F72284}" type="pres">
      <dgm:prSet presAssocID="{6C7C022E-791F-407F-A099-A3B09BF8AB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52728E-B6AA-4BEF-A15F-326506C13F69}" type="pres">
      <dgm:prSet presAssocID="{2E2BF1D1-D813-4570-8B4D-6FADD71645C1}" presName="spacer" presStyleCnt="0"/>
      <dgm:spPr/>
    </dgm:pt>
    <dgm:pt modelId="{346B9392-21A9-45B2-A016-980DAB02AC9C}" type="pres">
      <dgm:prSet presAssocID="{1CA6EDE4-0D5A-4CFB-AA9C-9CA9FECA52D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43B914-B345-45E3-965A-D48E7D616AE9}" type="pres">
      <dgm:prSet presAssocID="{A1C17F7C-0A5E-46E1-92CD-644A6A5433D5}" presName="spacer" presStyleCnt="0"/>
      <dgm:spPr/>
    </dgm:pt>
    <dgm:pt modelId="{41C7A16D-A0A0-4C17-B86C-8797DA83C288}" type="pres">
      <dgm:prSet presAssocID="{EE63E970-87BA-4779-8550-88E739B24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F48CC4-B030-4E9C-808D-9C95FDD38028}" type="pres">
      <dgm:prSet presAssocID="{77BA7369-9022-4707-B878-3B67A2523F72}" presName="spacer" presStyleCnt="0"/>
      <dgm:spPr/>
    </dgm:pt>
    <dgm:pt modelId="{BD97506C-8798-43E7-B9EA-55332F287AB7}" type="pres">
      <dgm:prSet presAssocID="{409881B9-7801-46D5-8841-CDDC83DAAFA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9F919A-76AB-4543-8CB9-4DCDBF316067}" type="presOf" srcId="{6C7C022E-791F-407F-A099-A3B09BF8ABE9}" destId="{FC6432B2-F6EE-4629-9B9C-92DC04F72284}" srcOrd="0" destOrd="0" presId="urn:microsoft.com/office/officeart/2005/8/layout/vList2"/>
    <dgm:cxn modelId="{11ACD7A8-A12C-4A41-BA5D-ADBE02CC9650}" srcId="{3AC3BB49-FA67-4234-840F-9C0B030FCC60}" destId="{1CA6EDE4-0D5A-4CFB-AA9C-9CA9FECA52D3}" srcOrd="1" destOrd="0" parTransId="{D6ABCC71-C0B2-4E43-A212-E630D2EE5B63}" sibTransId="{A1C17F7C-0A5E-46E1-92CD-644A6A5433D5}"/>
    <dgm:cxn modelId="{CA3C59C3-C257-47D6-8B9E-2290A18FB2E0}" type="presOf" srcId="{409881B9-7801-46D5-8841-CDDC83DAAFA0}" destId="{BD97506C-8798-43E7-B9EA-55332F287AB7}" srcOrd="0" destOrd="0" presId="urn:microsoft.com/office/officeart/2005/8/layout/vList2"/>
    <dgm:cxn modelId="{595FBEC8-E66A-4F63-9D9F-D91DF4E1EE4C}" srcId="{3AC3BB49-FA67-4234-840F-9C0B030FCC60}" destId="{EE63E970-87BA-4779-8550-88E739B24D40}" srcOrd="2" destOrd="0" parTransId="{10FF315B-D8EB-4200-873A-B038275E4B30}" sibTransId="{77BA7369-9022-4707-B878-3B67A2523F72}"/>
    <dgm:cxn modelId="{3B413DCC-58D5-47D3-8190-967F7C79CEA0}" srcId="{3AC3BB49-FA67-4234-840F-9C0B030FCC60}" destId="{409881B9-7801-46D5-8841-CDDC83DAAFA0}" srcOrd="3" destOrd="0" parTransId="{C41D379A-22B8-46C5-B0C4-0229C099C6BC}" sibTransId="{EBF41973-5355-4E95-B2B2-6D27C57560FA}"/>
    <dgm:cxn modelId="{BAAC8DD5-39ED-41AD-9D69-053459ED992C}" type="presOf" srcId="{EE63E970-87BA-4779-8550-88E739B24D40}" destId="{41C7A16D-A0A0-4C17-B86C-8797DA83C288}" srcOrd="0" destOrd="0" presId="urn:microsoft.com/office/officeart/2005/8/layout/vList2"/>
    <dgm:cxn modelId="{75A2D5EA-C006-407D-93EC-FFE109CB3F17}" type="presOf" srcId="{3AC3BB49-FA67-4234-840F-9C0B030FCC60}" destId="{140678A9-7543-4DD7-98C4-0D4CF79012E8}" srcOrd="0" destOrd="0" presId="urn:microsoft.com/office/officeart/2005/8/layout/vList2"/>
    <dgm:cxn modelId="{003163F7-431E-450D-90E4-0098EB6C5256}" type="presOf" srcId="{1CA6EDE4-0D5A-4CFB-AA9C-9CA9FECA52D3}" destId="{346B9392-21A9-45B2-A016-980DAB02AC9C}" srcOrd="0" destOrd="0" presId="urn:microsoft.com/office/officeart/2005/8/layout/vList2"/>
    <dgm:cxn modelId="{709000FC-66F8-4520-8EF6-540BEAD442B7}" srcId="{3AC3BB49-FA67-4234-840F-9C0B030FCC60}" destId="{6C7C022E-791F-407F-A099-A3B09BF8ABE9}" srcOrd="0" destOrd="0" parTransId="{567C2B9E-6CF7-4AAF-BA75-D86E247DF39F}" sibTransId="{2E2BF1D1-D813-4570-8B4D-6FADD71645C1}"/>
    <dgm:cxn modelId="{58DD7D56-3D21-40FF-A1BB-961D0933F9AC}" type="presParOf" srcId="{140678A9-7543-4DD7-98C4-0D4CF79012E8}" destId="{FC6432B2-F6EE-4629-9B9C-92DC04F72284}" srcOrd="0" destOrd="0" presId="urn:microsoft.com/office/officeart/2005/8/layout/vList2"/>
    <dgm:cxn modelId="{40A65279-A74D-4FF0-BC27-9E48F3D0359B}" type="presParOf" srcId="{140678A9-7543-4DD7-98C4-0D4CF79012E8}" destId="{4152728E-B6AA-4BEF-A15F-326506C13F69}" srcOrd="1" destOrd="0" presId="urn:microsoft.com/office/officeart/2005/8/layout/vList2"/>
    <dgm:cxn modelId="{4508D724-CE55-449B-A6D8-78994D691D99}" type="presParOf" srcId="{140678A9-7543-4DD7-98C4-0D4CF79012E8}" destId="{346B9392-21A9-45B2-A016-980DAB02AC9C}" srcOrd="2" destOrd="0" presId="urn:microsoft.com/office/officeart/2005/8/layout/vList2"/>
    <dgm:cxn modelId="{CFF087C9-E536-4E1C-A696-009380B9F6E8}" type="presParOf" srcId="{140678A9-7543-4DD7-98C4-0D4CF79012E8}" destId="{4E43B914-B345-45E3-965A-D48E7D616AE9}" srcOrd="3" destOrd="0" presId="urn:microsoft.com/office/officeart/2005/8/layout/vList2"/>
    <dgm:cxn modelId="{6DBD50DF-92C5-4C71-BDB7-2B98168ADC75}" type="presParOf" srcId="{140678A9-7543-4DD7-98C4-0D4CF79012E8}" destId="{41C7A16D-A0A0-4C17-B86C-8797DA83C288}" srcOrd="4" destOrd="0" presId="urn:microsoft.com/office/officeart/2005/8/layout/vList2"/>
    <dgm:cxn modelId="{1A157100-96DA-48BB-9026-37C88704434E}" type="presParOf" srcId="{140678A9-7543-4DD7-98C4-0D4CF79012E8}" destId="{B6F48CC4-B030-4E9C-808D-9C95FDD38028}" srcOrd="5" destOrd="0" presId="urn:microsoft.com/office/officeart/2005/8/layout/vList2"/>
    <dgm:cxn modelId="{269F8F90-7AF2-4567-BD45-740E45F3F197}" type="presParOf" srcId="{140678A9-7543-4DD7-98C4-0D4CF79012E8}" destId="{BD97506C-8798-43E7-B9EA-55332F287A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FE65C-BCEB-4B35-9719-DB405725EFE2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0E1EB5-6845-47BC-8F89-0600BEA0BC67}">
      <dgm:prSet/>
      <dgm:spPr/>
      <dgm:t>
        <a:bodyPr/>
        <a:lstStyle/>
        <a:p>
          <a:r>
            <a:rPr lang="en-US" dirty="0"/>
            <a:t>Jan. – July 2021</a:t>
          </a:r>
        </a:p>
      </dgm:t>
    </dgm:pt>
    <dgm:pt modelId="{B1105B35-9035-430A-A744-CD13CE40B092}" type="parTrans" cxnId="{600F4050-5B28-4EC6-83E8-6539F8C0B9B9}">
      <dgm:prSet/>
      <dgm:spPr/>
      <dgm:t>
        <a:bodyPr/>
        <a:lstStyle/>
        <a:p>
          <a:endParaRPr lang="en-US"/>
        </a:p>
      </dgm:t>
    </dgm:pt>
    <dgm:pt modelId="{1A067EBA-B5B6-4989-9230-F9EFBC1F7D83}" type="sibTrans" cxnId="{600F4050-5B28-4EC6-83E8-6539F8C0B9B9}">
      <dgm:prSet/>
      <dgm:spPr/>
      <dgm:t>
        <a:bodyPr/>
        <a:lstStyle/>
        <a:p>
          <a:endParaRPr lang="en-US"/>
        </a:p>
      </dgm:t>
    </dgm:pt>
    <dgm:pt modelId="{94CCCA3D-61F6-4FDA-868A-E585733696C7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Technical Discussions </a:t>
          </a:r>
        </a:p>
      </dgm:t>
    </dgm:pt>
    <dgm:pt modelId="{546D6B24-F444-48C0-A6DD-D0FAAA6B3D49}" type="parTrans" cxnId="{D106D09F-FC8E-4B9F-BFCF-90CBEE6C7599}">
      <dgm:prSet/>
      <dgm:spPr/>
      <dgm:t>
        <a:bodyPr/>
        <a:lstStyle/>
        <a:p>
          <a:endParaRPr lang="en-US"/>
        </a:p>
      </dgm:t>
    </dgm:pt>
    <dgm:pt modelId="{2211609A-F0CA-4BC3-95D4-503F709C15DD}" type="sibTrans" cxnId="{D106D09F-FC8E-4B9F-BFCF-90CBEE6C7599}">
      <dgm:prSet/>
      <dgm:spPr/>
      <dgm:t>
        <a:bodyPr/>
        <a:lstStyle/>
        <a:p>
          <a:endParaRPr lang="en-US"/>
        </a:p>
      </dgm:t>
    </dgm:pt>
    <dgm:pt modelId="{28B10733-CB0B-4060-B16E-A671D4B307C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Terms and Conditions Review – Members Forum</a:t>
          </a:r>
        </a:p>
      </dgm:t>
    </dgm:pt>
    <dgm:pt modelId="{9F2EFA22-31D9-4635-9815-0523BF05E3DD}" type="parTrans" cxnId="{DC947647-4F8D-4B80-890D-B75FD9658054}">
      <dgm:prSet/>
      <dgm:spPr/>
      <dgm:t>
        <a:bodyPr/>
        <a:lstStyle/>
        <a:p>
          <a:endParaRPr lang="en-US"/>
        </a:p>
      </dgm:t>
    </dgm:pt>
    <dgm:pt modelId="{ED6D1434-2387-4C39-B999-860537E61AE0}" type="sibTrans" cxnId="{DC947647-4F8D-4B80-890D-B75FD9658054}">
      <dgm:prSet/>
      <dgm:spPr/>
      <dgm:t>
        <a:bodyPr/>
        <a:lstStyle/>
        <a:p>
          <a:endParaRPr lang="en-US"/>
        </a:p>
      </dgm:t>
    </dgm:pt>
    <dgm:pt modelId="{F472693B-0795-4CCD-B377-E7A09C414794}">
      <dgm:prSet/>
      <dgm:spPr/>
      <dgm:t>
        <a:bodyPr/>
        <a:lstStyle/>
        <a:p>
          <a:r>
            <a:rPr lang="en-US" dirty="0"/>
            <a:t>Feb. – May 2021</a:t>
          </a:r>
        </a:p>
      </dgm:t>
    </dgm:pt>
    <dgm:pt modelId="{D2448BA9-10E8-46E1-9165-3FF9162525F2}" type="parTrans" cxnId="{2ED93508-E72D-4414-9AED-AC1D91EC2D4B}">
      <dgm:prSet/>
      <dgm:spPr/>
      <dgm:t>
        <a:bodyPr/>
        <a:lstStyle/>
        <a:p>
          <a:endParaRPr lang="en-US"/>
        </a:p>
      </dgm:t>
    </dgm:pt>
    <dgm:pt modelId="{3D90A52C-323A-4BE9-8304-F9308ED3554E}" type="sibTrans" cxnId="{2ED93508-E72D-4414-9AED-AC1D91EC2D4B}">
      <dgm:prSet/>
      <dgm:spPr/>
      <dgm:t>
        <a:bodyPr/>
        <a:lstStyle/>
        <a:p>
          <a:endParaRPr lang="en-US"/>
        </a:p>
      </dgm:t>
    </dgm:pt>
    <dgm:pt modelId="{B56AB117-890B-4BA2-AF0A-8BB48F0629B8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Governing Document and Tarff Review</a:t>
          </a:r>
        </a:p>
      </dgm:t>
    </dgm:pt>
    <dgm:pt modelId="{C0BF5290-1FC4-4386-A1C3-DA5E665BB939}" type="parTrans" cxnId="{4DF69E5A-AB78-49BD-8BDF-7801AE846B41}">
      <dgm:prSet/>
      <dgm:spPr/>
      <dgm:t>
        <a:bodyPr/>
        <a:lstStyle/>
        <a:p>
          <a:endParaRPr lang="en-US"/>
        </a:p>
      </dgm:t>
    </dgm:pt>
    <dgm:pt modelId="{B9074E16-31A8-44CC-80DE-9D9DA9CCC735}" type="sibTrans" cxnId="{4DF69E5A-AB78-49BD-8BDF-7801AE846B41}">
      <dgm:prSet/>
      <dgm:spPr/>
      <dgm:t>
        <a:bodyPr/>
        <a:lstStyle/>
        <a:p>
          <a:endParaRPr lang="en-US"/>
        </a:p>
      </dgm:t>
    </dgm:pt>
    <dgm:pt modelId="{A9D28089-374D-4238-8EE6-15F1DF112C8A}">
      <dgm:prSet/>
      <dgm:spPr/>
      <dgm:t>
        <a:bodyPr/>
        <a:lstStyle/>
        <a:p>
          <a:r>
            <a:rPr lang="en-US" dirty="0"/>
            <a:t>July 2021</a:t>
          </a:r>
        </a:p>
      </dgm:t>
    </dgm:pt>
    <dgm:pt modelId="{B3968283-8613-4756-ABAD-AA8D7CF6C88F}" type="parTrans" cxnId="{2BD6E48B-120A-4DF9-A667-D9ED69DCE98F}">
      <dgm:prSet/>
      <dgm:spPr/>
      <dgm:t>
        <a:bodyPr/>
        <a:lstStyle/>
        <a:p>
          <a:endParaRPr lang="en-US"/>
        </a:p>
      </dgm:t>
    </dgm:pt>
    <dgm:pt modelId="{68A8628C-C6E7-4B4B-A2AC-0F9666708487}" type="sibTrans" cxnId="{2BD6E48B-120A-4DF9-A667-D9ED69DCE98F}">
      <dgm:prSet/>
      <dgm:spPr/>
      <dgm:t>
        <a:bodyPr/>
        <a:lstStyle/>
        <a:p>
          <a:endParaRPr lang="en-US"/>
        </a:p>
      </dgm:t>
    </dgm:pt>
    <dgm:pt modelId="{D2207779-1CD1-49A0-8C01-07BFB7E4EA6D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Terms and Conditions – Members Forum, MOPC </a:t>
          </a:r>
        </a:p>
      </dgm:t>
    </dgm:pt>
    <dgm:pt modelId="{5E0AE6B0-875C-487F-816A-B29640534639}" type="parTrans" cxnId="{87F8AC38-E237-442D-BE32-B518589C9D32}">
      <dgm:prSet/>
      <dgm:spPr/>
      <dgm:t>
        <a:bodyPr/>
        <a:lstStyle/>
        <a:p>
          <a:endParaRPr lang="en-US"/>
        </a:p>
      </dgm:t>
    </dgm:pt>
    <dgm:pt modelId="{1687BBB6-70D8-4EF6-AC3F-08A826C595DA}" type="sibTrans" cxnId="{87F8AC38-E237-442D-BE32-B518589C9D32}">
      <dgm:prSet/>
      <dgm:spPr/>
      <dgm:t>
        <a:bodyPr/>
        <a:lstStyle/>
        <a:p>
          <a:endParaRPr lang="en-US"/>
        </a:p>
      </dgm:t>
    </dgm:pt>
    <dgm:pt modelId="{5DFF7F69-A8E1-481A-86FF-62C71FBBC68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July 2022</a:t>
          </a:r>
        </a:p>
      </dgm:t>
    </dgm:pt>
    <dgm:pt modelId="{67B0183B-13D0-4519-9C47-606EC9D6981A}" type="parTrans" cxnId="{6045A106-EDDF-43B6-97B7-C4E06A43C95F}">
      <dgm:prSet/>
      <dgm:spPr/>
      <dgm:t>
        <a:bodyPr/>
        <a:lstStyle/>
        <a:p>
          <a:endParaRPr lang="en-US"/>
        </a:p>
      </dgm:t>
    </dgm:pt>
    <dgm:pt modelId="{37AA07D9-7729-47A7-80A3-2AD4E0090ED2}" type="sibTrans" cxnId="{6045A106-EDDF-43B6-97B7-C4E06A43C95F}">
      <dgm:prSet/>
      <dgm:spPr/>
      <dgm:t>
        <a:bodyPr/>
        <a:lstStyle/>
        <a:p>
          <a:endParaRPr lang="en-US"/>
        </a:p>
      </dgm:t>
    </dgm:pt>
    <dgm:pt modelId="{2BA09BA7-08AC-4D5A-AA7F-5913D8F40ED2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DC Tie T&amp;C approved by West Interested Parties and SPP Board of Directors/ Regional State Committee</a:t>
          </a:r>
        </a:p>
      </dgm:t>
    </dgm:pt>
    <dgm:pt modelId="{DC6F6131-3DAA-4F49-A6F0-6C977BC8C0D9}" type="parTrans" cxnId="{59BF873A-F8FB-47CD-BC57-458E4AD262AB}">
      <dgm:prSet/>
      <dgm:spPr/>
      <dgm:t>
        <a:bodyPr/>
        <a:lstStyle/>
        <a:p>
          <a:endParaRPr lang="en-US"/>
        </a:p>
      </dgm:t>
    </dgm:pt>
    <dgm:pt modelId="{30FC73D7-1FE7-4A81-8637-6639B9507186}" type="sibTrans" cxnId="{59BF873A-F8FB-47CD-BC57-458E4AD262AB}">
      <dgm:prSet/>
      <dgm:spPr/>
      <dgm:t>
        <a:bodyPr/>
        <a:lstStyle/>
        <a:p>
          <a:endParaRPr lang="en-US"/>
        </a:p>
      </dgm:t>
    </dgm:pt>
    <dgm:pt modelId="{14F1346C-17C7-4275-9EC4-351665CB7B63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October 2022</a:t>
          </a:r>
        </a:p>
      </dgm:t>
    </dgm:pt>
    <dgm:pt modelId="{8BE595B6-B3BA-4F68-9EB0-AF2074EE9F5F}" type="parTrans" cxnId="{54D1052B-02F6-4B07-926D-F42BB6AD3CF9}">
      <dgm:prSet/>
      <dgm:spPr/>
      <dgm:t>
        <a:bodyPr/>
        <a:lstStyle/>
        <a:p>
          <a:endParaRPr lang="en-US"/>
        </a:p>
      </dgm:t>
    </dgm:pt>
    <dgm:pt modelId="{26C58A8B-1C98-4554-8D53-22F3AB3FBF60}" type="sibTrans" cxnId="{54D1052B-02F6-4B07-926D-F42BB6AD3CF9}">
      <dgm:prSet/>
      <dgm:spPr/>
      <dgm:t>
        <a:bodyPr/>
        <a:lstStyle/>
        <a:p>
          <a:endParaRPr lang="en-US"/>
        </a:p>
      </dgm:t>
    </dgm:pt>
    <dgm:pt modelId="{B1E53041-372E-48CA-8CA7-B594F1E64D82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WAPA-CRSP requests additional terms and conditions</a:t>
          </a:r>
        </a:p>
      </dgm:t>
    </dgm:pt>
    <dgm:pt modelId="{5CCF79F3-84F4-4DF9-89CA-2459379417D8}" type="parTrans" cxnId="{650EAD55-E75A-4729-9DED-3F2D602FB335}">
      <dgm:prSet/>
      <dgm:spPr/>
      <dgm:t>
        <a:bodyPr/>
        <a:lstStyle/>
        <a:p>
          <a:endParaRPr lang="en-US"/>
        </a:p>
      </dgm:t>
    </dgm:pt>
    <dgm:pt modelId="{13058DD6-3E17-4B3B-A488-4F6E9EE40B53}" type="sibTrans" cxnId="{650EAD55-E75A-4729-9DED-3F2D602FB335}">
      <dgm:prSet/>
      <dgm:spPr/>
      <dgm:t>
        <a:bodyPr/>
        <a:lstStyle/>
        <a:p>
          <a:endParaRPr lang="en-US"/>
        </a:p>
      </dgm:t>
    </dgm:pt>
    <dgm:pt modelId="{8FC4669F-B9EB-411C-8E83-4FCDA7DCEE9F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July 1 2023</a:t>
          </a:r>
        </a:p>
      </dgm:t>
    </dgm:pt>
    <dgm:pt modelId="{45BC164B-EAFE-440C-BEDA-A110D6637C32}" type="parTrans" cxnId="{5D70D652-82D4-42CE-A665-EC065EDCC4CA}">
      <dgm:prSet/>
      <dgm:spPr/>
      <dgm:t>
        <a:bodyPr/>
        <a:lstStyle/>
        <a:p>
          <a:endParaRPr lang="en-US"/>
        </a:p>
      </dgm:t>
    </dgm:pt>
    <dgm:pt modelId="{4AA99D9D-D082-494C-B4D8-666B8A9F36C7}" type="sibTrans" cxnId="{5D70D652-82D4-42CE-A665-EC065EDCC4CA}">
      <dgm:prSet/>
      <dgm:spPr/>
      <dgm:t>
        <a:bodyPr/>
        <a:lstStyle/>
        <a:p>
          <a:endParaRPr lang="en-US"/>
        </a:p>
      </dgm:t>
    </dgm:pt>
    <dgm:pt modelId="{D538E73C-2492-42B1-B2E0-1668BD9C278F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Execution of Membership Commitment Agreement by the West Interested Parties</a:t>
          </a:r>
        </a:p>
      </dgm:t>
    </dgm:pt>
    <dgm:pt modelId="{94048F45-866C-4023-849D-E189617F9596}" type="parTrans" cxnId="{22A2A908-3B00-4365-8924-1013C45F2100}">
      <dgm:prSet/>
      <dgm:spPr/>
      <dgm:t>
        <a:bodyPr/>
        <a:lstStyle/>
        <a:p>
          <a:endParaRPr lang="en-US"/>
        </a:p>
      </dgm:t>
    </dgm:pt>
    <dgm:pt modelId="{EF626EA0-C3F9-438C-90F6-2735EF2BFBBE}" type="sibTrans" cxnId="{22A2A908-3B00-4365-8924-1013C45F2100}">
      <dgm:prSet/>
      <dgm:spPr/>
      <dgm:t>
        <a:bodyPr/>
        <a:lstStyle/>
        <a:p>
          <a:endParaRPr lang="en-US"/>
        </a:p>
      </dgm:t>
    </dgm:pt>
    <dgm:pt modelId="{A89D961D-F294-4952-A8B3-8E8A0ECAB35B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Q3 – 2023</a:t>
          </a:r>
        </a:p>
      </dgm:t>
    </dgm:pt>
    <dgm:pt modelId="{DE852087-CD25-40B7-8789-10C900BE1DD7}" type="parTrans" cxnId="{B19EC12E-497F-4F68-98B4-53328BB421A4}">
      <dgm:prSet/>
      <dgm:spPr/>
      <dgm:t>
        <a:bodyPr/>
        <a:lstStyle/>
        <a:p>
          <a:endParaRPr lang="en-US"/>
        </a:p>
      </dgm:t>
    </dgm:pt>
    <dgm:pt modelId="{7EFF1C5E-F00C-4CBC-AB44-2A692C971A3D}" type="sibTrans" cxnId="{B19EC12E-497F-4F68-98B4-53328BB421A4}">
      <dgm:prSet/>
      <dgm:spPr/>
      <dgm:t>
        <a:bodyPr/>
        <a:lstStyle/>
        <a:p>
          <a:endParaRPr lang="en-US"/>
        </a:p>
      </dgm:t>
    </dgm:pt>
    <dgm:pt modelId="{78B05A28-E99D-4F62-A2C3-BE453C9D210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SPP Staff Begins Tariff Updates</a:t>
          </a:r>
        </a:p>
      </dgm:t>
    </dgm:pt>
    <dgm:pt modelId="{0553AD8A-C3E2-4311-B743-3E4FA6858CA3}" type="parTrans" cxnId="{727ADEB1-412A-425C-8D13-D28CD6EC90DD}">
      <dgm:prSet/>
      <dgm:spPr/>
      <dgm:t>
        <a:bodyPr/>
        <a:lstStyle/>
        <a:p>
          <a:endParaRPr lang="en-US"/>
        </a:p>
      </dgm:t>
    </dgm:pt>
    <dgm:pt modelId="{8519097D-36D2-4C77-BC18-9ABEE5419514}" type="sibTrans" cxnId="{727ADEB1-412A-425C-8D13-D28CD6EC90DD}">
      <dgm:prSet/>
      <dgm:spPr/>
      <dgm:t>
        <a:bodyPr/>
        <a:lstStyle/>
        <a:p>
          <a:endParaRPr lang="en-US"/>
        </a:p>
      </dgm:t>
    </dgm:pt>
    <dgm:pt modelId="{654353D1-D66F-40E3-9254-04214753F51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January 2023</a:t>
          </a:r>
        </a:p>
      </dgm:t>
    </dgm:pt>
    <dgm:pt modelId="{65FC155E-72B0-40B5-948C-33A88C696BAC}" type="parTrans" cxnId="{A1BCD958-76DD-4E1E-942B-0633D9BC6674}">
      <dgm:prSet/>
      <dgm:spPr/>
      <dgm:t>
        <a:bodyPr/>
        <a:lstStyle/>
        <a:p>
          <a:endParaRPr lang="en-US"/>
        </a:p>
      </dgm:t>
    </dgm:pt>
    <dgm:pt modelId="{CEC61599-EE6F-4A47-AD6B-DE29AEE6DC93}" type="sibTrans" cxnId="{A1BCD958-76DD-4E1E-942B-0633D9BC6674}">
      <dgm:prSet/>
      <dgm:spPr/>
      <dgm:t>
        <a:bodyPr/>
        <a:lstStyle/>
        <a:p>
          <a:endParaRPr lang="en-US"/>
        </a:p>
      </dgm:t>
    </dgm:pt>
    <dgm:pt modelId="{C8C82274-2E63-470E-AD38-A91575FD74E3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SPP Board Approval of updated Terms and Conditions for WAPA-CRSP</a:t>
          </a:r>
        </a:p>
      </dgm:t>
    </dgm:pt>
    <dgm:pt modelId="{B7034BF1-FE4A-4458-B313-3EE6EDEAAF7A}" type="parTrans" cxnId="{5A9F5FE1-AEAD-42EC-BA7B-B2A3C1A45C45}">
      <dgm:prSet/>
      <dgm:spPr/>
      <dgm:t>
        <a:bodyPr/>
        <a:lstStyle/>
        <a:p>
          <a:endParaRPr lang="en-US"/>
        </a:p>
      </dgm:t>
    </dgm:pt>
    <dgm:pt modelId="{EA21BE03-EA0A-4A8C-A551-44ADDAE68915}" type="sibTrans" cxnId="{5A9F5FE1-AEAD-42EC-BA7B-B2A3C1A45C45}">
      <dgm:prSet/>
      <dgm:spPr/>
      <dgm:t>
        <a:bodyPr/>
        <a:lstStyle/>
        <a:p>
          <a:endParaRPr lang="en-US"/>
        </a:p>
      </dgm:t>
    </dgm:pt>
    <dgm:pt modelId="{821560DE-65A5-4029-8CED-DA556C7A4A34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Q2 – 2024</a:t>
          </a:r>
        </a:p>
      </dgm:t>
    </dgm:pt>
    <dgm:pt modelId="{5295097D-5ACB-4537-89B1-84D14CC720A5}" type="parTrans" cxnId="{FA4FE420-B68B-4552-ABB9-43554DAED739}">
      <dgm:prSet/>
      <dgm:spPr/>
      <dgm:t>
        <a:bodyPr/>
        <a:lstStyle/>
        <a:p>
          <a:endParaRPr lang="en-US"/>
        </a:p>
      </dgm:t>
    </dgm:pt>
    <dgm:pt modelId="{435571B1-8FF1-4723-8F5E-1E4C478DDDB5}" type="sibTrans" cxnId="{FA4FE420-B68B-4552-ABB9-43554DAED739}">
      <dgm:prSet/>
      <dgm:spPr/>
      <dgm:t>
        <a:bodyPr/>
        <a:lstStyle/>
        <a:p>
          <a:endParaRPr lang="en-US"/>
        </a:p>
      </dgm:t>
    </dgm:pt>
    <dgm:pt modelId="{26A61CEC-2F14-427E-9890-77F7D3A7B307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File Tariff Modifications with FERC to implement </a:t>
          </a:r>
          <a:r>
            <a:rPr lang="en-US"/>
            <a:t>the RTO </a:t>
          </a:r>
          <a:r>
            <a:rPr lang="en-US" dirty="0"/>
            <a:t>on the West</a:t>
          </a:r>
        </a:p>
      </dgm:t>
    </dgm:pt>
    <dgm:pt modelId="{A3D9E105-9457-4605-A044-BF9E14D327AD}" type="parTrans" cxnId="{30873D29-B174-43CD-9AE7-8DE72A3BC14F}">
      <dgm:prSet/>
      <dgm:spPr/>
      <dgm:t>
        <a:bodyPr/>
        <a:lstStyle/>
        <a:p>
          <a:endParaRPr lang="en-US"/>
        </a:p>
      </dgm:t>
    </dgm:pt>
    <dgm:pt modelId="{AF81D07C-0346-496E-8CDF-915070AB733E}" type="sibTrans" cxnId="{30873D29-B174-43CD-9AE7-8DE72A3BC14F}">
      <dgm:prSet/>
      <dgm:spPr/>
      <dgm:t>
        <a:bodyPr/>
        <a:lstStyle/>
        <a:p>
          <a:endParaRPr lang="en-US"/>
        </a:p>
      </dgm:t>
    </dgm:pt>
    <dgm:pt modelId="{A5525013-24A4-419E-949A-BE5C2AAD7D6F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Q4 – 2025</a:t>
          </a:r>
        </a:p>
      </dgm:t>
    </dgm:pt>
    <dgm:pt modelId="{E2D0A65B-C791-4567-AC72-EC1B5320576F}" type="parTrans" cxnId="{655CFBDF-028F-48FC-A319-D5C8CEA86159}">
      <dgm:prSet/>
      <dgm:spPr/>
      <dgm:t>
        <a:bodyPr/>
        <a:lstStyle/>
        <a:p>
          <a:endParaRPr lang="en-US"/>
        </a:p>
      </dgm:t>
    </dgm:pt>
    <dgm:pt modelId="{5ED9430D-5347-436D-AD6B-6EE4DCFF1BA7}" type="sibTrans" cxnId="{655CFBDF-028F-48FC-A319-D5C8CEA86159}">
      <dgm:prSet/>
      <dgm:spPr/>
      <dgm:t>
        <a:bodyPr/>
        <a:lstStyle/>
        <a:p>
          <a:endParaRPr lang="en-US"/>
        </a:p>
      </dgm:t>
    </dgm:pt>
    <dgm:pt modelId="{D951EDAC-B23A-44BB-936F-5E402DE21595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FERC Tariff Approval </a:t>
          </a:r>
        </a:p>
      </dgm:t>
    </dgm:pt>
    <dgm:pt modelId="{4AB01A98-32BC-496E-8871-A3A7EE78BB8E}" type="parTrans" cxnId="{78B91803-4654-41A2-895F-E5AAB87C91F9}">
      <dgm:prSet/>
      <dgm:spPr/>
      <dgm:t>
        <a:bodyPr/>
        <a:lstStyle/>
        <a:p>
          <a:endParaRPr lang="en-US"/>
        </a:p>
      </dgm:t>
    </dgm:pt>
    <dgm:pt modelId="{F61A79C1-AE05-4E6C-8780-4FC77AC9E2E8}" type="sibTrans" cxnId="{78B91803-4654-41A2-895F-E5AAB87C91F9}">
      <dgm:prSet/>
      <dgm:spPr/>
      <dgm:t>
        <a:bodyPr/>
        <a:lstStyle/>
        <a:p>
          <a:endParaRPr lang="en-US"/>
        </a:p>
      </dgm:t>
    </dgm:pt>
    <dgm:pt modelId="{C650295D-25DA-4988-A73E-6A0C523AE1D9}">
      <dgm:prSet/>
      <dgm:spPr/>
      <dgm:t>
        <a:bodyPr/>
        <a:lstStyle/>
        <a:p>
          <a:r>
            <a:rPr lang="en-US" dirty="0"/>
            <a:t>July 2021</a:t>
          </a:r>
        </a:p>
      </dgm:t>
    </dgm:pt>
    <dgm:pt modelId="{C62A6C5D-D586-475E-8EFE-83D6AF5604D3}" type="parTrans" cxnId="{A2F9FCC3-3FB9-402B-82CC-FAC58E2DB2CC}">
      <dgm:prSet/>
      <dgm:spPr/>
      <dgm:t>
        <a:bodyPr/>
        <a:lstStyle/>
        <a:p>
          <a:endParaRPr lang="en-US"/>
        </a:p>
      </dgm:t>
    </dgm:pt>
    <dgm:pt modelId="{C50C6ECB-9C10-4A38-ADB8-F8038E94BCDB}" type="sibTrans" cxnId="{A2F9FCC3-3FB9-402B-82CC-FAC58E2DB2CC}">
      <dgm:prSet/>
      <dgm:spPr/>
      <dgm:t>
        <a:bodyPr/>
        <a:lstStyle/>
        <a:p>
          <a:endParaRPr lang="en-US"/>
        </a:p>
      </dgm:t>
    </dgm:pt>
    <dgm:pt modelId="{93C9E44F-92EF-4978-816F-A8BA3CED6E1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Policy Level Agreement - approved by West Interested Parties and SPP BOD/RSC</a:t>
          </a:r>
        </a:p>
      </dgm:t>
    </dgm:pt>
    <dgm:pt modelId="{11406D87-1677-4D84-B9D8-491A8F6F5C95}" type="parTrans" cxnId="{3DAC4F28-0513-4B30-A5CC-EEE0187B6A19}">
      <dgm:prSet/>
      <dgm:spPr/>
      <dgm:t>
        <a:bodyPr/>
        <a:lstStyle/>
        <a:p>
          <a:endParaRPr lang="en-US"/>
        </a:p>
      </dgm:t>
    </dgm:pt>
    <dgm:pt modelId="{785B590E-99B2-4107-A75D-1A2CE21E9ED3}" type="sibTrans" cxnId="{3DAC4F28-0513-4B30-A5CC-EEE0187B6A19}">
      <dgm:prSet/>
      <dgm:spPr/>
      <dgm:t>
        <a:bodyPr/>
        <a:lstStyle/>
        <a:p>
          <a:endParaRPr lang="en-US"/>
        </a:p>
      </dgm:t>
    </dgm:pt>
    <dgm:pt modelId="{4A33390E-8793-4BBC-8F1C-95EE7E9FA36D}">
      <dgm:prSet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Q2 – 2025</a:t>
          </a:r>
        </a:p>
      </dgm:t>
    </dgm:pt>
    <dgm:pt modelId="{5393CF9A-BB7F-4989-B095-CB482BD3DC4E}" type="parTrans" cxnId="{0C8BFF0E-D38B-40D1-A90B-3C673F5DF120}">
      <dgm:prSet/>
      <dgm:spPr/>
      <dgm:t>
        <a:bodyPr/>
        <a:lstStyle/>
        <a:p>
          <a:endParaRPr lang="en-US"/>
        </a:p>
      </dgm:t>
    </dgm:pt>
    <dgm:pt modelId="{35BB164B-6075-467D-9D78-AC78833FDB24}" type="sibTrans" cxnId="{0C8BFF0E-D38B-40D1-A90B-3C673F5DF120}">
      <dgm:prSet/>
      <dgm:spPr/>
      <dgm:t>
        <a:bodyPr/>
        <a:lstStyle/>
        <a:p>
          <a:endParaRPr lang="en-US"/>
        </a:p>
      </dgm:t>
    </dgm:pt>
    <dgm:pt modelId="{334E13A1-B413-43FE-8982-C69B80E30AA4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Member Testing Begins</a:t>
          </a:r>
        </a:p>
      </dgm:t>
    </dgm:pt>
    <dgm:pt modelId="{99BB8053-0DAD-41DD-BB16-B55108589DE0}" type="parTrans" cxnId="{2D29823D-5269-4B78-BDC0-A578FAF59366}">
      <dgm:prSet/>
      <dgm:spPr/>
      <dgm:t>
        <a:bodyPr/>
        <a:lstStyle/>
        <a:p>
          <a:endParaRPr lang="en-US"/>
        </a:p>
      </dgm:t>
    </dgm:pt>
    <dgm:pt modelId="{6A2C2033-ED94-47E5-A4C3-6281B8DB424B}" type="sibTrans" cxnId="{2D29823D-5269-4B78-BDC0-A578FAF59366}">
      <dgm:prSet/>
      <dgm:spPr/>
      <dgm:t>
        <a:bodyPr/>
        <a:lstStyle/>
        <a:p>
          <a:endParaRPr lang="en-US"/>
        </a:p>
      </dgm:t>
    </dgm:pt>
    <dgm:pt modelId="{9E49387D-BFDB-42B6-8518-F08FD133EBF7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BA Certification</a:t>
          </a:r>
        </a:p>
      </dgm:t>
    </dgm:pt>
    <dgm:pt modelId="{0121D561-BC86-4A28-A01F-66522460AF19}" type="parTrans" cxnId="{AE46CB77-A0DA-4502-929C-885C8F21F280}">
      <dgm:prSet/>
      <dgm:spPr/>
      <dgm:t>
        <a:bodyPr/>
        <a:lstStyle/>
        <a:p>
          <a:endParaRPr lang="en-US"/>
        </a:p>
      </dgm:t>
    </dgm:pt>
    <dgm:pt modelId="{23057D6E-DE31-45F2-9AD6-1CD5FAC03A72}" type="sibTrans" cxnId="{AE46CB77-A0DA-4502-929C-885C8F21F280}">
      <dgm:prSet/>
      <dgm:spPr/>
      <dgm:t>
        <a:bodyPr/>
        <a:lstStyle/>
        <a:p>
          <a:endParaRPr lang="en-US"/>
        </a:p>
      </dgm:t>
    </dgm:pt>
    <dgm:pt modelId="{BA301F45-5B22-4C23-921D-224A35024780}">
      <dgm:prSet/>
      <dgm:spPr>
        <a:solidFill>
          <a:schemeClr val="accent3"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April 1</a:t>
          </a:r>
          <a:r>
            <a:rPr lang="en-US" baseline="30000" dirty="0"/>
            <a:t>st</a:t>
          </a:r>
          <a:r>
            <a:rPr lang="en-US" dirty="0"/>
            <a:t> 2026</a:t>
          </a:r>
        </a:p>
      </dgm:t>
    </dgm:pt>
    <dgm:pt modelId="{CFEF1AFA-D000-4D52-9644-8E6552E14375}" type="parTrans" cxnId="{C4720942-FED7-4763-94E4-40A33DB1F99C}">
      <dgm:prSet/>
      <dgm:spPr/>
      <dgm:t>
        <a:bodyPr/>
        <a:lstStyle/>
        <a:p>
          <a:endParaRPr lang="en-US"/>
        </a:p>
      </dgm:t>
    </dgm:pt>
    <dgm:pt modelId="{CCCE8F36-0115-4C29-8734-0113AC085C3D}" type="sibTrans" cxnId="{C4720942-FED7-4763-94E4-40A33DB1F99C}">
      <dgm:prSet/>
      <dgm:spPr/>
      <dgm:t>
        <a:bodyPr/>
        <a:lstStyle/>
        <a:p>
          <a:endParaRPr lang="en-US"/>
        </a:p>
      </dgm:t>
    </dgm:pt>
    <dgm:pt modelId="{F5FD8650-126B-4607-BB8F-3F8D320DC7B3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GO LIVE</a:t>
          </a:r>
        </a:p>
      </dgm:t>
    </dgm:pt>
    <dgm:pt modelId="{330AB4C3-D594-47EC-98A7-9ABB3B866F78}" type="parTrans" cxnId="{1958F5E9-5FE6-4E15-AB74-A293F39CD7BB}">
      <dgm:prSet/>
      <dgm:spPr/>
      <dgm:t>
        <a:bodyPr/>
        <a:lstStyle/>
        <a:p>
          <a:endParaRPr lang="en-US"/>
        </a:p>
      </dgm:t>
    </dgm:pt>
    <dgm:pt modelId="{74FB4670-7FB0-4D78-8E72-02A0E4370EEC}" type="sibTrans" cxnId="{1958F5E9-5FE6-4E15-AB74-A293F39CD7BB}">
      <dgm:prSet/>
      <dgm:spPr/>
      <dgm:t>
        <a:bodyPr/>
        <a:lstStyle/>
        <a:p>
          <a:endParaRPr lang="en-US"/>
        </a:p>
      </dgm:t>
    </dgm:pt>
    <dgm:pt modelId="{A75F090D-58B7-4D56-8959-F287F10BA7D9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Market Development Begins</a:t>
          </a:r>
        </a:p>
      </dgm:t>
    </dgm:pt>
    <dgm:pt modelId="{83F7C156-8F61-4530-8CE6-0C03CC87D74C}" type="parTrans" cxnId="{E2D95271-8F00-4E74-B4B7-22C36F272763}">
      <dgm:prSet/>
      <dgm:spPr/>
      <dgm:t>
        <a:bodyPr/>
        <a:lstStyle/>
        <a:p>
          <a:endParaRPr lang="en-US"/>
        </a:p>
      </dgm:t>
    </dgm:pt>
    <dgm:pt modelId="{C2CF03D4-022E-43E3-A7BC-CA656307CA7A}" type="sibTrans" cxnId="{E2D95271-8F00-4E74-B4B7-22C36F272763}">
      <dgm:prSet/>
      <dgm:spPr/>
      <dgm:t>
        <a:bodyPr/>
        <a:lstStyle/>
        <a:p>
          <a:endParaRPr lang="en-US"/>
        </a:p>
      </dgm:t>
    </dgm:pt>
    <dgm:pt modelId="{AC3E06F2-C43C-4D26-80C2-0C10A33A706A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Q1/Q2 2023</a:t>
          </a:r>
        </a:p>
      </dgm:t>
    </dgm:pt>
    <dgm:pt modelId="{5DCEB514-1281-47D3-BC58-38972C961109}" type="parTrans" cxnId="{B18BD631-06D1-4980-A77D-212EBFD25CBB}">
      <dgm:prSet/>
      <dgm:spPr/>
      <dgm:t>
        <a:bodyPr/>
        <a:lstStyle/>
        <a:p>
          <a:endParaRPr lang="en-US"/>
        </a:p>
      </dgm:t>
    </dgm:pt>
    <dgm:pt modelId="{BA8A3101-888D-4ED4-997A-E20B35E34C78}" type="sibTrans" cxnId="{B18BD631-06D1-4980-A77D-212EBFD25CBB}">
      <dgm:prSet/>
      <dgm:spPr/>
      <dgm:t>
        <a:bodyPr/>
        <a:lstStyle/>
        <a:p>
          <a:endParaRPr lang="en-US"/>
        </a:p>
      </dgm:t>
    </dgm:pt>
    <dgm:pt modelId="{D9990466-36E2-4281-B6B2-D4E891458BE6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WAPA initiates FRN process</a:t>
          </a:r>
        </a:p>
      </dgm:t>
    </dgm:pt>
    <dgm:pt modelId="{FF1BCC7B-CB37-4FFA-A32E-D0C2AA9E2104}" type="parTrans" cxnId="{67629A28-890B-42C1-B252-774DC54FA052}">
      <dgm:prSet/>
      <dgm:spPr/>
      <dgm:t>
        <a:bodyPr/>
        <a:lstStyle/>
        <a:p>
          <a:endParaRPr lang="en-US"/>
        </a:p>
      </dgm:t>
    </dgm:pt>
    <dgm:pt modelId="{479489E9-2293-42CF-B0BD-7DE8A0648C82}" type="sibTrans" cxnId="{67629A28-890B-42C1-B252-774DC54FA052}">
      <dgm:prSet/>
      <dgm:spPr/>
      <dgm:t>
        <a:bodyPr/>
        <a:lstStyle/>
        <a:p>
          <a:endParaRPr lang="en-US"/>
        </a:p>
      </dgm:t>
    </dgm:pt>
    <dgm:pt modelId="{6FA7FC8B-1F5E-411E-B068-A07A099EDBE1}" type="pres">
      <dgm:prSet presAssocID="{7C1FE65C-BCEB-4B35-9719-DB405725EFE2}" presName="root" presStyleCnt="0">
        <dgm:presLayoutVars>
          <dgm:chMax/>
          <dgm:chPref/>
          <dgm:animLvl val="lvl"/>
        </dgm:presLayoutVars>
      </dgm:prSet>
      <dgm:spPr/>
    </dgm:pt>
    <dgm:pt modelId="{EBC845FC-F2E7-4DD1-8DF5-0CADF496060A}" type="pres">
      <dgm:prSet presAssocID="{7C1FE65C-BCEB-4B35-9719-DB405725EFE2}" presName="divider" presStyleLbl="fgAcc1" presStyleIdx="0" presStyleCnt="1"/>
      <dgm:spPr/>
    </dgm:pt>
    <dgm:pt modelId="{98D57626-66D3-4B63-B678-E108686720F2}" type="pres">
      <dgm:prSet presAssocID="{7C1FE65C-BCEB-4B35-9719-DB405725EFE2}" presName="nodes" presStyleCnt="0">
        <dgm:presLayoutVars>
          <dgm:chMax/>
          <dgm:chPref/>
          <dgm:animLvl val="lvl"/>
        </dgm:presLayoutVars>
      </dgm:prSet>
      <dgm:spPr/>
    </dgm:pt>
    <dgm:pt modelId="{44FB803B-7E7A-4477-BADF-21324B8560C6}" type="pres">
      <dgm:prSet presAssocID="{180E1EB5-6845-47BC-8F89-0600BEA0BC67}" presName="composite" presStyleCnt="0"/>
      <dgm:spPr/>
    </dgm:pt>
    <dgm:pt modelId="{B62D6F96-DF51-4CAC-85BC-81F1B31EEEEC}" type="pres">
      <dgm:prSet presAssocID="{180E1EB5-6845-47BC-8F89-0600BEA0BC67}" presName="L1TextContainer" presStyleLbl="alignNode1" presStyleIdx="0" presStyleCnt="14">
        <dgm:presLayoutVars>
          <dgm:chMax val="1"/>
          <dgm:chPref val="1"/>
          <dgm:bulletEnabled val="1"/>
        </dgm:presLayoutVars>
      </dgm:prSet>
      <dgm:spPr/>
    </dgm:pt>
    <dgm:pt modelId="{E468514E-1A6B-4FFF-97EF-548741E877F6}" type="pres">
      <dgm:prSet presAssocID="{180E1EB5-6845-47BC-8F89-0600BEA0BC67}" presName="L2TextContainerWrapper" presStyleCnt="0">
        <dgm:presLayoutVars>
          <dgm:bulletEnabled val="1"/>
        </dgm:presLayoutVars>
      </dgm:prSet>
      <dgm:spPr/>
    </dgm:pt>
    <dgm:pt modelId="{45DDD3CC-70B8-4024-BD12-051FE1CC8932}" type="pres">
      <dgm:prSet presAssocID="{180E1EB5-6845-47BC-8F89-0600BEA0BC67}" presName="L2TextContainer" presStyleLbl="bgAccFollowNode1" presStyleIdx="0" presStyleCnt="14"/>
      <dgm:spPr/>
    </dgm:pt>
    <dgm:pt modelId="{8DC25CDC-99CB-43CA-BB9A-FC467675D6F4}" type="pres">
      <dgm:prSet presAssocID="{180E1EB5-6845-47BC-8F89-0600BEA0BC67}" presName="FlexibleEmptyPlaceHolder" presStyleCnt="0"/>
      <dgm:spPr/>
    </dgm:pt>
    <dgm:pt modelId="{CBC4C990-F0EF-4028-8CB9-846554678F50}" type="pres">
      <dgm:prSet presAssocID="{180E1EB5-6845-47BC-8F89-0600BEA0BC67}" presName="ConnectLine" presStyleLbl="sibTrans1D1" presStyleIdx="0" presStyleCnt="14"/>
      <dgm:spPr/>
    </dgm:pt>
    <dgm:pt modelId="{EB733816-770D-479A-9138-6B4B3AA6A55A}" type="pres">
      <dgm:prSet presAssocID="{180E1EB5-6845-47BC-8F89-0600BEA0BC67}" presName="ConnectorPoint" presStyleLbl="node1" presStyleIdx="0" presStyleCnt="14"/>
      <dgm:spPr/>
    </dgm:pt>
    <dgm:pt modelId="{B3FD8CE1-E216-4FE6-A252-F41D2BD342CE}" type="pres">
      <dgm:prSet presAssocID="{180E1EB5-6845-47BC-8F89-0600BEA0BC67}" presName="EmptyPlaceHolder" presStyleCnt="0"/>
      <dgm:spPr/>
    </dgm:pt>
    <dgm:pt modelId="{32CE7C13-C7F4-4159-81F0-3663FBAFBC73}" type="pres">
      <dgm:prSet presAssocID="{1A067EBA-B5B6-4989-9230-F9EFBC1F7D83}" presName="spaceBetweenRectangles" presStyleCnt="0"/>
      <dgm:spPr/>
    </dgm:pt>
    <dgm:pt modelId="{B9D3F840-183B-499C-AF77-1F2DA96C42C9}" type="pres">
      <dgm:prSet presAssocID="{F472693B-0795-4CCD-B377-E7A09C414794}" presName="composite" presStyleCnt="0"/>
      <dgm:spPr/>
    </dgm:pt>
    <dgm:pt modelId="{C5305938-B42D-4331-B2C7-6CB3237A06F5}" type="pres">
      <dgm:prSet presAssocID="{F472693B-0795-4CCD-B377-E7A09C414794}" presName="L1TextContainer" presStyleLbl="alignNode1" presStyleIdx="1" presStyleCnt="14">
        <dgm:presLayoutVars>
          <dgm:chMax val="1"/>
          <dgm:chPref val="1"/>
          <dgm:bulletEnabled val="1"/>
        </dgm:presLayoutVars>
      </dgm:prSet>
      <dgm:spPr/>
    </dgm:pt>
    <dgm:pt modelId="{99AB245F-29C3-4907-9655-CB8E5CF7709E}" type="pres">
      <dgm:prSet presAssocID="{F472693B-0795-4CCD-B377-E7A09C414794}" presName="L2TextContainerWrapper" presStyleCnt="0">
        <dgm:presLayoutVars>
          <dgm:bulletEnabled val="1"/>
        </dgm:presLayoutVars>
      </dgm:prSet>
      <dgm:spPr/>
    </dgm:pt>
    <dgm:pt modelId="{9EB3434C-6747-46D1-9D47-426A9D24603A}" type="pres">
      <dgm:prSet presAssocID="{F472693B-0795-4CCD-B377-E7A09C414794}" presName="L2TextContainer" presStyleLbl="bgAccFollowNode1" presStyleIdx="1" presStyleCnt="14"/>
      <dgm:spPr/>
    </dgm:pt>
    <dgm:pt modelId="{4FACC82F-A5C4-4C29-B33E-C32B7AEF1438}" type="pres">
      <dgm:prSet presAssocID="{F472693B-0795-4CCD-B377-E7A09C414794}" presName="FlexibleEmptyPlaceHolder" presStyleCnt="0"/>
      <dgm:spPr/>
    </dgm:pt>
    <dgm:pt modelId="{FB87C3C7-D4A7-4FF9-94FD-AEB82C69DDFE}" type="pres">
      <dgm:prSet presAssocID="{F472693B-0795-4CCD-B377-E7A09C414794}" presName="ConnectLine" presStyleLbl="sibTrans1D1" presStyleIdx="1" presStyleCnt="14"/>
      <dgm:spPr/>
    </dgm:pt>
    <dgm:pt modelId="{DA7C2959-8570-4725-9614-EEEA7A663665}" type="pres">
      <dgm:prSet presAssocID="{F472693B-0795-4CCD-B377-E7A09C414794}" presName="ConnectorPoint" presStyleLbl="node1" presStyleIdx="1" presStyleCnt="14"/>
      <dgm:spPr/>
    </dgm:pt>
    <dgm:pt modelId="{260BA4DA-8F22-4C9F-80EF-98AD02593A0D}" type="pres">
      <dgm:prSet presAssocID="{F472693B-0795-4CCD-B377-E7A09C414794}" presName="EmptyPlaceHolder" presStyleCnt="0"/>
      <dgm:spPr/>
    </dgm:pt>
    <dgm:pt modelId="{D7FEA96C-90EF-4F5F-98D7-731B76372758}" type="pres">
      <dgm:prSet presAssocID="{3D90A52C-323A-4BE9-8304-F9308ED3554E}" presName="spaceBetweenRectangles" presStyleCnt="0"/>
      <dgm:spPr/>
    </dgm:pt>
    <dgm:pt modelId="{D123771C-6657-428F-AAAE-D804087AA5F3}" type="pres">
      <dgm:prSet presAssocID="{A9D28089-374D-4238-8EE6-15F1DF112C8A}" presName="composite" presStyleCnt="0"/>
      <dgm:spPr/>
    </dgm:pt>
    <dgm:pt modelId="{20684D05-62E4-4F2E-A3E4-5D63A7B060CE}" type="pres">
      <dgm:prSet presAssocID="{A9D28089-374D-4238-8EE6-15F1DF112C8A}" presName="L1TextContainer" presStyleLbl="alignNode1" presStyleIdx="2" presStyleCnt="14">
        <dgm:presLayoutVars>
          <dgm:chMax val="1"/>
          <dgm:chPref val="1"/>
          <dgm:bulletEnabled val="1"/>
        </dgm:presLayoutVars>
      </dgm:prSet>
      <dgm:spPr/>
    </dgm:pt>
    <dgm:pt modelId="{23170B9D-2EEF-4A7B-BDED-6C501405283D}" type="pres">
      <dgm:prSet presAssocID="{A9D28089-374D-4238-8EE6-15F1DF112C8A}" presName="L2TextContainerWrapper" presStyleCnt="0">
        <dgm:presLayoutVars>
          <dgm:bulletEnabled val="1"/>
        </dgm:presLayoutVars>
      </dgm:prSet>
      <dgm:spPr/>
    </dgm:pt>
    <dgm:pt modelId="{BDBFED61-8FF9-45F0-93C5-0DC067A77E49}" type="pres">
      <dgm:prSet presAssocID="{A9D28089-374D-4238-8EE6-15F1DF112C8A}" presName="L2TextContainer" presStyleLbl="bgAccFollowNode1" presStyleIdx="2" presStyleCnt="14"/>
      <dgm:spPr/>
    </dgm:pt>
    <dgm:pt modelId="{30C52C60-9020-439C-8B6D-3438EB8FEB36}" type="pres">
      <dgm:prSet presAssocID="{A9D28089-374D-4238-8EE6-15F1DF112C8A}" presName="FlexibleEmptyPlaceHolder" presStyleCnt="0"/>
      <dgm:spPr/>
    </dgm:pt>
    <dgm:pt modelId="{F6DCD9E6-B899-4E71-B4B1-5162DA0F2996}" type="pres">
      <dgm:prSet presAssocID="{A9D28089-374D-4238-8EE6-15F1DF112C8A}" presName="ConnectLine" presStyleLbl="sibTrans1D1" presStyleIdx="2" presStyleCnt="14"/>
      <dgm:spPr/>
    </dgm:pt>
    <dgm:pt modelId="{950C7BD8-893D-4E2D-BFDE-C6CDAE73F338}" type="pres">
      <dgm:prSet presAssocID="{A9D28089-374D-4238-8EE6-15F1DF112C8A}" presName="ConnectorPoint" presStyleLbl="node1" presStyleIdx="2" presStyleCnt="14"/>
      <dgm:spPr/>
    </dgm:pt>
    <dgm:pt modelId="{4EBB0A5B-77D8-45F4-884C-696ED12CA87D}" type="pres">
      <dgm:prSet presAssocID="{A9D28089-374D-4238-8EE6-15F1DF112C8A}" presName="EmptyPlaceHolder" presStyleCnt="0"/>
      <dgm:spPr/>
    </dgm:pt>
    <dgm:pt modelId="{B382A519-2285-45F2-A59A-6155B7AA1240}" type="pres">
      <dgm:prSet presAssocID="{68A8628C-C6E7-4B4B-A2AC-0F9666708487}" presName="spaceBetweenRectangles" presStyleCnt="0"/>
      <dgm:spPr/>
    </dgm:pt>
    <dgm:pt modelId="{FE127F73-D6F7-4006-AA55-734666089594}" type="pres">
      <dgm:prSet presAssocID="{C650295D-25DA-4988-A73E-6A0C523AE1D9}" presName="composite" presStyleCnt="0"/>
      <dgm:spPr/>
    </dgm:pt>
    <dgm:pt modelId="{F6D1752E-2E51-46D3-8A49-56B22CF50494}" type="pres">
      <dgm:prSet presAssocID="{C650295D-25DA-4988-A73E-6A0C523AE1D9}" presName="L1TextContainer" presStyleLbl="alignNode1" presStyleIdx="3" presStyleCnt="14">
        <dgm:presLayoutVars>
          <dgm:chMax val="1"/>
          <dgm:chPref val="1"/>
          <dgm:bulletEnabled val="1"/>
        </dgm:presLayoutVars>
      </dgm:prSet>
      <dgm:spPr/>
    </dgm:pt>
    <dgm:pt modelId="{5F2EACBB-1C06-49DC-9FB9-425E7E110B63}" type="pres">
      <dgm:prSet presAssocID="{C650295D-25DA-4988-A73E-6A0C523AE1D9}" presName="L2TextContainerWrapper" presStyleCnt="0">
        <dgm:presLayoutVars>
          <dgm:bulletEnabled val="1"/>
        </dgm:presLayoutVars>
      </dgm:prSet>
      <dgm:spPr/>
    </dgm:pt>
    <dgm:pt modelId="{872D2860-7C97-423D-BB65-3C0CDC1A1253}" type="pres">
      <dgm:prSet presAssocID="{C650295D-25DA-4988-A73E-6A0C523AE1D9}" presName="L2TextContainer" presStyleLbl="bgAccFollowNode1" presStyleIdx="3" presStyleCnt="14"/>
      <dgm:spPr/>
    </dgm:pt>
    <dgm:pt modelId="{9B3D490C-7747-45F2-B66D-809C39698314}" type="pres">
      <dgm:prSet presAssocID="{C650295D-25DA-4988-A73E-6A0C523AE1D9}" presName="FlexibleEmptyPlaceHolder" presStyleCnt="0"/>
      <dgm:spPr/>
    </dgm:pt>
    <dgm:pt modelId="{02226553-96E7-4B17-9543-8A19EB329122}" type="pres">
      <dgm:prSet presAssocID="{C650295D-25DA-4988-A73E-6A0C523AE1D9}" presName="ConnectLine" presStyleLbl="sibTrans1D1" presStyleIdx="3" presStyleCnt="14"/>
      <dgm:spPr/>
    </dgm:pt>
    <dgm:pt modelId="{89B62D71-0365-4B87-8288-D01A7D218ED8}" type="pres">
      <dgm:prSet presAssocID="{C650295D-25DA-4988-A73E-6A0C523AE1D9}" presName="ConnectorPoint" presStyleLbl="node1" presStyleIdx="3" presStyleCnt="14"/>
      <dgm:spPr/>
    </dgm:pt>
    <dgm:pt modelId="{25D48E5B-0918-4E91-BA8E-037EFE018F37}" type="pres">
      <dgm:prSet presAssocID="{C650295D-25DA-4988-A73E-6A0C523AE1D9}" presName="EmptyPlaceHolder" presStyleCnt="0"/>
      <dgm:spPr/>
    </dgm:pt>
    <dgm:pt modelId="{5172C653-866C-4BB1-856C-5E17F5B40EE2}" type="pres">
      <dgm:prSet presAssocID="{C50C6ECB-9C10-4A38-ADB8-F8038E94BCDB}" presName="spaceBetweenRectangles" presStyleCnt="0"/>
      <dgm:spPr/>
    </dgm:pt>
    <dgm:pt modelId="{6D42B959-9278-46BC-B296-822374193EC7}" type="pres">
      <dgm:prSet presAssocID="{5DFF7F69-A8E1-481A-86FF-62C71FBBC687}" presName="composite" presStyleCnt="0"/>
      <dgm:spPr/>
    </dgm:pt>
    <dgm:pt modelId="{E7CC3B81-ECC6-477D-9044-DC29C2515D0A}" type="pres">
      <dgm:prSet presAssocID="{5DFF7F69-A8E1-481A-86FF-62C71FBBC687}" presName="L1TextContainer" presStyleLbl="alignNode1" presStyleIdx="4" presStyleCnt="14">
        <dgm:presLayoutVars>
          <dgm:chMax val="1"/>
          <dgm:chPref val="1"/>
          <dgm:bulletEnabled val="1"/>
        </dgm:presLayoutVars>
      </dgm:prSet>
      <dgm:spPr/>
    </dgm:pt>
    <dgm:pt modelId="{F9ABF105-5124-4EAA-B052-57EE7863AE1C}" type="pres">
      <dgm:prSet presAssocID="{5DFF7F69-A8E1-481A-86FF-62C71FBBC687}" presName="L2TextContainerWrapper" presStyleCnt="0">
        <dgm:presLayoutVars>
          <dgm:bulletEnabled val="1"/>
        </dgm:presLayoutVars>
      </dgm:prSet>
      <dgm:spPr/>
    </dgm:pt>
    <dgm:pt modelId="{7A9C2818-1804-42A9-86C3-832D2F8CC4ED}" type="pres">
      <dgm:prSet presAssocID="{5DFF7F69-A8E1-481A-86FF-62C71FBBC687}" presName="L2TextContainer" presStyleLbl="bgAccFollowNode1" presStyleIdx="4" presStyleCnt="14"/>
      <dgm:spPr/>
    </dgm:pt>
    <dgm:pt modelId="{08F98A8C-51BA-44F4-8BC2-C560FEDAC78C}" type="pres">
      <dgm:prSet presAssocID="{5DFF7F69-A8E1-481A-86FF-62C71FBBC687}" presName="FlexibleEmptyPlaceHolder" presStyleCnt="0"/>
      <dgm:spPr/>
    </dgm:pt>
    <dgm:pt modelId="{69814112-EC2D-4EC3-A104-61DCEDC6FD3D}" type="pres">
      <dgm:prSet presAssocID="{5DFF7F69-A8E1-481A-86FF-62C71FBBC687}" presName="ConnectLine" presStyleLbl="sibTrans1D1" presStyleIdx="4" presStyleCnt="14"/>
      <dgm:spPr/>
    </dgm:pt>
    <dgm:pt modelId="{4A6DB9B6-AAFB-488A-8077-600BCB90B4D1}" type="pres">
      <dgm:prSet presAssocID="{5DFF7F69-A8E1-481A-86FF-62C71FBBC687}" presName="ConnectorPoint" presStyleLbl="node1" presStyleIdx="4" presStyleCnt="14"/>
      <dgm:spPr/>
    </dgm:pt>
    <dgm:pt modelId="{79B4E060-B3ED-4218-9F08-E58269CC79AB}" type="pres">
      <dgm:prSet presAssocID="{5DFF7F69-A8E1-481A-86FF-62C71FBBC687}" presName="EmptyPlaceHolder" presStyleCnt="0"/>
      <dgm:spPr/>
    </dgm:pt>
    <dgm:pt modelId="{B3B80F4E-9EAE-408D-B759-1CA04FE59EC7}" type="pres">
      <dgm:prSet presAssocID="{37AA07D9-7729-47A7-80A3-2AD4E0090ED2}" presName="spaceBetweenRectangles" presStyleCnt="0"/>
      <dgm:spPr/>
    </dgm:pt>
    <dgm:pt modelId="{69B187CC-CE2A-4762-9FD2-7AA9E28940AF}" type="pres">
      <dgm:prSet presAssocID="{14F1346C-17C7-4275-9EC4-351665CB7B63}" presName="composite" presStyleCnt="0"/>
      <dgm:spPr/>
    </dgm:pt>
    <dgm:pt modelId="{0F6DB728-2F8B-4A44-9255-19B18FE3BFDA}" type="pres">
      <dgm:prSet presAssocID="{14F1346C-17C7-4275-9EC4-351665CB7B63}" presName="L1TextContainer" presStyleLbl="alignNode1" presStyleIdx="5" presStyleCnt="14">
        <dgm:presLayoutVars>
          <dgm:chMax val="1"/>
          <dgm:chPref val="1"/>
          <dgm:bulletEnabled val="1"/>
        </dgm:presLayoutVars>
      </dgm:prSet>
      <dgm:spPr/>
    </dgm:pt>
    <dgm:pt modelId="{E67C2537-0520-4F2E-BE4B-0375C2019A3B}" type="pres">
      <dgm:prSet presAssocID="{14F1346C-17C7-4275-9EC4-351665CB7B63}" presName="L2TextContainerWrapper" presStyleCnt="0">
        <dgm:presLayoutVars>
          <dgm:bulletEnabled val="1"/>
        </dgm:presLayoutVars>
      </dgm:prSet>
      <dgm:spPr/>
    </dgm:pt>
    <dgm:pt modelId="{306A805D-BF46-4636-9944-D2E0D675019D}" type="pres">
      <dgm:prSet presAssocID="{14F1346C-17C7-4275-9EC4-351665CB7B63}" presName="L2TextContainer" presStyleLbl="bgAccFollowNode1" presStyleIdx="5" presStyleCnt="14"/>
      <dgm:spPr/>
    </dgm:pt>
    <dgm:pt modelId="{E8F1C089-9BA1-49AC-9C5A-195423CFB256}" type="pres">
      <dgm:prSet presAssocID="{14F1346C-17C7-4275-9EC4-351665CB7B63}" presName="FlexibleEmptyPlaceHolder" presStyleCnt="0"/>
      <dgm:spPr/>
    </dgm:pt>
    <dgm:pt modelId="{E4ECC9F4-8ACF-42ED-81E3-F6F24A87D8CE}" type="pres">
      <dgm:prSet presAssocID="{14F1346C-17C7-4275-9EC4-351665CB7B63}" presName="ConnectLine" presStyleLbl="sibTrans1D1" presStyleIdx="5" presStyleCnt="14"/>
      <dgm:spPr/>
    </dgm:pt>
    <dgm:pt modelId="{BC3B2DB3-F0C6-430B-AB8F-BF9B9CB054D8}" type="pres">
      <dgm:prSet presAssocID="{14F1346C-17C7-4275-9EC4-351665CB7B63}" presName="ConnectorPoint" presStyleLbl="node1" presStyleIdx="5" presStyleCnt="14"/>
      <dgm:spPr/>
    </dgm:pt>
    <dgm:pt modelId="{436C4DE8-9904-492E-9658-E3E5C4000157}" type="pres">
      <dgm:prSet presAssocID="{14F1346C-17C7-4275-9EC4-351665CB7B63}" presName="EmptyPlaceHolder" presStyleCnt="0"/>
      <dgm:spPr/>
    </dgm:pt>
    <dgm:pt modelId="{E8A75830-4F66-471E-AB09-28CE06D4DB96}" type="pres">
      <dgm:prSet presAssocID="{26C58A8B-1C98-4554-8D53-22F3AB3FBF60}" presName="spaceBetweenRectangles" presStyleCnt="0"/>
      <dgm:spPr/>
    </dgm:pt>
    <dgm:pt modelId="{4C839D25-A5DB-452E-A1DD-78EA4F489206}" type="pres">
      <dgm:prSet presAssocID="{654353D1-D66F-40E3-9254-04214753F51E}" presName="composite" presStyleCnt="0"/>
      <dgm:spPr/>
    </dgm:pt>
    <dgm:pt modelId="{0DCC85A5-DCDE-46E3-921E-53D8500F1D89}" type="pres">
      <dgm:prSet presAssocID="{654353D1-D66F-40E3-9254-04214753F51E}" presName="L1TextContainer" presStyleLbl="alignNode1" presStyleIdx="6" presStyleCnt="14">
        <dgm:presLayoutVars>
          <dgm:chMax val="1"/>
          <dgm:chPref val="1"/>
          <dgm:bulletEnabled val="1"/>
        </dgm:presLayoutVars>
      </dgm:prSet>
      <dgm:spPr/>
    </dgm:pt>
    <dgm:pt modelId="{461E7BC6-81CB-47E9-8399-655840521C19}" type="pres">
      <dgm:prSet presAssocID="{654353D1-D66F-40E3-9254-04214753F51E}" presName="L2TextContainerWrapper" presStyleCnt="0">
        <dgm:presLayoutVars>
          <dgm:bulletEnabled val="1"/>
        </dgm:presLayoutVars>
      </dgm:prSet>
      <dgm:spPr/>
    </dgm:pt>
    <dgm:pt modelId="{F7DDF10B-4E03-4441-BA59-EFF0F8CFD01F}" type="pres">
      <dgm:prSet presAssocID="{654353D1-D66F-40E3-9254-04214753F51E}" presName="L2TextContainer" presStyleLbl="bgAccFollowNode1" presStyleIdx="6" presStyleCnt="14"/>
      <dgm:spPr/>
    </dgm:pt>
    <dgm:pt modelId="{E75D0713-7AD0-447A-A804-CD2F98D499AA}" type="pres">
      <dgm:prSet presAssocID="{654353D1-D66F-40E3-9254-04214753F51E}" presName="FlexibleEmptyPlaceHolder" presStyleCnt="0"/>
      <dgm:spPr/>
    </dgm:pt>
    <dgm:pt modelId="{B3EFF0B4-C345-448D-A5D3-34E5934597A7}" type="pres">
      <dgm:prSet presAssocID="{654353D1-D66F-40E3-9254-04214753F51E}" presName="ConnectLine" presStyleLbl="sibTrans1D1" presStyleIdx="6" presStyleCnt="14"/>
      <dgm:spPr/>
    </dgm:pt>
    <dgm:pt modelId="{AEDD31DE-A5D3-4436-BC4C-735AAE027C69}" type="pres">
      <dgm:prSet presAssocID="{654353D1-D66F-40E3-9254-04214753F51E}" presName="ConnectorPoint" presStyleLbl="node1" presStyleIdx="6" presStyleCnt="14"/>
      <dgm:spPr/>
    </dgm:pt>
    <dgm:pt modelId="{DA0A50BA-E262-431B-93FF-BD55B1B8CF1E}" type="pres">
      <dgm:prSet presAssocID="{654353D1-D66F-40E3-9254-04214753F51E}" presName="EmptyPlaceHolder" presStyleCnt="0"/>
      <dgm:spPr/>
    </dgm:pt>
    <dgm:pt modelId="{732381BA-CBA4-475B-9393-AF45ADE92A8E}" type="pres">
      <dgm:prSet presAssocID="{CEC61599-EE6F-4A47-AD6B-DE29AEE6DC93}" presName="spaceBetweenRectangles" presStyleCnt="0"/>
      <dgm:spPr/>
    </dgm:pt>
    <dgm:pt modelId="{A5B6F65A-19DD-4670-AB55-27E449A34220}" type="pres">
      <dgm:prSet presAssocID="{AC3E06F2-C43C-4D26-80C2-0C10A33A706A}" presName="composite" presStyleCnt="0"/>
      <dgm:spPr/>
    </dgm:pt>
    <dgm:pt modelId="{CC4863AD-8300-4713-92BF-6EC70D73E2FE}" type="pres">
      <dgm:prSet presAssocID="{AC3E06F2-C43C-4D26-80C2-0C10A33A706A}" presName="L1TextContainer" presStyleLbl="alignNode1" presStyleIdx="7" presStyleCnt="14">
        <dgm:presLayoutVars>
          <dgm:chMax val="1"/>
          <dgm:chPref val="1"/>
          <dgm:bulletEnabled val="1"/>
        </dgm:presLayoutVars>
      </dgm:prSet>
      <dgm:spPr/>
    </dgm:pt>
    <dgm:pt modelId="{30ACE5B6-6A23-454E-8D6E-AE8E080060B6}" type="pres">
      <dgm:prSet presAssocID="{AC3E06F2-C43C-4D26-80C2-0C10A33A706A}" presName="L2TextContainerWrapper" presStyleCnt="0">
        <dgm:presLayoutVars>
          <dgm:bulletEnabled val="1"/>
        </dgm:presLayoutVars>
      </dgm:prSet>
      <dgm:spPr/>
    </dgm:pt>
    <dgm:pt modelId="{0E2941C7-C150-4BA4-B48D-86F46394E9C3}" type="pres">
      <dgm:prSet presAssocID="{AC3E06F2-C43C-4D26-80C2-0C10A33A706A}" presName="L2TextContainer" presStyleLbl="bgAccFollowNode1" presStyleIdx="7" presStyleCnt="14"/>
      <dgm:spPr/>
    </dgm:pt>
    <dgm:pt modelId="{B02B080D-6BD3-4715-B146-716A08AD7A5D}" type="pres">
      <dgm:prSet presAssocID="{AC3E06F2-C43C-4D26-80C2-0C10A33A706A}" presName="FlexibleEmptyPlaceHolder" presStyleCnt="0"/>
      <dgm:spPr/>
    </dgm:pt>
    <dgm:pt modelId="{AA8E1168-C728-4998-9DEB-D857FB61B22C}" type="pres">
      <dgm:prSet presAssocID="{AC3E06F2-C43C-4D26-80C2-0C10A33A706A}" presName="ConnectLine" presStyleLbl="sibTrans1D1" presStyleIdx="7" presStyleCnt="14"/>
      <dgm:spPr/>
    </dgm:pt>
    <dgm:pt modelId="{B4CFCDDA-FFCC-4D89-BB92-C8F03CF52DA6}" type="pres">
      <dgm:prSet presAssocID="{AC3E06F2-C43C-4D26-80C2-0C10A33A706A}" presName="ConnectorPoint" presStyleLbl="node1" presStyleIdx="7" presStyleCnt="14"/>
      <dgm:spPr/>
    </dgm:pt>
    <dgm:pt modelId="{D29C1C53-5480-4647-89B6-0D7DCA2C1708}" type="pres">
      <dgm:prSet presAssocID="{AC3E06F2-C43C-4D26-80C2-0C10A33A706A}" presName="EmptyPlaceHolder" presStyleCnt="0"/>
      <dgm:spPr/>
    </dgm:pt>
    <dgm:pt modelId="{4592895A-623E-4895-A7F0-3514A2CC1406}" type="pres">
      <dgm:prSet presAssocID="{BA8A3101-888D-4ED4-997A-E20B35E34C78}" presName="spaceBetweenRectangles" presStyleCnt="0"/>
      <dgm:spPr/>
    </dgm:pt>
    <dgm:pt modelId="{64375D2A-D1B6-4D9D-A819-5C14C5251510}" type="pres">
      <dgm:prSet presAssocID="{8FC4669F-B9EB-411C-8E83-4FCDA7DCEE9F}" presName="composite" presStyleCnt="0"/>
      <dgm:spPr/>
    </dgm:pt>
    <dgm:pt modelId="{7A6B559F-D321-4C64-920F-C27CE719FC2E}" type="pres">
      <dgm:prSet presAssocID="{8FC4669F-B9EB-411C-8E83-4FCDA7DCEE9F}" presName="L1TextContainer" presStyleLbl="alignNode1" presStyleIdx="8" presStyleCnt="14">
        <dgm:presLayoutVars>
          <dgm:chMax val="1"/>
          <dgm:chPref val="1"/>
          <dgm:bulletEnabled val="1"/>
        </dgm:presLayoutVars>
      </dgm:prSet>
      <dgm:spPr/>
    </dgm:pt>
    <dgm:pt modelId="{A2AC6AB1-FC2F-4F21-A706-D50D64816E25}" type="pres">
      <dgm:prSet presAssocID="{8FC4669F-B9EB-411C-8E83-4FCDA7DCEE9F}" presName="L2TextContainerWrapper" presStyleCnt="0">
        <dgm:presLayoutVars>
          <dgm:bulletEnabled val="1"/>
        </dgm:presLayoutVars>
      </dgm:prSet>
      <dgm:spPr/>
    </dgm:pt>
    <dgm:pt modelId="{AB15CEC4-BDB6-40B2-9B3D-0EF6FA4FF9D6}" type="pres">
      <dgm:prSet presAssocID="{8FC4669F-B9EB-411C-8E83-4FCDA7DCEE9F}" presName="L2TextContainer" presStyleLbl="bgAccFollowNode1" presStyleIdx="8" presStyleCnt="14"/>
      <dgm:spPr/>
    </dgm:pt>
    <dgm:pt modelId="{80A07A28-5A88-4C49-A5A4-9E01319B89D8}" type="pres">
      <dgm:prSet presAssocID="{8FC4669F-B9EB-411C-8E83-4FCDA7DCEE9F}" presName="FlexibleEmptyPlaceHolder" presStyleCnt="0"/>
      <dgm:spPr/>
    </dgm:pt>
    <dgm:pt modelId="{36F36F2F-8A0E-4B22-969F-BFC781E24BF8}" type="pres">
      <dgm:prSet presAssocID="{8FC4669F-B9EB-411C-8E83-4FCDA7DCEE9F}" presName="ConnectLine" presStyleLbl="sibTrans1D1" presStyleIdx="8" presStyleCnt="14"/>
      <dgm:spPr/>
    </dgm:pt>
    <dgm:pt modelId="{2AE03F5D-B681-48B5-807B-A74F48E3ACA9}" type="pres">
      <dgm:prSet presAssocID="{8FC4669F-B9EB-411C-8E83-4FCDA7DCEE9F}" presName="ConnectorPoint" presStyleLbl="node1" presStyleIdx="8" presStyleCnt="14"/>
      <dgm:spPr/>
    </dgm:pt>
    <dgm:pt modelId="{764BBB00-12FD-4DBC-A8F2-F82C65DE4F5C}" type="pres">
      <dgm:prSet presAssocID="{8FC4669F-B9EB-411C-8E83-4FCDA7DCEE9F}" presName="EmptyPlaceHolder" presStyleCnt="0"/>
      <dgm:spPr/>
    </dgm:pt>
    <dgm:pt modelId="{06CB76A2-1850-461B-8F0D-8C3E8E1AD9CB}" type="pres">
      <dgm:prSet presAssocID="{4AA99D9D-D082-494C-B4D8-666B8A9F36C7}" presName="spaceBetweenRectangles" presStyleCnt="0"/>
      <dgm:spPr/>
    </dgm:pt>
    <dgm:pt modelId="{5446B878-B761-4254-98F5-118A0111FDE7}" type="pres">
      <dgm:prSet presAssocID="{A89D961D-F294-4952-A8B3-8E8A0ECAB35B}" presName="composite" presStyleCnt="0"/>
      <dgm:spPr/>
    </dgm:pt>
    <dgm:pt modelId="{970F7871-EE60-4A2B-BE56-6F274CEEBADB}" type="pres">
      <dgm:prSet presAssocID="{A89D961D-F294-4952-A8B3-8E8A0ECAB35B}" presName="L1TextContainer" presStyleLbl="alignNode1" presStyleIdx="9" presStyleCnt="14">
        <dgm:presLayoutVars>
          <dgm:chMax val="1"/>
          <dgm:chPref val="1"/>
          <dgm:bulletEnabled val="1"/>
        </dgm:presLayoutVars>
      </dgm:prSet>
      <dgm:spPr/>
    </dgm:pt>
    <dgm:pt modelId="{0B6C7972-8BD6-4200-BD6E-8028501959CE}" type="pres">
      <dgm:prSet presAssocID="{A89D961D-F294-4952-A8B3-8E8A0ECAB35B}" presName="L2TextContainerWrapper" presStyleCnt="0">
        <dgm:presLayoutVars>
          <dgm:bulletEnabled val="1"/>
        </dgm:presLayoutVars>
      </dgm:prSet>
      <dgm:spPr/>
    </dgm:pt>
    <dgm:pt modelId="{17097696-73E1-4618-ABDB-003DAA17FEFE}" type="pres">
      <dgm:prSet presAssocID="{A89D961D-F294-4952-A8B3-8E8A0ECAB35B}" presName="L2TextContainer" presStyleLbl="bgAccFollowNode1" presStyleIdx="9" presStyleCnt="14"/>
      <dgm:spPr/>
    </dgm:pt>
    <dgm:pt modelId="{F7CC8139-A04E-4690-A103-04C880A6190B}" type="pres">
      <dgm:prSet presAssocID="{A89D961D-F294-4952-A8B3-8E8A0ECAB35B}" presName="FlexibleEmptyPlaceHolder" presStyleCnt="0"/>
      <dgm:spPr/>
    </dgm:pt>
    <dgm:pt modelId="{AE7772B1-234A-417A-97DC-2BF69F68C046}" type="pres">
      <dgm:prSet presAssocID="{A89D961D-F294-4952-A8B3-8E8A0ECAB35B}" presName="ConnectLine" presStyleLbl="sibTrans1D1" presStyleIdx="9" presStyleCnt="14"/>
      <dgm:spPr/>
    </dgm:pt>
    <dgm:pt modelId="{4F2FDA74-03AB-4B80-9C28-BA7075E92408}" type="pres">
      <dgm:prSet presAssocID="{A89D961D-F294-4952-A8B3-8E8A0ECAB35B}" presName="ConnectorPoint" presStyleLbl="node1" presStyleIdx="9" presStyleCnt="14"/>
      <dgm:spPr/>
    </dgm:pt>
    <dgm:pt modelId="{E8552946-9181-478F-8506-224284E86A01}" type="pres">
      <dgm:prSet presAssocID="{A89D961D-F294-4952-A8B3-8E8A0ECAB35B}" presName="EmptyPlaceHolder" presStyleCnt="0"/>
      <dgm:spPr/>
    </dgm:pt>
    <dgm:pt modelId="{7CBC0045-FA73-40FF-87CA-FB22FDB11F2E}" type="pres">
      <dgm:prSet presAssocID="{7EFF1C5E-F00C-4CBC-AB44-2A692C971A3D}" presName="spaceBetweenRectangles" presStyleCnt="0"/>
      <dgm:spPr/>
    </dgm:pt>
    <dgm:pt modelId="{1665D84E-AEED-4AF9-B052-AA33CE7C4B0F}" type="pres">
      <dgm:prSet presAssocID="{821560DE-65A5-4029-8CED-DA556C7A4A34}" presName="composite" presStyleCnt="0"/>
      <dgm:spPr/>
    </dgm:pt>
    <dgm:pt modelId="{6C2C63F5-F6A5-4779-9494-1163033642A4}" type="pres">
      <dgm:prSet presAssocID="{821560DE-65A5-4029-8CED-DA556C7A4A34}" presName="L1TextContainer" presStyleLbl="alignNode1" presStyleIdx="10" presStyleCnt="14">
        <dgm:presLayoutVars>
          <dgm:chMax val="1"/>
          <dgm:chPref val="1"/>
          <dgm:bulletEnabled val="1"/>
        </dgm:presLayoutVars>
      </dgm:prSet>
      <dgm:spPr/>
    </dgm:pt>
    <dgm:pt modelId="{9E86C3F2-F4C0-491D-97AF-4BEB7D56C60A}" type="pres">
      <dgm:prSet presAssocID="{821560DE-65A5-4029-8CED-DA556C7A4A34}" presName="L2TextContainerWrapper" presStyleCnt="0">
        <dgm:presLayoutVars>
          <dgm:bulletEnabled val="1"/>
        </dgm:presLayoutVars>
      </dgm:prSet>
      <dgm:spPr/>
    </dgm:pt>
    <dgm:pt modelId="{6DB8FE86-F17E-444B-934F-C575A664A7F2}" type="pres">
      <dgm:prSet presAssocID="{821560DE-65A5-4029-8CED-DA556C7A4A34}" presName="L2TextContainer" presStyleLbl="bgAccFollowNode1" presStyleIdx="10" presStyleCnt="14"/>
      <dgm:spPr/>
    </dgm:pt>
    <dgm:pt modelId="{E08EBF8B-8938-4C37-9D0B-E1961A1F3E9A}" type="pres">
      <dgm:prSet presAssocID="{821560DE-65A5-4029-8CED-DA556C7A4A34}" presName="FlexibleEmptyPlaceHolder" presStyleCnt="0"/>
      <dgm:spPr/>
    </dgm:pt>
    <dgm:pt modelId="{8065D0BE-4D44-4E84-A972-EFA079AE1057}" type="pres">
      <dgm:prSet presAssocID="{821560DE-65A5-4029-8CED-DA556C7A4A34}" presName="ConnectLine" presStyleLbl="sibTrans1D1" presStyleIdx="10" presStyleCnt="14"/>
      <dgm:spPr/>
    </dgm:pt>
    <dgm:pt modelId="{2252AFB9-CEFB-4B23-A36E-2F073C30699C}" type="pres">
      <dgm:prSet presAssocID="{821560DE-65A5-4029-8CED-DA556C7A4A34}" presName="ConnectorPoint" presStyleLbl="node1" presStyleIdx="10" presStyleCnt="14"/>
      <dgm:spPr/>
    </dgm:pt>
    <dgm:pt modelId="{29B93917-0660-4DCF-974B-0FAB61BA7E6F}" type="pres">
      <dgm:prSet presAssocID="{821560DE-65A5-4029-8CED-DA556C7A4A34}" presName="EmptyPlaceHolder" presStyleCnt="0"/>
      <dgm:spPr/>
    </dgm:pt>
    <dgm:pt modelId="{BC415F41-85E2-4FDD-A0BC-B132509ADD63}" type="pres">
      <dgm:prSet presAssocID="{435571B1-8FF1-4723-8F5E-1E4C478DDDB5}" presName="spaceBetweenRectangles" presStyleCnt="0"/>
      <dgm:spPr/>
    </dgm:pt>
    <dgm:pt modelId="{14C66F4D-CDA8-45DC-BF14-F8128B3E6DDD}" type="pres">
      <dgm:prSet presAssocID="{4A33390E-8793-4BBC-8F1C-95EE7E9FA36D}" presName="composite" presStyleCnt="0"/>
      <dgm:spPr/>
    </dgm:pt>
    <dgm:pt modelId="{0139750E-5CAB-45AF-A71D-91AF40241CA5}" type="pres">
      <dgm:prSet presAssocID="{4A33390E-8793-4BBC-8F1C-95EE7E9FA36D}" presName="L1TextContainer" presStyleLbl="alignNode1" presStyleIdx="11" presStyleCnt="14">
        <dgm:presLayoutVars>
          <dgm:chMax val="1"/>
          <dgm:chPref val="1"/>
          <dgm:bulletEnabled val="1"/>
        </dgm:presLayoutVars>
      </dgm:prSet>
      <dgm:spPr/>
    </dgm:pt>
    <dgm:pt modelId="{1ECAF949-A326-4442-8308-DD9E41427313}" type="pres">
      <dgm:prSet presAssocID="{4A33390E-8793-4BBC-8F1C-95EE7E9FA36D}" presName="L2TextContainerWrapper" presStyleCnt="0">
        <dgm:presLayoutVars>
          <dgm:bulletEnabled val="1"/>
        </dgm:presLayoutVars>
      </dgm:prSet>
      <dgm:spPr/>
    </dgm:pt>
    <dgm:pt modelId="{869A8236-E82F-43CC-B1BE-907F364FC464}" type="pres">
      <dgm:prSet presAssocID="{4A33390E-8793-4BBC-8F1C-95EE7E9FA36D}" presName="L2TextContainer" presStyleLbl="bgAccFollowNode1" presStyleIdx="11" presStyleCnt="14"/>
      <dgm:spPr/>
    </dgm:pt>
    <dgm:pt modelId="{0EE2D8EF-AADC-4E3E-9568-B0350BF68CED}" type="pres">
      <dgm:prSet presAssocID="{4A33390E-8793-4BBC-8F1C-95EE7E9FA36D}" presName="FlexibleEmptyPlaceHolder" presStyleCnt="0"/>
      <dgm:spPr/>
    </dgm:pt>
    <dgm:pt modelId="{2C009A8B-8C68-4ADD-9F9D-549B36728485}" type="pres">
      <dgm:prSet presAssocID="{4A33390E-8793-4BBC-8F1C-95EE7E9FA36D}" presName="ConnectLine" presStyleLbl="sibTrans1D1" presStyleIdx="11" presStyleCnt="14"/>
      <dgm:spPr/>
    </dgm:pt>
    <dgm:pt modelId="{FF100CD2-A3DD-453C-A039-5DF61D8DBB7E}" type="pres">
      <dgm:prSet presAssocID="{4A33390E-8793-4BBC-8F1C-95EE7E9FA36D}" presName="ConnectorPoint" presStyleLbl="node1" presStyleIdx="11" presStyleCnt="14"/>
      <dgm:spPr/>
    </dgm:pt>
    <dgm:pt modelId="{E8649849-9C63-481F-8BC6-92AA6D849A49}" type="pres">
      <dgm:prSet presAssocID="{4A33390E-8793-4BBC-8F1C-95EE7E9FA36D}" presName="EmptyPlaceHolder" presStyleCnt="0"/>
      <dgm:spPr/>
    </dgm:pt>
    <dgm:pt modelId="{EAD7DDC3-11D9-4E1F-9C96-E69EFB5C47E3}" type="pres">
      <dgm:prSet presAssocID="{35BB164B-6075-467D-9D78-AC78833FDB24}" presName="spaceBetweenRectangles" presStyleCnt="0"/>
      <dgm:spPr/>
    </dgm:pt>
    <dgm:pt modelId="{CF68C7F7-1C79-4E34-A680-028703382394}" type="pres">
      <dgm:prSet presAssocID="{A5525013-24A4-419E-949A-BE5C2AAD7D6F}" presName="composite" presStyleCnt="0"/>
      <dgm:spPr/>
    </dgm:pt>
    <dgm:pt modelId="{D7AE2366-61B8-49D0-859D-054DDEE9981E}" type="pres">
      <dgm:prSet presAssocID="{A5525013-24A4-419E-949A-BE5C2AAD7D6F}" presName="L1TextContainer" presStyleLbl="alignNode1" presStyleIdx="12" presStyleCnt="14">
        <dgm:presLayoutVars>
          <dgm:chMax val="1"/>
          <dgm:chPref val="1"/>
          <dgm:bulletEnabled val="1"/>
        </dgm:presLayoutVars>
      </dgm:prSet>
      <dgm:spPr/>
    </dgm:pt>
    <dgm:pt modelId="{753696F2-D629-4C82-A4D8-EA33C4714435}" type="pres">
      <dgm:prSet presAssocID="{A5525013-24A4-419E-949A-BE5C2AAD7D6F}" presName="L2TextContainerWrapper" presStyleCnt="0">
        <dgm:presLayoutVars>
          <dgm:bulletEnabled val="1"/>
        </dgm:presLayoutVars>
      </dgm:prSet>
      <dgm:spPr/>
    </dgm:pt>
    <dgm:pt modelId="{C073D9DA-8EE1-41B9-BE93-2D061079621C}" type="pres">
      <dgm:prSet presAssocID="{A5525013-24A4-419E-949A-BE5C2AAD7D6F}" presName="L2TextContainer" presStyleLbl="bgAccFollowNode1" presStyleIdx="12" presStyleCnt="14"/>
      <dgm:spPr/>
    </dgm:pt>
    <dgm:pt modelId="{A056E764-0081-4F97-8095-4BA9746DDBCE}" type="pres">
      <dgm:prSet presAssocID="{A5525013-24A4-419E-949A-BE5C2AAD7D6F}" presName="FlexibleEmptyPlaceHolder" presStyleCnt="0"/>
      <dgm:spPr/>
    </dgm:pt>
    <dgm:pt modelId="{4CB4C2D7-A7C0-42A1-848F-F47A3416F3D4}" type="pres">
      <dgm:prSet presAssocID="{A5525013-24A4-419E-949A-BE5C2AAD7D6F}" presName="ConnectLine" presStyleLbl="sibTrans1D1" presStyleIdx="12" presStyleCnt="14"/>
      <dgm:spPr/>
    </dgm:pt>
    <dgm:pt modelId="{5185F64A-6538-4076-BAA6-6D8DC13B7463}" type="pres">
      <dgm:prSet presAssocID="{A5525013-24A4-419E-949A-BE5C2AAD7D6F}" presName="ConnectorPoint" presStyleLbl="node1" presStyleIdx="12" presStyleCnt="14"/>
      <dgm:spPr/>
    </dgm:pt>
    <dgm:pt modelId="{D9917301-9DFE-48C4-9A28-FFB0A78A1061}" type="pres">
      <dgm:prSet presAssocID="{A5525013-24A4-419E-949A-BE5C2AAD7D6F}" presName="EmptyPlaceHolder" presStyleCnt="0"/>
      <dgm:spPr/>
    </dgm:pt>
    <dgm:pt modelId="{5BE4D648-95B4-4A4D-833D-499B3FD9616D}" type="pres">
      <dgm:prSet presAssocID="{5ED9430D-5347-436D-AD6B-6EE4DCFF1BA7}" presName="spaceBetweenRectangles" presStyleCnt="0"/>
      <dgm:spPr/>
    </dgm:pt>
    <dgm:pt modelId="{0BF5E1CA-9C32-4162-9B3C-B14DBCA5B5AC}" type="pres">
      <dgm:prSet presAssocID="{BA301F45-5B22-4C23-921D-224A35024780}" presName="composite" presStyleCnt="0"/>
      <dgm:spPr/>
    </dgm:pt>
    <dgm:pt modelId="{E7CBAA60-2D25-4150-A74D-83A69E51A2CE}" type="pres">
      <dgm:prSet presAssocID="{BA301F45-5B22-4C23-921D-224A35024780}" presName="L1TextContainer" presStyleLbl="alignNode1" presStyleIdx="13" presStyleCnt="14">
        <dgm:presLayoutVars>
          <dgm:chMax val="1"/>
          <dgm:chPref val="1"/>
          <dgm:bulletEnabled val="1"/>
        </dgm:presLayoutVars>
      </dgm:prSet>
      <dgm:spPr/>
    </dgm:pt>
    <dgm:pt modelId="{CB9441BA-241D-44E9-BE4C-23C0BD5DBB58}" type="pres">
      <dgm:prSet presAssocID="{BA301F45-5B22-4C23-921D-224A35024780}" presName="L2TextContainerWrapper" presStyleCnt="0">
        <dgm:presLayoutVars>
          <dgm:bulletEnabled val="1"/>
        </dgm:presLayoutVars>
      </dgm:prSet>
      <dgm:spPr/>
    </dgm:pt>
    <dgm:pt modelId="{2D9CBAE3-09CD-4C8B-B47A-0B946782142F}" type="pres">
      <dgm:prSet presAssocID="{BA301F45-5B22-4C23-921D-224A35024780}" presName="L2TextContainer" presStyleLbl="bgAccFollowNode1" presStyleIdx="13" presStyleCnt="14"/>
      <dgm:spPr/>
    </dgm:pt>
    <dgm:pt modelId="{E5C7DA0D-EA5D-412E-8D05-AC32F4D395C0}" type="pres">
      <dgm:prSet presAssocID="{BA301F45-5B22-4C23-921D-224A35024780}" presName="FlexibleEmptyPlaceHolder" presStyleCnt="0"/>
      <dgm:spPr/>
    </dgm:pt>
    <dgm:pt modelId="{9ADCEAF8-5A63-4B12-ABAB-EE0566AAE46D}" type="pres">
      <dgm:prSet presAssocID="{BA301F45-5B22-4C23-921D-224A35024780}" presName="ConnectLine" presStyleLbl="sibTrans1D1" presStyleIdx="13" presStyleCnt="14"/>
      <dgm:spPr/>
    </dgm:pt>
    <dgm:pt modelId="{0E3C3029-C68B-4103-A238-E6F9E8FCC82F}" type="pres">
      <dgm:prSet presAssocID="{BA301F45-5B22-4C23-921D-224A35024780}" presName="ConnectorPoint" presStyleLbl="node1" presStyleIdx="13" presStyleCnt="14"/>
      <dgm:spPr/>
    </dgm:pt>
    <dgm:pt modelId="{4E2C11F9-76E7-462F-8437-23C3FBCB98DF}" type="pres">
      <dgm:prSet presAssocID="{BA301F45-5B22-4C23-921D-224A35024780}" presName="EmptyPlaceHolder" presStyleCnt="0"/>
      <dgm:spPr/>
    </dgm:pt>
  </dgm:ptLst>
  <dgm:cxnLst>
    <dgm:cxn modelId="{78B91803-4654-41A2-895F-E5AAB87C91F9}" srcId="{A5525013-24A4-419E-949A-BE5C2AAD7D6F}" destId="{D951EDAC-B23A-44BB-936F-5E402DE21595}" srcOrd="0" destOrd="0" parTransId="{4AB01A98-32BC-496E-8871-A3A7EE78BB8E}" sibTransId="{F61A79C1-AE05-4E6C-8780-4FC77AC9E2E8}"/>
    <dgm:cxn modelId="{6045A106-EDDF-43B6-97B7-C4E06A43C95F}" srcId="{7C1FE65C-BCEB-4B35-9719-DB405725EFE2}" destId="{5DFF7F69-A8E1-481A-86FF-62C71FBBC687}" srcOrd="4" destOrd="0" parTransId="{67B0183B-13D0-4519-9C47-606EC9D6981A}" sibTransId="{37AA07D9-7729-47A7-80A3-2AD4E0090ED2}"/>
    <dgm:cxn modelId="{2ED93508-E72D-4414-9AED-AC1D91EC2D4B}" srcId="{7C1FE65C-BCEB-4B35-9719-DB405725EFE2}" destId="{F472693B-0795-4CCD-B377-E7A09C414794}" srcOrd="1" destOrd="0" parTransId="{D2448BA9-10E8-46E1-9165-3FF9162525F2}" sibTransId="{3D90A52C-323A-4BE9-8304-F9308ED3554E}"/>
    <dgm:cxn modelId="{22A2A908-3B00-4365-8924-1013C45F2100}" srcId="{8FC4669F-B9EB-411C-8E83-4FCDA7DCEE9F}" destId="{D538E73C-2492-42B1-B2E0-1668BD9C278F}" srcOrd="0" destOrd="0" parTransId="{94048F45-866C-4023-849D-E189617F9596}" sibTransId="{EF626EA0-C3F9-438C-90F6-2735EF2BFBBE}"/>
    <dgm:cxn modelId="{0C022E09-7292-4EF1-9AC3-9FA63EB4E123}" type="presOf" srcId="{14F1346C-17C7-4275-9EC4-351665CB7B63}" destId="{0F6DB728-2F8B-4A44-9255-19B18FE3BFDA}" srcOrd="0" destOrd="0" presId="urn:microsoft.com/office/officeart/2017/3/layout/HorizontalLabelsTimeline"/>
    <dgm:cxn modelId="{0C8BFF0E-D38B-40D1-A90B-3C673F5DF120}" srcId="{7C1FE65C-BCEB-4B35-9719-DB405725EFE2}" destId="{4A33390E-8793-4BBC-8F1C-95EE7E9FA36D}" srcOrd="11" destOrd="0" parTransId="{5393CF9A-BB7F-4989-B095-CB482BD3DC4E}" sibTransId="{35BB164B-6075-467D-9D78-AC78833FDB24}"/>
    <dgm:cxn modelId="{E963AC1C-CA0E-402C-AEEE-A2CA48402869}" type="presOf" srcId="{BA301F45-5B22-4C23-921D-224A35024780}" destId="{E7CBAA60-2D25-4150-A74D-83A69E51A2CE}" srcOrd="0" destOrd="0" presId="urn:microsoft.com/office/officeart/2017/3/layout/HorizontalLabelsTimeline"/>
    <dgm:cxn modelId="{FA4FE420-B68B-4552-ABB9-43554DAED739}" srcId="{7C1FE65C-BCEB-4B35-9719-DB405725EFE2}" destId="{821560DE-65A5-4029-8CED-DA556C7A4A34}" srcOrd="10" destOrd="0" parTransId="{5295097D-5ACB-4537-89B1-84D14CC720A5}" sibTransId="{435571B1-8FF1-4723-8F5E-1E4C478DDDB5}"/>
    <dgm:cxn modelId="{87BD5C22-158A-47DF-B1CF-A3E260771485}" type="presOf" srcId="{F472693B-0795-4CCD-B377-E7A09C414794}" destId="{C5305938-B42D-4331-B2C7-6CB3237A06F5}" srcOrd="0" destOrd="0" presId="urn:microsoft.com/office/officeart/2017/3/layout/HorizontalLabelsTimeline"/>
    <dgm:cxn modelId="{3DAC4F28-0513-4B30-A5CC-EEE0187B6A19}" srcId="{C650295D-25DA-4988-A73E-6A0C523AE1D9}" destId="{93C9E44F-92EF-4978-816F-A8BA3CED6E15}" srcOrd="0" destOrd="0" parTransId="{11406D87-1677-4D84-B9D8-491A8F6F5C95}" sibTransId="{785B590E-99B2-4107-A75D-1A2CE21E9ED3}"/>
    <dgm:cxn modelId="{67629A28-890B-42C1-B252-774DC54FA052}" srcId="{AC3E06F2-C43C-4D26-80C2-0C10A33A706A}" destId="{D9990466-36E2-4281-B6B2-D4E891458BE6}" srcOrd="0" destOrd="0" parTransId="{FF1BCC7B-CB37-4FFA-A32E-D0C2AA9E2104}" sibTransId="{479489E9-2293-42CF-B0BD-7DE8A0648C82}"/>
    <dgm:cxn modelId="{30873D29-B174-43CD-9AE7-8DE72A3BC14F}" srcId="{821560DE-65A5-4029-8CED-DA556C7A4A34}" destId="{26A61CEC-2F14-427E-9890-77F7D3A7B307}" srcOrd="0" destOrd="0" parTransId="{A3D9E105-9457-4605-A044-BF9E14D327AD}" sibTransId="{AF81D07C-0346-496E-8CDF-915070AB733E}"/>
    <dgm:cxn modelId="{54D1052B-02F6-4B07-926D-F42BB6AD3CF9}" srcId="{7C1FE65C-BCEB-4B35-9719-DB405725EFE2}" destId="{14F1346C-17C7-4275-9EC4-351665CB7B63}" srcOrd="5" destOrd="0" parTransId="{8BE595B6-B3BA-4F68-9EB0-AF2074EE9F5F}" sibTransId="{26C58A8B-1C98-4554-8D53-22F3AB3FBF60}"/>
    <dgm:cxn modelId="{B19EC12E-497F-4F68-98B4-53328BB421A4}" srcId="{7C1FE65C-BCEB-4B35-9719-DB405725EFE2}" destId="{A89D961D-F294-4952-A8B3-8E8A0ECAB35B}" srcOrd="9" destOrd="0" parTransId="{DE852087-CD25-40B7-8789-10C900BE1DD7}" sibTransId="{7EFF1C5E-F00C-4CBC-AB44-2A692C971A3D}"/>
    <dgm:cxn modelId="{9879EC2F-48F4-44B1-AD03-E6A2AEACA37A}" type="presOf" srcId="{4A33390E-8793-4BBC-8F1C-95EE7E9FA36D}" destId="{0139750E-5CAB-45AF-A71D-91AF40241CA5}" srcOrd="0" destOrd="0" presId="urn:microsoft.com/office/officeart/2017/3/layout/HorizontalLabelsTimeline"/>
    <dgm:cxn modelId="{0E474530-7F14-4721-AA13-24BBF440FA4D}" type="presOf" srcId="{334E13A1-B413-43FE-8982-C69B80E30AA4}" destId="{869A8236-E82F-43CC-B1BE-907F364FC464}" srcOrd="0" destOrd="0" presId="urn:microsoft.com/office/officeart/2017/3/layout/HorizontalLabelsTimeline"/>
    <dgm:cxn modelId="{B18BD631-06D1-4980-A77D-212EBFD25CBB}" srcId="{7C1FE65C-BCEB-4B35-9719-DB405725EFE2}" destId="{AC3E06F2-C43C-4D26-80C2-0C10A33A706A}" srcOrd="7" destOrd="0" parTransId="{5DCEB514-1281-47D3-BC58-38972C961109}" sibTransId="{BA8A3101-888D-4ED4-997A-E20B35E34C78}"/>
    <dgm:cxn modelId="{87F8AC38-E237-442D-BE32-B518589C9D32}" srcId="{A9D28089-374D-4238-8EE6-15F1DF112C8A}" destId="{D2207779-1CD1-49A0-8C01-07BFB7E4EA6D}" srcOrd="0" destOrd="0" parTransId="{5E0AE6B0-875C-487F-816A-B29640534639}" sibTransId="{1687BBB6-70D8-4EF6-AC3F-08A826C595DA}"/>
    <dgm:cxn modelId="{59BF873A-F8FB-47CD-BC57-458E4AD262AB}" srcId="{5DFF7F69-A8E1-481A-86FF-62C71FBBC687}" destId="{2BA09BA7-08AC-4D5A-AA7F-5913D8F40ED2}" srcOrd="0" destOrd="0" parTransId="{DC6F6131-3DAA-4F49-A6F0-6C977BC8C0D9}" sibTransId="{30FC73D7-1FE7-4A81-8637-6639B9507186}"/>
    <dgm:cxn modelId="{A882123D-0E83-475B-AA88-31E5AB0B50B9}" type="presOf" srcId="{B1E53041-372E-48CA-8CA7-B594F1E64D82}" destId="{306A805D-BF46-4636-9944-D2E0D675019D}" srcOrd="0" destOrd="0" presId="urn:microsoft.com/office/officeart/2017/3/layout/HorizontalLabelsTimeline"/>
    <dgm:cxn modelId="{2D29823D-5269-4B78-BDC0-A578FAF59366}" srcId="{4A33390E-8793-4BBC-8F1C-95EE7E9FA36D}" destId="{334E13A1-B413-43FE-8982-C69B80E30AA4}" srcOrd="0" destOrd="0" parTransId="{99BB8053-0DAD-41DD-BB16-B55108589DE0}" sibTransId="{6A2C2033-ED94-47E5-A4C3-6281B8DB424B}"/>
    <dgm:cxn modelId="{6D8B253E-E3C8-4F94-AE96-259B04B291AC}" type="presOf" srcId="{94CCCA3D-61F6-4FDA-868A-E585733696C7}" destId="{45DDD3CC-70B8-4024-BD12-051FE1CC8932}" srcOrd="0" destOrd="0" presId="urn:microsoft.com/office/officeart/2017/3/layout/HorizontalLabelsTimeline"/>
    <dgm:cxn modelId="{C4720942-FED7-4763-94E4-40A33DB1F99C}" srcId="{7C1FE65C-BCEB-4B35-9719-DB405725EFE2}" destId="{BA301F45-5B22-4C23-921D-224A35024780}" srcOrd="13" destOrd="0" parTransId="{CFEF1AFA-D000-4D52-9644-8E6552E14375}" sibTransId="{CCCE8F36-0115-4C29-8734-0113AC085C3D}"/>
    <dgm:cxn modelId="{9AB08044-E3DE-4111-B841-F24125ABF7DB}" type="presOf" srcId="{C650295D-25DA-4988-A73E-6A0C523AE1D9}" destId="{F6D1752E-2E51-46D3-8A49-56B22CF50494}" srcOrd="0" destOrd="0" presId="urn:microsoft.com/office/officeart/2017/3/layout/HorizontalLabelsTimeline"/>
    <dgm:cxn modelId="{DC947647-4F8D-4B80-890D-B75FD9658054}" srcId="{180E1EB5-6845-47BC-8F89-0600BEA0BC67}" destId="{28B10733-CB0B-4060-B16E-A671D4B307CA}" srcOrd="1" destOrd="0" parTransId="{9F2EFA22-31D9-4635-9815-0523BF05E3DD}" sibTransId="{ED6D1434-2387-4C39-B999-860537E61AE0}"/>
    <dgm:cxn modelId="{600F4050-5B28-4EC6-83E8-6539F8C0B9B9}" srcId="{7C1FE65C-BCEB-4B35-9719-DB405725EFE2}" destId="{180E1EB5-6845-47BC-8F89-0600BEA0BC67}" srcOrd="0" destOrd="0" parTransId="{B1105B35-9035-430A-A744-CD13CE40B092}" sibTransId="{1A067EBA-B5B6-4989-9230-F9EFBC1F7D83}"/>
    <dgm:cxn modelId="{5D70D652-82D4-42CE-A665-EC065EDCC4CA}" srcId="{7C1FE65C-BCEB-4B35-9719-DB405725EFE2}" destId="{8FC4669F-B9EB-411C-8E83-4FCDA7DCEE9F}" srcOrd="8" destOrd="0" parTransId="{45BC164B-EAFE-440C-BEDA-A110D6637C32}" sibTransId="{4AA99D9D-D082-494C-B4D8-666B8A9F36C7}"/>
    <dgm:cxn modelId="{650EAD55-E75A-4729-9DED-3F2D602FB335}" srcId="{14F1346C-17C7-4275-9EC4-351665CB7B63}" destId="{B1E53041-372E-48CA-8CA7-B594F1E64D82}" srcOrd="0" destOrd="0" parTransId="{5CCF79F3-84F4-4DF9-89CA-2459379417D8}" sibTransId="{13058DD6-3E17-4B3B-A488-4F6E9EE40B53}"/>
    <dgm:cxn modelId="{59B80B57-D761-46D4-B0D5-9130FCDBE07E}" type="presOf" srcId="{D951EDAC-B23A-44BB-936F-5E402DE21595}" destId="{C073D9DA-8EE1-41B9-BE93-2D061079621C}" srcOrd="0" destOrd="0" presId="urn:microsoft.com/office/officeart/2017/3/layout/HorizontalLabelsTimeline"/>
    <dgm:cxn modelId="{A1BCD958-76DD-4E1E-942B-0633D9BC6674}" srcId="{7C1FE65C-BCEB-4B35-9719-DB405725EFE2}" destId="{654353D1-D66F-40E3-9254-04214753F51E}" srcOrd="6" destOrd="0" parTransId="{65FC155E-72B0-40B5-948C-33A88C696BAC}" sibTransId="{CEC61599-EE6F-4A47-AD6B-DE29AEE6DC93}"/>
    <dgm:cxn modelId="{4DF69E5A-AB78-49BD-8BDF-7801AE846B41}" srcId="{F472693B-0795-4CCD-B377-E7A09C414794}" destId="{B56AB117-890B-4BA2-AF0A-8BB48F0629B8}" srcOrd="0" destOrd="0" parTransId="{C0BF5290-1FC4-4386-A1C3-DA5E665BB939}" sibTransId="{B9074E16-31A8-44CC-80DE-9D9DA9CCC735}"/>
    <dgm:cxn modelId="{50B1B163-7DBB-42F8-BCD5-EC79206998C5}" type="presOf" srcId="{D538E73C-2492-42B1-B2E0-1668BD9C278F}" destId="{AB15CEC4-BDB6-40B2-9B3D-0EF6FA4FF9D6}" srcOrd="0" destOrd="0" presId="urn:microsoft.com/office/officeart/2017/3/layout/HorizontalLabelsTimeline"/>
    <dgm:cxn modelId="{9D242E64-CA93-4594-983E-CB578FA52073}" type="presOf" srcId="{8FC4669F-B9EB-411C-8E83-4FCDA7DCEE9F}" destId="{7A6B559F-D321-4C64-920F-C27CE719FC2E}" srcOrd="0" destOrd="0" presId="urn:microsoft.com/office/officeart/2017/3/layout/HorizontalLabelsTimeline"/>
    <dgm:cxn modelId="{E77CC866-B7E7-4F49-9824-AD2511F5FBF6}" type="presOf" srcId="{2BA09BA7-08AC-4D5A-AA7F-5913D8F40ED2}" destId="{7A9C2818-1804-42A9-86C3-832D2F8CC4ED}" srcOrd="0" destOrd="0" presId="urn:microsoft.com/office/officeart/2017/3/layout/HorizontalLabelsTimeline"/>
    <dgm:cxn modelId="{BFE2FE66-B9AB-42F9-BD0F-9BE212428EAA}" type="presOf" srcId="{AC3E06F2-C43C-4D26-80C2-0C10A33A706A}" destId="{CC4863AD-8300-4713-92BF-6EC70D73E2FE}" srcOrd="0" destOrd="0" presId="urn:microsoft.com/office/officeart/2017/3/layout/HorizontalLabelsTimeline"/>
    <dgm:cxn modelId="{2E74006B-C392-4783-9974-53883DE7D8D3}" type="presOf" srcId="{F5FD8650-126B-4607-BB8F-3F8D320DC7B3}" destId="{2D9CBAE3-09CD-4C8B-B47A-0B946782142F}" srcOrd="0" destOrd="0" presId="urn:microsoft.com/office/officeart/2017/3/layout/HorizontalLabelsTimeline"/>
    <dgm:cxn modelId="{E2D95271-8F00-4E74-B4B7-22C36F272763}" srcId="{821560DE-65A5-4029-8CED-DA556C7A4A34}" destId="{A75F090D-58B7-4D56-8959-F287F10BA7D9}" srcOrd="1" destOrd="0" parTransId="{83F7C156-8F61-4530-8CE6-0C03CC87D74C}" sibTransId="{C2CF03D4-022E-43E3-A7BC-CA656307CA7A}"/>
    <dgm:cxn modelId="{A7158774-BDEB-4A1A-8102-CD434882FB6F}" type="presOf" srcId="{654353D1-D66F-40E3-9254-04214753F51E}" destId="{0DCC85A5-DCDE-46E3-921E-53D8500F1D89}" srcOrd="0" destOrd="0" presId="urn:microsoft.com/office/officeart/2017/3/layout/HorizontalLabelsTimeline"/>
    <dgm:cxn modelId="{AE46CB77-A0DA-4502-929C-885C8F21F280}" srcId="{A5525013-24A4-419E-949A-BE5C2AAD7D6F}" destId="{9E49387D-BFDB-42B6-8518-F08FD133EBF7}" srcOrd="1" destOrd="0" parTransId="{0121D561-BC86-4A28-A01F-66522460AF19}" sibTransId="{23057D6E-DE31-45F2-9AD6-1CD5FAC03A72}"/>
    <dgm:cxn modelId="{2BD6E48B-120A-4DF9-A667-D9ED69DCE98F}" srcId="{7C1FE65C-BCEB-4B35-9719-DB405725EFE2}" destId="{A9D28089-374D-4238-8EE6-15F1DF112C8A}" srcOrd="2" destOrd="0" parTransId="{B3968283-8613-4756-ABAD-AA8D7CF6C88F}" sibTransId="{68A8628C-C6E7-4B4B-A2AC-0F9666708487}"/>
    <dgm:cxn modelId="{0B57F191-FB9D-405D-ADF4-E7D813704F10}" type="presOf" srcId="{D9990466-36E2-4281-B6B2-D4E891458BE6}" destId="{0E2941C7-C150-4BA4-B48D-86F46394E9C3}" srcOrd="0" destOrd="0" presId="urn:microsoft.com/office/officeart/2017/3/layout/HorizontalLabelsTimeline"/>
    <dgm:cxn modelId="{B0D3D594-86A0-448A-A90E-4955405CB4CF}" type="presOf" srcId="{A5525013-24A4-419E-949A-BE5C2AAD7D6F}" destId="{D7AE2366-61B8-49D0-859D-054DDEE9981E}" srcOrd="0" destOrd="0" presId="urn:microsoft.com/office/officeart/2017/3/layout/HorizontalLabelsTimeline"/>
    <dgm:cxn modelId="{528E5795-0319-493F-A404-D5DE204E1408}" type="presOf" srcId="{A89D961D-F294-4952-A8B3-8E8A0ECAB35B}" destId="{970F7871-EE60-4A2B-BE56-6F274CEEBADB}" srcOrd="0" destOrd="0" presId="urn:microsoft.com/office/officeart/2017/3/layout/HorizontalLabelsTimeline"/>
    <dgm:cxn modelId="{D106D09F-FC8E-4B9F-BFCF-90CBEE6C7599}" srcId="{180E1EB5-6845-47BC-8F89-0600BEA0BC67}" destId="{94CCCA3D-61F6-4FDA-868A-E585733696C7}" srcOrd="0" destOrd="0" parTransId="{546D6B24-F444-48C0-A6DD-D0FAAA6B3D49}" sibTransId="{2211609A-F0CA-4BC3-95D4-503F709C15DD}"/>
    <dgm:cxn modelId="{802F0BAC-B376-49C3-8135-8212F8AB4F20}" type="presOf" srcId="{9E49387D-BFDB-42B6-8518-F08FD133EBF7}" destId="{C073D9DA-8EE1-41B9-BE93-2D061079621C}" srcOrd="0" destOrd="1" presId="urn:microsoft.com/office/officeart/2017/3/layout/HorizontalLabelsTimeline"/>
    <dgm:cxn modelId="{727ADEB1-412A-425C-8D13-D28CD6EC90DD}" srcId="{A89D961D-F294-4952-A8B3-8E8A0ECAB35B}" destId="{78B05A28-E99D-4F62-A2C3-BE453C9D210C}" srcOrd="0" destOrd="0" parTransId="{0553AD8A-C3E2-4311-B743-3E4FA6858CA3}" sibTransId="{8519097D-36D2-4C77-BC18-9ABEE5419514}"/>
    <dgm:cxn modelId="{382AC5B2-904C-49FC-A515-11AEFAF59724}" type="presOf" srcId="{7C1FE65C-BCEB-4B35-9719-DB405725EFE2}" destId="{6FA7FC8B-1F5E-411E-B068-A07A099EDBE1}" srcOrd="0" destOrd="0" presId="urn:microsoft.com/office/officeart/2017/3/layout/HorizontalLabelsTimeline"/>
    <dgm:cxn modelId="{65000BB4-A0C7-463F-9F09-6693083CEE29}" type="presOf" srcId="{26A61CEC-2F14-427E-9890-77F7D3A7B307}" destId="{6DB8FE86-F17E-444B-934F-C575A664A7F2}" srcOrd="0" destOrd="0" presId="urn:microsoft.com/office/officeart/2017/3/layout/HorizontalLabelsTimeline"/>
    <dgm:cxn modelId="{09B619B8-CE34-4C4D-9CAD-8F9555CC378E}" type="presOf" srcId="{A75F090D-58B7-4D56-8959-F287F10BA7D9}" destId="{6DB8FE86-F17E-444B-934F-C575A664A7F2}" srcOrd="0" destOrd="1" presId="urn:microsoft.com/office/officeart/2017/3/layout/HorizontalLabelsTimeline"/>
    <dgm:cxn modelId="{FF3244C3-ECCF-4632-8D27-2E7C8B830863}" type="presOf" srcId="{A9D28089-374D-4238-8EE6-15F1DF112C8A}" destId="{20684D05-62E4-4F2E-A3E4-5D63A7B060CE}" srcOrd="0" destOrd="0" presId="urn:microsoft.com/office/officeart/2017/3/layout/HorizontalLabelsTimeline"/>
    <dgm:cxn modelId="{A2F9FCC3-3FB9-402B-82CC-FAC58E2DB2CC}" srcId="{7C1FE65C-BCEB-4B35-9719-DB405725EFE2}" destId="{C650295D-25DA-4988-A73E-6A0C523AE1D9}" srcOrd="3" destOrd="0" parTransId="{C62A6C5D-D586-475E-8EFE-83D6AF5604D3}" sibTransId="{C50C6ECB-9C10-4A38-ADB8-F8038E94BCDB}"/>
    <dgm:cxn modelId="{436EA0C6-248D-44ED-9341-47E0CD037A54}" type="presOf" srcId="{C8C82274-2E63-470E-AD38-A91575FD74E3}" destId="{F7DDF10B-4E03-4441-BA59-EFF0F8CFD01F}" srcOrd="0" destOrd="0" presId="urn:microsoft.com/office/officeart/2017/3/layout/HorizontalLabelsTimeline"/>
    <dgm:cxn modelId="{E472AAC8-4E19-4DF9-B9D8-12982C904F91}" type="presOf" srcId="{28B10733-CB0B-4060-B16E-A671D4B307CA}" destId="{45DDD3CC-70B8-4024-BD12-051FE1CC8932}" srcOrd="0" destOrd="1" presId="urn:microsoft.com/office/officeart/2017/3/layout/HorizontalLabelsTimeline"/>
    <dgm:cxn modelId="{415576D0-AC09-4394-ACCA-D64E41EB572F}" type="presOf" srcId="{78B05A28-E99D-4F62-A2C3-BE453C9D210C}" destId="{17097696-73E1-4618-ABDB-003DAA17FEFE}" srcOrd="0" destOrd="0" presId="urn:microsoft.com/office/officeart/2017/3/layout/HorizontalLabelsTimeline"/>
    <dgm:cxn modelId="{FEFD74D7-1AF9-4B48-9C6C-E8239FFA2F92}" type="presOf" srcId="{B56AB117-890B-4BA2-AF0A-8BB48F0629B8}" destId="{9EB3434C-6747-46D1-9D47-426A9D24603A}" srcOrd="0" destOrd="0" presId="urn:microsoft.com/office/officeart/2017/3/layout/HorizontalLabelsTimeline"/>
    <dgm:cxn modelId="{655CFBDF-028F-48FC-A319-D5C8CEA86159}" srcId="{7C1FE65C-BCEB-4B35-9719-DB405725EFE2}" destId="{A5525013-24A4-419E-949A-BE5C2AAD7D6F}" srcOrd="12" destOrd="0" parTransId="{E2D0A65B-C791-4567-AC72-EC1B5320576F}" sibTransId="{5ED9430D-5347-436D-AD6B-6EE4DCFF1BA7}"/>
    <dgm:cxn modelId="{A45023E1-F0EC-48BA-865A-502EAB0BFB42}" type="presOf" srcId="{821560DE-65A5-4029-8CED-DA556C7A4A34}" destId="{6C2C63F5-F6A5-4779-9494-1163033642A4}" srcOrd="0" destOrd="0" presId="urn:microsoft.com/office/officeart/2017/3/layout/HorizontalLabelsTimeline"/>
    <dgm:cxn modelId="{5A9F5FE1-AEAD-42EC-BA7B-B2A3C1A45C45}" srcId="{654353D1-D66F-40E3-9254-04214753F51E}" destId="{C8C82274-2E63-470E-AD38-A91575FD74E3}" srcOrd="0" destOrd="0" parTransId="{B7034BF1-FE4A-4458-B313-3EE6EDEAAF7A}" sibTransId="{EA21BE03-EA0A-4A8C-A551-44ADDAE68915}"/>
    <dgm:cxn modelId="{E2D97DE8-68B2-4F8A-8301-BDC984805175}" type="presOf" srcId="{5DFF7F69-A8E1-481A-86FF-62C71FBBC687}" destId="{E7CC3B81-ECC6-477D-9044-DC29C2515D0A}" srcOrd="0" destOrd="0" presId="urn:microsoft.com/office/officeart/2017/3/layout/HorizontalLabelsTimeline"/>
    <dgm:cxn modelId="{1958F5E9-5FE6-4E15-AB74-A293F39CD7BB}" srcId="{BA301F45-5B22-4C23-921D-224A35024780}" destId="{F5FD8650-126B-4607-BB8F-3F8D320DC7B3}" srcOrd="0" destOrd="0" parTransId="{330AB4C3-D594-47EC-98A7-9ABB3B866F78}" sibTransId="{74FB4670-7FB0-4D78-8E72-02A0E4370EEC}"/>
    <dgm:cxn modelId="{FD176BF0-411C-4884-843D-030EC674C51B}" type="presOf" srcId="{180E1EB5-6845-47BC-8F89-0600BEA0BC67}" destId="{B62D6F96-DF51-4CAC-85BC-81F1B31EEEEC}" srcOrd="0" destOrd="0" presId="urn:microsoft.com/office/officeart/2017/3/layout/HorizontalLabelsTimeline"/>
    <dgm:cxn modelId="{B4CBEEF7-25CE-4A27-B1C4-6E2C612DB592}" type="presOf" srcId="{D2207779-1CD1-49A0-8C01-07BFB7E4EA6D}" destId="{BDBFED61-8FF9-45F0-93C5-0DC067A77E49}" srcOrd="0" destOrd="0" presId="urn:microsoft.com/office/officeart/2017/3/layout/HorizontalLabelsTimeline"/>
    <dgm:cxn modelId="{23C617FB-A29C-44E6-977D-A0ED8E008DDD}" type="presOf" srcId="{93C9E44F-92EF-4978-816F-A8BA3CED6E15}" destId="{872D2860-7C97-423D-BB65-3C0CDC1A1253}" srcOrd="0" destOrd="0" presId="urn:microsoft.com/office/officeart/2017/3/layout/HorizontalLabelsTimeline"/>
    <dgm:cxn modelId="{E00C3323-F975-430B-B41F-C4250CF3EA49}" type="presParOf" srcId="{6FA7FC8B-1F5E-411E-B068-A07A099EDBE1}" destId="{EBC845FC-F2E7-4DD1-8DF5-0CADF496060A}" srcOrd="0" destOrd="0" presId="urn:microsoft.com/office/officeart/2017/3/layout/HorizontalLabelsTimeline"/>
    <dgm:cxn modelId="{F1F7A8D8-4085-4357-868A-C903F6E776D1}" type="presParOf" srcId="{6FA7FC8B-1F5E-411E-B068-A07A099EDBE1}" destId="{98D57626-66D3-4B63-B678-E108686720F2}" srcOrd="1" destOrd="0" presId="urn:microsoft.com/office/officeart/2017/3/layout/HorizontalLabelsTimeline"/>
    <dgm:cxn modelId="{B0C5E9AD-5F53-410D-8917-86AFA1D26853}" type="presParOf" srcId="{98D57626-66D3-4B63-B678-E108686720F2}" destId="{44FB803B-7E7A-4477-BADF-21324B8560C6}" srcOrd="0" destOrd="0" presId="urn:microsoft.com/office/officeart/2017/3/layout/HorizontalLabelsTimeline"/>
    <dgm:cxn modelId="{A8AD640E-2518-4CE3-89B4-D7B12E34C517}" type="presParOf" srcId="{44FB803B-7E7A-4477-BADF-21324B8560C6}" destId="{B62D6F96-DF51-4CAC-85BC-81F1B31EEEEC}" srcOrd="0" destOrd="0" presId="urn:microsoft.com/office/officeart/2017/3/layout/HorizontalLabelsTimeline"/>
    <dgm:cxn modelId="{702593B2-6765-42D7-B5D9-3B5181059C7E}" type="presParOf" srcId="{44FB803B-7E7A-4477-BADF-21324B8560C6}" destId="{E468514E-1A6B-4FFF-97EF-548741E877F6}" srcOrd="1" destOrd="0" presId="urn:microsoft.com/office/officeart/2017/3/layout/HorizontalLabelsTimeline"/>
    <dgm:cxn modelId="{EEF4131D-F4C6-4404-92FE-9DF5C04FE1E7}" type="presParOf" srcId="{E468514E-1A6B-4FFF-97EF-548741E877F6}" destId="{45DDD3CC-70B8-4024-BD12-051FE1CC8932}" srcOrd="0" destOrd="0" presId="urn:microsoft.com/office/officeart/2017/3/layout/HorizontalLabelsTimeline"/>
    <dgm:cxn modelId="{CFB2D52B-3C6A-45ED-9BCB-019346F1DD7A}" type="presParOf" srcId="{E468514E-1A6B-4FFF-97EF-548741E877F6}" destId="{8DC25CDC-99CB-43CA-BB9A-FC467675D6F4}" srcOrd="1" destOrd="0" presId="urn:microsoft.com/office/officeart/2017/3/layout/HorizontalLabelsTimeline"/>
    <dgm:cxn modelId="{17B2EFDE-9A4E-4A8D-8F52-432220182121}" type="presParOf" srcId="{44FB803B-7E7A-4477-BADF-21324B8560C6}" destId="{CBC4C990-F0EF-4028-8CB9-846554678F50}" srcOrd="2" destOrd="0" presId="urn:microsoft.com/office/officeart/2017/3/layout/HorizontalLabelsTimeline"/>
    <dgm:cxn modelId="{67BDABDF-1061-4394-96BC-05F1649960A2}" type="presParOf" srcId="{44FB803B-7E7A-4477-BADF-21324B8560C6}" destId="{EB733816-770D-479A-9138-6B4B3AA6A55A}" srcOrd="3" destOrd="0" presId="urn:microsoft.com/office/officeart/2017/3/layout/HorizontalLabelsTimeline"/>
    <dgm:cxn modelId="{C084DA58-E3A2-4E3C-9B63-BFCABE2016A6}" type="presParOf" srcId="{44FB803B-7E7A-4477-BADF-21324B8560C6}" destId="{B3FD8CE1-E216-4FE6-A252-F41D2BD342CE}" srcOrd="4" destOrd="0" presId="urn:microsoft.com/office/officeart/2017/3/layout/HorizontalLabelsTimeline"/>
    <dgm:cxn modelId="{426BFD17-EF5A-4CD2-8B40-A118D775E860}" type="presParOf" srcId="{98D57626-66D3-4B63-B678-E108686720F2}" destId="{32CE7C13-C7F4-4159-81F0-3663FBAFBC73}" srcOrd="1" destOrd="0" presId="urn:microsoft.com/office/officeart/2017/3/layout/HorizontalLabelsTimeline"/>
    <dgm:cxn modelId="{3FB1D349-0DED-490D-BA9C-FA8354264ED4}" type="presParOf" srcId="{98D57626-66D3-4B63-B678-E108686720F2}" destId="{B9D3F840-183B-499C-AF77-1F2DA96C42C9}" srcOrd="2" destOrd="0" presId="urn:microsoft.com/office/officeart/2017/3/layout/HorizontalLabelsTimeline"/>
    <dgm:cxn modelId="{15CBDD5A-288C-4F9E-91B3-82C251003BBF}" type="presParOf" srcId="{B9D3F840-183B-499C-AF77-1F2DA96C42C9}" destId="{C5305938-B42D-4331-B2C7-6CB3237A06F5}" srcOrd="0" destOrd="0" presId="urn:microsoft.com/office/officeart/2017/3/layout/HorizontalLabelsTimeline"/>
    <dgm:cxn modelId="{5E614CCC-F230-430E-9097-253F81D5D352}" type="presParOf" srcId="{B9D3F840-183B-499C-AF77-1F2DA96C42C9}" destId="{99AB245F-29C3-4907-9655-CB8E5CF7709E}" srcOrd="1" destOrd="0" presId="urn:microsoft.com/office/officeart/2017/3/layout/HorizontalLabelsTimeline"/>
    <dgm:cxn modelId="{8CC96667-3492-4928-A5C5-4731F0006733}" type="presParOf" srcId="{99AB245F-29C3-4907-9655-CB8E5CF7709E}" destId="{9EB3434C-6747-46D1-9D47-426A9D24603A}" srcOrd="0" destOrd="0" presId="urn:microsoft.com/office/officeart/2017/3/layout/HorizontalLabelsTimeline"/>
    <dgm:cxn modelId="{7ABE443D-FB0B-409F-8DFF-4B4F4A0D42C3}" type="presParOf" srcId="{99AB245F-29C3-4907-9655-CB8E5CF7709E}" destId="{4FACC82F-A5C4-4C29-B33E-C32B7AEF1438}" srcOrd="1" destOrd="0" presId="urn:microsoft.com/office/officeart/2017/3/layout/HorizontalLabelsTimeline"/>
    <dgm:cxn modelId="{CE67284F-9DF5-40EA-8ABE-C3807923367D}" type="presParOf" srcId="{B9D3F840-183B-499C-AF77-1F2DA96C42C9}" destId="{FB87C3C7-D4A7-4FF9-94FD-AEB82C69DDFE}" srcOrd="2" destOrd="0" presId="urn:microsoft.com/office/officeart/2017/3/layout/HorizontalLabelsTimeline"/>
    <dgm:cxn modelId="{405D9CF7-8CB5-4E6B-988C-D459DCE85F4E}" type="presParOf" srcId="{B9D3F840-183B-499C-AF77-1F2DA96C42C9}" destId="{DA7C2959-8570-4725-9614-EEEA7A663665}" srcOrd="3" destOrd="0" presId="urn:microsoft.com/office/officeart/2017/3/layout/HorizontalLabelsTimeline"/>
    <dgm:cxn modelId="{14DCE72E-9560-4786-8D73-E8B52F9D30EB}" type="presParOf" srcId="{B9D3F840-183B-499C-AF77-1F2DA96C42C9}" destId="{260BA4DA-8F22-4C9F-80EF-98AD02593A0D}" srcOrd="4" destOrd="0" presId="urn:microsoft.com/office/officeart/2017/3/layout/HorizontalLabelsTimeline"/>
    <dgm:cxn modelId="{9C61758A-0F80-4C6F-AC35-25BBB660BEC2}" type="presParOf" srcId="{98D57626-66D3-4B63-B678-E108686720F2}" destId="{D7FEA96C-90EF-4F5F-98D7-731B76372758}" srcOrd="3" destOrd="0" presId="urn:microsoft.com/office/officeart/2017/3/layout/HorizontalLabelsTimeline"/>
    <dgm:cxn modelId="{CC9F4397-89D4-4D96-AB14-DE98357F75EC}" type="presParOf" srcId="{98D57626-66D3-4B63-B678-E108686720F2}" destId="{D123771C-6657-428F-AAAE-D804087AA5F3}" srcOrd="4" destOrd="0" presId="urn:microsoft.com/office/officeart/2017/3/layout/HorizontalLabelsTimeline"/>
    <dgm:cxn modelId="{CBA7A2BC-02F0-4FD2-9BF2-8759CD7B9E5E}" type="presParOf" srcId="{D123771C-6657-428F-AAAE-D804087AA5F3}" destId="{20684D05-62E4-4F2E-A3E4-5D63A7B060CE}" srcOrd="0" destOrd="0" presId="urn:microsoft.com/office/officeart/2017/3/layout/HorizontalLabelsTimeline"/>
    <dgm:cxn modelId="{DC9EEC8A-6A39-4299-B48A-1E22683C282A}" type="presParOf" srcId="{D123771C-6657-428F-AAAE-D804087AA5F3}" destId="{23170B9D-2EEF-4A7B-BDED-6C501405283D}" srcOrd="1" destOrd="0" presId="urn:microsoft.com/office/officeart/2017/3/layout/HorizontalLabelsTimeline"/>
    <dgm:cxn modelId="{C97887DE-6FEA-4DB1-A9AC-1A5B2469214E}" type="presParOf" srcId="{23170B9D-2EEF-4A7B-BDED-6C501405283D}" destId="{BDBFED61-8FF9-45F0-93C5-0DC067A77E49}" srcOrd="0" destOrd="0" presId="urn:microsoft.com/office/officeart/2017/3/layout/HorizontalLabelsTimeline"/>
    <dgm:cxn modelId="{A2AFBA8C-E7BA-4A4C-9306-3E2EEF01DF18}" type="presParOf" srcId="{23170B9D-2EEF-4A7B-BDED-6C501405283D}" destId="{30C52C60-9020-439C-8B6D-3438EB8FEB36}" srcOrd="1" destOrd="0" presId="urn:microsoft.com/office/officeart/2017/3/layout/HorizontalLabelsTimeline"/>
    <dgm:cxn modelId="{455FD7E7-D7E0-4FB8-8B9E-B06928B1EF19}" type="presParOf" srcId="{D123771C-6657-428F-AAAE-D804087AA5F3}" destId="{F6DCD9E6-B899-4E71-B4B1-5162DA0F2996}" srcOrd="2" destOrd="0" presId="urn:microsoft.com/office/officeart/2017/3/layout/HorizontalLabelsTimeline"/>
    <dgm:cxn modelId="{115FB4EC-F870-4801-9D90-DF4F284ABBB5}" type="presParOf" srcId="{D123771C-6657-428F-AAAE-D804087AA5F3}" destId="{950C7BD8-893D-4E2D-BFDE-C6CDAE73F338}" srcOrd="3" destOrd="0" presId="urn:microsoft.com/office/officeart/2017/3/layout/HorizontalLabelsTimeline"/>
    <dgm:cxn modelId="{053619DF-7544-4665-A478-F560C5A022C9}" type="presParOf" srcId="{D123771C-6657-428F-AAAE-D804087AA5F3}" destId="{4EBB0A5B-77D8-45F4-884C-696ED12CA87D}" srcOrd="4" destOrd="0" presId="urn:microsoft.com/office/officeart/2017/3/layout/HorizontalLabelsTimeline"/>
    <dgm:cxn modelId="{9E5BD8E6-245C-4067-8BB1-E576F31C19B2}" type="presParOf" srcId="{98D57626-66D3-4B63-B678-E108686720F2}" destId="{B382A519-2285-45F2-A59A-6155B7AA1240}" srcOrd="5" destOrd="0" presId="urn:microsoft.com/office/officeart/2017/3/layout/HorizontalLabelsTimeline"/>
    <dgm:cxn modelId="{207CDAAC-E75B-4B79-9A34-C8981EC034E8}" type="presParOf" srcId="{98D57626-66D3-4B63-B678-E108686720F2}" destId="{FE127F73-D6F7-4006-AA55-734666089594}" srcOrd="6" destOrd="0" presId="urn:microsoft.com/office/officeart/2017/3/layout/HorizontalLabelsTimeline"/>
    <dgm:cxn modelId="{34773C60-4BAD-441D-8606-D730627C0D57}" type="presParOf" srcId="{FE127F73-D6F7-4006-AA55-734666089594}" destId="{F6D1752E-2E51-46D3-8A49-56B22CF50494}" srcOrd="0" destOrd="0" presId="urn:microsoft.com/office/officeart/2017/3/layout/HorizontalLabelsTimeline"/>
    <dgm:cxn modelId="{B8D2531A-CDA2-4E9F-BB0A-AA19536AFAC6}" type="presParOf" srcId="{FE127F73-D6F7-4006-AA55-734666089594}" destId="{5F2EACBB-1C06-49DC-9FB9-425E7E110B63}" srcOrd="1" destOrd="0" presId="urn:microsoft.com/office/officeart/2017/3/layout/HorizontalLabelsTimeline"/>
    <dgm:cxn modelId="{C70E2AF2-F0C3-4E59-ACF1-CFDC80258FF4}" type="presParOf" srcId="{5F2EACBB-1C06-49DC-9FB9-425E7E110B63}" destId="{872D2860-7C97-423D-BB65-3C0CDC1A1253}" srcOrd="0" destOrd="0" presId="urn:microsoft.com/office/officeart/2017/3/layout/HorizontalLabelsTimeline"/>
    <dgm:cxn modelId="{EBC6BB66-936E-484C-912D-EFFE5EFB5C7F}" type="presParOf" srcId="{5F2EACBB-1C06-49DC-9FB9-425E7E110B63}" destId="{9B3D490C-7747-45F2-B66D-809C39698314}" srcOrd="1" destOrd="0" presId="urn:microsoft.com/office/officeart/2017/3/layout/HorizontalLabelsTimeline"/>
    <dgm:cxn modelId="{7AF7C989-180F-4A6A-B449-752D1448BA16}" type="presParOf" srcId="{FE127F73-D6F7-4006-AA55-734666089594}" destId="{02226553-96E7-4B17-9543-8A19EB329122}" srcOrd="2" destOrd="0" presId="urn:microsoft.com/office/officeart/2017/3/layout/HorizontalLabelsTimeline"/>
    <dgm:cxn modelId="{C6303FAF-47DD-451C-AC90-AF3E217CE1CF}" type="presParOf" srcId="{FE127F73-D6F7-4006-AA55-734666089594}" destId="{89B62D71-0365-4B87-8288-D01A7D218ED8}" srcOrd="3" destOrd="0" presId="urn:microsoft.com/office/officeart/2017/3/layout/HorizontalLabelsTimeline"/>
    <dgm:cxn modelId="{B14F21EF-4D00-4E29-98AB-D45C5AE791A6}" type="presParOf" srcId="{FE127F73-D6F7-4006-AA55-734666089594}" destId="{25D48E5B-0918-4E91-BA8E-037EFE018F37}" srcOrd="4" destOrd="0" presId="urn:microsoft.com/office/officeart/2017/3/layout/HorizontalLabelsTimeline"/>
    <dgm:cxn modelId="{6D730A27-6535-4AA6-828A-E4BB38A23D59}" type="presParOf" srcId="{98D57626-66D3-4B63-B678-E108686720F2}" destId="{5172C653-866C-4BB1-856C-5E17F5B40EE2}" srcOrd="7" destOrd="0" presId="urn:microsoft.com/office/officeart/2017/3/layout/HorizontalLabelsTimeline"/>
    <dgm:cxn modelId="{51897D75-8F16-4A66-AB09-73F6DC385BA5}" type="presParOf" srcId="{98D57626-66D3-4B63-B678-E108686720F2}" destId="{6D42B959-9278-46BC-B296-822374193EC7}" srcOrd="8" destOrd="0" presId="urn:microsoft.com/office/officeart/2017/3/layout/HorizontalLabelsTimeline"/>
    <dgm:cxn modelId="{B8DFB429-8BB6-4AB5-BA8B-C121AA9AF8F3}" type="presParOf" srcId="{6D42B959-9278-46BC-B296-822374193EC7}" destId="{E7CC3B81-ECC6-477D-9044-DC29C2515D0A}" srcOrd="0" destOrd="0" presId="urn:microsoft.com/office/officeart/2017/3/layout/HorizontalLabelsTimeline"/>
    <dgm:cxn modelId="{7B3E387A-9906-476E-ACDC-DE720116A6D3}" type="presParOf" srcId="{6D42B959-9278-46BC-B296-822374193EC7}" destId="{F9ABF105-5124-4EAA-B052-57EE7863AE1C}" srcOrd="1" destOrd="0" presId="urn:microsoft.com/office/officeart/2017/3/layout/HorizontalLabelsTimeline"/>
    <dgm:cxn modelId="{9E92B4E5-3F01-428F-8688-17F1A145DAF2}" type="presParOf" srcId="{F9ABF105-5124-4EAA-B052-57EE7863AE1C}" destId="{7A9C2818-1804-42A9-86C3-832D2F8CC4ED}" srcOrd="0" destOrd="0" presId="urn:microsoft.com/office/officeart/2017/3/layout/HorizontalLabelsTimeline"/>
    <dgm:cxn modelId="{4F511F16-9D38-4F31-A6D5-102170003FC1}" type="presParOf" srcId="{F9ABF105-5124-4EAA-B052-57EE7863AE1C}" destId="{08F98A8C-51BA-44F4-8BC2-C560FEDAC78C}" srcOrd="1" destOrd="0" presId="urn:microsoft.com/office/officeart/2017/3/layout/HorizontalLabelsTimeline"/>
    <dgm:cxn modelId="{F55677F5-2072-4380-B44F-91C3768CB78E}" type="presParOf" srcId="{6D42B959-9278-46BC-B296-822374193EC7}" destId="{69814112-EC2D-4EC3-A104-61DCEDC6FD3D}" srcOrd="2" destOrd="0" presId="urn:microsoft.com/office/officeart/2017/3/layout/HorizontalLabelsTimeline"/>
    <dgm:cxn modelId="{2B6A1B3C-B070-49DA-BBF4-8575ACE6D158}" type="presParOf" srcId="{6D42B959-9278-46BC-B296-822374193EC7}" destId="{4A6DB9B6-AAFB-488A-8077-600BCB90B4D1}" srcOrd="3" destOrd="0" presId="urn:microsoft.com/office/officeart/2017/3/layout/HorizontalLabelsTimeline"/>
    <dgm:cxn modelId="{A291EC2E-3C58-489B-9657-2ECF5B14DCD1}" type="presParOf" srcId="{6D42B959-9278-46BC-B296-822374193EC7}" destId="{79B4E060-B3ED-4218-9F08-E58269CC79AB}" srcOrd="4" destOrd="0" presId="urn:microsoft.com/office/officeart/2017/3/layout/HorizontalLabelsTimeline"/>
    <dgm:cxn modelId="{65B753CB-A237-4550-9986-9EE79887EFAF}" type="presParOf" srcId="{98D57626-66D3-4B63-B678-E108686720F2}" destId="{B3B80F4E-9EAE-408D-B759-1CA04FE59EC7}" srcOrd="9" destOrd="0" presId="urn:microsoft.com/office/officeart/2017/3/layout/HorizontalLabelsTimeline"/>
    <dgm:cxn modelId="{FD19DFB0-518B-4CCE-B4C2-0916F67015A6}" type="presParOf" srcId="{98D57626-66D3-4B63-B678-E108686720F2}" destId="{69B187CC-CE2A-4762-9FD2-7AA9E28940AF}" srcOrd="10" destOrd="0" presId="urn:microsoft.com/office/officeart/2017/3/layout/HorizontalLabelsTimeline"/>
    <dgm:cxn modelId="{CE878B78-0FCD-45EC-A3B1-BFB6E4532EE8}" type="presParOf" srcId="{69B187CC-CE2A-4762-9FD2-7AA9E28940AF}" destId="{0F6DB728-2F8B-4A44-9255-19B18FE3BFDA}" srcOrd="0" destOrd="0" presId="urn:microsoft.com/office/officeart/2017/3/layout/HorizontalLabelsTimeline"/>
    <dgm:cxn modelId="{64E7FE6E-4ED0-4946-AA0B-D86D2886B812}" type="presParOf" srcId="{69B187CC-CE2A-4762-9FD2-7AA9E28940AF}" destId="{E67C2537-0520-4F2E-BE4B-0375C2019A3B}" srcOrd="1" destOrd="0" presId="urn:microsoft.com/office/officeart/2017/3/layout/HorizontalLabelsTimeline"/>
    <dgm:cxn modelId="{C5F8E3F9-D49C-4089-A73A-07BB17C2A195}" type="presParOf" srcId="{E67C2537-0520-4F2E-BE4B-0375C2019A3B}" destId="{306A805D-BF46-4636-9944-D2E0D675019D}" srcOrd="0" destOrd="0" presId="urn:microsoft.com/office/officeart/2017/3/layout/HorizontalLabelsTimeline"/>
    <dgm:cxn modelId="{8AC2CB23-6322-480E-99C7-B835AFCDAEFC}" type="presParOf" srcId="{E67C2537-0520-4F2E-BE4B-0375C2019A3B}" destId="{E8F1C089-9BA1-49AC-9C5A-195423CFB256}" srcOrd="1" destOrd="0" presId="urn:microsoft.com/office/officeart/2017/3/layout/HorizontalLabelsTimeline"/>
    <dgm:cxn modelId="{88690B17-F1B0-49D0-A1BF-18803A9F081D}" type="presParOf" srcId="{69B187CC-CE2A-4762-9FD2-7AA9E28940AF}" destId="{E4ECC9F4-8ACF-42ED-81E3-F6F24A87D8CE}" srcOrd="2" destOrd="0" presId="urn:microsoft.com/office/officeart/2017/3/layout/HorizontalLabelsTimeline"/>
    <dgm:cxn modelId="{359F894C-D2EA-4ECF-A375-C7E35BC4DAC6}" type="presParOf" srcId="{69B187CC-CE2A-4762-9FD2-7AA9E28940AF}" destId="{BC3B2DB3-F0C6-430B-AB8F-BF9B9CB054D8}" srcOrd="3" destOrd="0" presId="urn:microsoft.com/office/officeart/2017/3/layout/HorizontalLabelsTimeline"/>
    <dgm:cxn modelId="{7BE37613-9972-431A-B179-7571037C5D43}" type="presParOf" srcId="{69B187CC-CE2A-4762-9FD2-7AA9E28940AF}" destId="{436C4DE8-9904-492E-9658-E3E5C4000157}" srcOrd="4" destOrd="0" presId="urn:microsoft.com/office/officeart/2017/3/layout/HorizontalLabelsTimeline"/>
    <dgm:cxn modelId="{C131F17C-D7D8-4930-8C84-09293B543A68}" type="presParOf" srcId="{98D57626-66D3-4B63-B678-E108686720F2}" destId="{E8A75830-4F66-471E-AB09-28CE06D4DB96}" srcOrd="11" destOrd="0" presId="urn:microsoft.com/office/officeart/2017/3/layout/HorizontalLabelsTimeline"/>
    <dgm:cxn modelId="{63F17491-342E-4EEF-97A6-8B865BBDECA3}" type="presParOf" srcId="{98D57626-66D3-4B63-B678-E108686720F2}" destId="{4C839D25-A5DB-452E-A1DD-78EA4F489206}" srcOrd="12" destOrd="0" presId="urn:microsoft.com/office/officeart/2017/3/layout/HorizontalLabelsTimeline"/>
    <dgm:cxn modelId="{1DA0F033-6A8A-43FA-A298-D1DD88FCABB5}" type="presParOf" srcId="{4C839D25-A5DB-452E-A1DD-78EA4F489206}" destId="{0DCC85A5-DCDE-46E3-921E-53D8500F1D89}" srcOrd="0" destOrd="0" presId="urn:microsoft.com/office/officeart/2017/3/layout/HorizontalLabelsTimeline"/>
    <dgm:cxn modelId="{1E309944-6B5E-4490-B6CB-4D97D7231B1E}" type="presParOf" srcId="{4C839D25-A5DB-452E-A1DD-78EA4F489206}" destId="{461E7BC6-81CB-47E9-8399-655840521C19}" srcOrd="1" destOrd="0" presId="urn:microsoft.com/office/officeart/2017/3/layout/HorizontalLabelsTimeline"/>
    <dgm:cxn modelId="{3951BD3E-5B26-4EC3-A056-50CC3772797A}" type="presParOf" srcId="{461E7BC6-81CB-47E9-8399-655840521C19}" destId="{F7DDF10B-4E03-4441-BA59-EFF0F8CFD01F}" srcOrd="0" destOrd="0" presId="urn:microsoft.com/office/officeart/2017/3/layout/HorizontalLabelsTimeline"/>
    <dgm:cxn modelId="{71D8AAD4-47DC-4BEB-9428-826F4C1326B7}" type="presParOf" srcId="{461E7BC6-81CB-47E9-8399-655840521C19}" destId="{E75D0713-7AD0-447A-A804-CD2F98D499AA}" srcOrd="1" destOrd="0" presId="urn:microsoft.com/office/officeart/2017/3/layout/HorizontalLabelsTimeline"/>
    <dgm:cxn modelId="{50AC70E2-E14D-4850-9B9E-B0E3BA31A1E4}" type="presParOf" srcId="{4C839D25-A5DB-452E-A1DD-78EA4F489206}" destId="{B3EFF0B4-C345-448D-A5D3-34E5934597A7}" srcOrd="2" destOrd="0" presId="urn:microsoft.com/office/officeart/2017/3/layout/HorizontalLabelsTimeline"/>
    <dgm:cxn modelId="{579274FC-06A3-4D46-AB47-C2E5E7D31442}" type="presParOf" srcId="{4C839D25-A5DB-452E-A1DD-78EA4F489206}" destId="{AEDD31DE-A5D3-4436-BC4C-735AAE027C69}" srcOrd="3" destOrd="0" presId="urn:microsoft.com/office/officeart/2017/3/layout/HorizontalLabelsTimeline"/>
    <dgm:cxn modelId="{E2BB8BA6-861F-4229-A8D9-83E521A8A99B}" type="presParOf" srcId="{4C839D25-A5DB-452E-A1DD-78EA4F489206}" destId="{DA0A50BA-E262-431B-93FF-BD55B1B8CF1E}" srcOrd="4" destOrd="0" presId="urn:microsoft.com/office/officeart/2017/3/layout/HorizontalLabelsTimeline"/>
    <dgm:cxn modelId="{DA91D886-0486-4D7E-864A-F9E38820BBF9}" type="presParOf" srcId="{98D57626-66D3-4B63-B678-E108686720F2}" destId="{732381BA-CBA4-475B-9393-AF45ADE92A8E}" srcOrd="13" destOrd="0" presId="urn:microsoft.com/office/officeart/2017/3/layout/HorizontalLabelsTimeline"/>
    <dgm:cxn modelId="{2876FAD1-6B0E-4DE9-AF7A-2D4BA57D4186}" type="presParOf" srcId="{98D57626-66D3-4B63-B678-E108686720F2}" destId="{A5B6F65A-19DD-4670-AB55-27E449A34220}" srcOrd="14" destOrd="0" presId="urn:microsoft.com/office/officeart/2017/3/layout/HorizontalLabelsTimeline"/>
    <dgm:cxn modelId="{00990479-2D6A-4DCE-A576-A483491CBD88}" type="presParOf" srcId="{A5B6F65A-19DD-4670-AB55-27E449A34220}" destId="{CC4863AD-8300-4713-92BF-6EC70D73E2FE}" srcOrd="0" destOrd="0" presId="urn:microsoft.com/office/officeart/2017/3/layout/HorizontalLabelsTimeline"/>
    <dgm:cxn modelId="{5EA13DC4-DDA3-484B-AFCB-215BE75EE56F}" type="presParOf" srcId="{A5B6F65A-19DD-4670-AB55-27E449A34220}" destId="{30ACE5B6-6A23-454E-8D6E-AE8E080060B6}" srcOrd="1" destOrd="0" presId="urn:microsoft.com/office/officeart/2017/3/layout/HorizontalLabelsTimeline"/>
    <dgm:cxn modelId="{E84F9FC5-73B3-48A9-9FD0-CBDC79C8539E}" type="presParOf" srcId="{30ACE5B6-6A23-454E-8D6E-AE8E080060B6}" destId="{0E2941C7-C150-4BA4-B48D-86F46394E9C3}" srcOrd="0" destOrd="0" presId="urn:microsoft.com/office/officeart/2017/3/layout/HorizontalLabelsTimeline"/>
    <dgm:cxn modelId="{870453D8-DAA7-4A37-AE54-4D449D9044B7}" type="presParOf" srcId="{30ACE5B6-6A23-454E-8D6E-AE8E080060B6}" destId="{B02B080D-6BD3-4715-B146-716A08AD7A5D}" srcOrd="1" destOrd="0" presId="urn:microsoft.com/office/officeart/2017/3/layout/HorizontalLabelsTimeline"/>
    <dgm:cxn modelId="{77A4C728-4AD0-4F5F-83AE-F08726F59966}" type="presParOf" srcId="{A5B6F65A-19DD-4670-AB55-27E449A34220}" destId="{AA8E1168-C728-4998-9DEB-D857FB61B22C}" srcOrd="2" destOrd="0" presId="urn:microsoft.com/office/officeart/2017/3/layout/HorizontalLabelsTimeline"/>
    <dgm:cxn modelId="{6D12FCAF-F832-4573-9E04-F05CA7B61923}" type="presParOf" srcId="{A5B6F65A-19DD-4670-AB55-27E449A34220}" destId="{B4CFCDDA-FFCC-4D89-BB92-C8F03CF52DA6}" srcOrd="3" destOrd="0" presId="urn:microsoft.com/office/officeart/2017/3/layout/HorizontalLabelsTimeline"/>
    <dgm:cxn modelId="{184F651A-3951-4621-99C0-2E9AEDB2E3D2}" type="presParOf" srcId="{A5B6F65A-19DD-4670-AB55-27E449A34220}" destId="{D29C1C53-5480-4647-89B6-0D7DCA2C1708}" srcOrd="4" destOrd="0" presId="urn:microsoft.com/office/officeart/2017/3/layout/HorizontalLabelsTimeline"/>
    <dgm:cxn modelId="{7AF733FC-3D05-4223-83B0-A6504E95C397}" type="presParOf" srcId="{98D57626-66D3-4B63-B678-E108686720F2}" destId="{4592895A-623E-4895-A7F0-3514A2CC1406}" srcOrd="15" destOrd="0" presId="urn:microsoft.com/office/officeart/2017/3/layout/HorizontalLabelsTimeline"/>
    <dgm:cxn modelId="{B857A399-33AB-4438-850A-737B60588F8C}" type="presParOf" srcId="{98D57626-66D3-4B63-B678-E108686720F2}" destId="{64375D2A-D1B6-4D9D-A819-5C14C5251510}" srcOrd="16" destOrd="0" presId="urn:microsoft.com/office/officeart/2017/3/layout/HorizontalLabelsTimeline"/>
    <dgm:cxn modelId="{ED621955-A38B-4988-BCC2-2525B2D64320}" type="presParOf" srcId="{64375D2A-D1B6-4D9D-A819-5C14C5251510}" destId="{7A6B559F-D321-4C64-920F-C27CE719FC2E}" srcOrd="0" destOrd="0" presId="urn:microsoft.com/office/officeart/2017/3/layout/HorizontalLabelsTimeline"/>
    <dgm:cxn modelId="{35AA5F50-BFAA-45BF-AB64-E361BE9BEA76}" type="presParOf" srcId="{64375D2A-D1B6-4D9D-A819-5C14C5251510}" destId="{A2AC6AB1-FC2F-4F21-A706-D50D64816E25}" srcOrd="1" destOrd="0" presId="urn:microsoft.com/office/officeart/2017/3/layout/HorizontalLabelsTimeline"/>
    <dgm:cxn modelId="{614CAADE-8C5A-48A1-B6DD-9E96C2EA1C86}" type="presParOf" srcId="{A2AC6AB1-FC2F-4F21-A706-D50D64816E25}" destId="{AB15CEC4-BDB6-40B2-9B3D-0EF6FA4FF9D6}" srcOrd="0" destOrd="0" presId="urn:microsoft.com/office/officeart/2017/3/layout/HorizontalLabelsTimeline"/>
    <dgm:cxn modelId="{43E17674-8CB3-40C4-922F-24E2FD0BED26}" type="presParOf" srcId="{A2AC6AB1-FC2F-4F21-A706-D50D64816E25}" destId="{80A07A28-5A88-4C49-A5A4-9E01319B89D8}" srcOrd="1" destOrd="0" presId="urn:microsoft.com/office/officeart/2017/3/layout/HorizontalLabelsTimeline"/>
    <dgm:cxn modelId="{67184A15-FF41-4AA0-BF53-87981AD5EFDC}" type="presParOf" srcId="{64375D2A-D1B6-4D9D-A819-5C14C5251510}" destId="{36F36F2F-8A0E-4B22-969F-BFC781E24BF8}" srcOrd="2" destOrd="0" presId="urn:microsoft.com/office/officeart/2017/3/layout/HorizontalLabelsTimeline"/>
    <dgm:cxn modelId="{2C960237-D3C0-4F31-B883-8414881125AB}" type="presParOf" srcId="{64375D2A-D1B6-4D9D-A819-5C14C5251510}" destId="{2AE03F5D-B681-48B5-807B-A74F48E3ACA9}" srcOrd="3" destOrd="0" presId="urn:microsoft.com/office/officeart/2017/3/layout/HorizontalLabelsTimeline"/>
    <dgm:cxn modelId="{9F644A7B-DCEC-4739-B7B2-1D1EC6732DAE}" type="presParOf" srcId="{64375D2A-D1B6-4D9D-A819-5C14C5251510}" destId="{764BBB00-12FD-4DBC-A8F2-F82C65DE4F5C}" srcOrd="4" destOrd="0" presId="urn:microsoft.com/office/officeart/2017/3/layout/HorizontalLabelsTimeline"/>
    <dgm:cxn modelId="{B5890A16-9EEA-4B1A-BD37-463DEC56A867}" type="presParOf" srcId="{98D57626-66D3-4B63-B678-E108686720F2}" destId="{06CB76A2-1850-461B-8F0D-8C3E8E1AD9CB}" srcOrd="17" destOrd="0" presId="urn:microsoft.com/office/officeart/2017/3/layout/HorizontalLabelsTimeline"/>
    <dgm:cxn modelId="{BB7689CD-DDC1-4B34-A374-97D1F4D20C67}" type="presParOf" srcId="{98D57626-66D3-4B63-B678-E108686720F2}" destId="{5446B878-B761-4254-98F5-118A0111FDE7}" srcOrd="18" destOrd="0" presId="urn:microsoft.com/office/officeart/2017/3/layout/HorizontalLabelsTimeline"/>
    <dgm:cxn modelId="{F823B548-282E-455F-B7B5-B76C72B3B66E}" type="presParOf" srcId="{5446B878-B761-4254-98F5-118A0111FDE7}" destId="{970F7871-EE60-4A2B-BE56-6F274CEEBADB}" srcOrd="0" destOrd="0" presId="urn:microsoft.com/office/officeart/2017/3/layout/HorizontalLabelsTimeline"/>
    <dgm:cxn modelId="{60C8F80C-729D-4966-9E32-618A9AC3944F}" type="presParOf" srcId="{5446B878-B761-4254-98F5-118A0111FDE7}" destId="{0B6C7972-8BD6-4200-BD6E-8028501959CE}" srcOrd="1" destOrd="0" presId="urn:microsoft.com/office/officeart/2017/3/layout/HorizontalLabelsTimeline"/>
    <dgm:cxn modelId="{C6FC01D8-860F-4E62-8F94-793FBB5DEFD8}" type="presParOf" srcId="{0B6C7972-8BD6-4200-BD6E-8028501959CE}" destId="{17097696-73E1-4618-ABDB-003DAA17FEFE}" srcOrd="0" destOrd="0" presId="urn:microsoft.com/office/officeart/2017/3/layout/HorizontalLabelsTimeline"/>
    <dgm:cxn modelId="{EDDA8287-5698-42B0-8B3E-6D30AC460B4D}" type="presParOf" srcId="{0B6C7972-8BD6-4200-BD6E-8028501959CE}" destId="{F7CC8139-A04E-4690-A103-04C880A6190B}" srcOrd="1" destOrd="0" presId="urn:microsoft.com/office/officeart/2017/3/layout/HorizontalLabelsTimeline"/>
    <dgm:cxn modelId="{A0C9FC2E-13D3-4D8F-B7F1-69CF8F9FA083}" type="presParOf" srcId="{5446B878-B761-4254-98F5-118A0111FDE7}" destId="{AE7772B1-234A-417A-97DC-2BF69F68C046}" srcOrd="2" destOrd="0" presId="urn:microsoft.com/office/officeart/2017/3/layout/HorizontalLabelsTimeline"/>
    <dgm:cxn modelId="{7D67FF4A-2AF3-4E50-BDDD-3830A0E0085F}" type="presParOf" srcId="{5446B878-B761-4254-98F5-118A0111FDE7}" destId="{4F2FDA74-03AB-4B80-9C28-BA7075E92408}" srcOrd="3" destOrd="0" presId="urn:microsoft.com/office/officeart/2017/3/layout/HorizontalLabelsTimeline"/>
    <dgm:cxn modelId="{C7B4DF3C-0D99-4A36-A7A3-767BBB49072A}" type="presParOf" srcId="{5446B878-B761-4254-98F5-118A0111FDE7}" destId="{E8552946-9181-478F-8506-224284E86A01}" srcOrd="4" destOrd="0" presId="urn:microsoft.com/office/officeart/2017/3/layout/HorizontalLabelsTimeline"/>
    <dgm:cxn modelId="{EB68D916-AA9F-4C71-B697-BDB9F33703CA}" type="presParOf" srcId="{98D57626-66D3-4B63-B678-E108686720F2}" destId="{7CBC0045-FA73-40FF-87CA-FB22FDB11F2E}" srcOrd="19" destOrd="0" presId="urn:microsoft.com/office/officeart/2017/3/layout/HorizontalLabelsTimeline"/>
    <dgm:cxn modelId="{FB3758A5-34AC-42AB-A443-2038E8008D5F}" type="presParOf" srcId="{98D57626-66D3-4B63-B678-E108686720F2}" destId="{1665D84E-AEED-4AF9-B052-AA33CE7C4B0F}" srcOrd="20" destOrd="0" presId="urn:microsoft.com/office/officeart/2017/3/layout/HorizontalLabelsTimeline"/>
    <dgm:cxn modelId="{0B42A8DC-F84B-48C5-B75D-AB433C998620}" type="presParOf" srcId="{1665D84E-AEED-4AF9-B052-AA33CE7C4B0F}" destId="{6C2C63F5-F6A5-4779-9494-1163033642A4}" srcOrd="0" destOrd="0" presId="urn:microsoft.com/office/officeart/2017/3/layout/HorizontalLabelsTimeline"/>
    <dgm:cxn modelId="{A3869021-530D-40E2-9AB5-EDC66BE30CE4}" type="presParOf" srcId="{1665D84E-AEED-4AF9-B052-AA33CE7C4B0F}" destId="{9E86C3F2-F4C0-491D-97AF-4BEB7D56C60A}" srcOrd="1" destOrd="0" presId="urn:microsoft.com/office/officeart/2017/3/layout/HorizontalLabelsTimeline"/>
    <dgm:cxn modelId="{CE51D414-0271-4584-9334-65C90DA85EAD}" type="presParOf" srcId="{9E86C3F2-F4C0-491D-97AF-4BEB7D56C60A}" destId="{6DB8FE86-F17E-444B-934F-C575A664A7F2}" srcOrd="0" destOrd="0" presId="urn:microsoft.com/office/officeart/2017/3/layout/HorizontalLabelsTimeline"/>
    <dgm:cxn modelId="{312272D3-1407-41EB-8C17-7FE754158456}" type="presParOf" srcId="{9E86C3F2-F4C0-491D-97AF-4BEB7D56C60A}" destId="{E08EBF8B-8938-4C37-9D0B-E1961A1F3E9A}" srcOrd="1" destOrd="0" presId="urn:microsoft.com/office/officeart/2017/3/layout/HorizontalLabelsTimeline"/>
    <dgm:cxn modelId="{E77E72FC-2823-4E67-A3BB-718273BC39D1}" type="presParOf" srcId="{1665D84E-AEED-4AF9-B052-AA33CE7C4B0F}" destId="{8065D0BE-4D44-4E84-A972-EFA079AE1057}" srcOrd="2" destOrd="0" presId="urn:microsoft.com/office/officeart/2017/3/layout/HorizontalLabelsTimeline"/>
    <dgm:cxn modelId="{123877CD-16C3-4681-8B08-BD7D6C96765A}" type="presParOf" srcId="{1665D84E-AEED-4AF9-B052-AA33CE7C4B0F}" destId="{2252AFB9-CEFB-4B23-A36E-2F073C30699C}" srcOrd="3" destOrd="0" presId="urn:microsoft.com/office/officeart/2017/3/layout/HorizontalLabelsTimeline"/>
    <dgm:cxn modelId="{3A06F686-EB3B-431B-9872-940FF8734509}" type="presParOf" srcId="{1665D84E-AEED-4AF9-B052-AA33CE7C4B0F}" destId="{29B93917-0660-4DCF-974B-0FAB61BA7E6F}" srcOrd="4" destOrd="0" presId="urn:microsoft.com/office/officeart/2017/3/layout/HorizontalLabelsTimeline"/>
    <dgm:cxn modelId="{EEF60AD2-791D-4837-B60E-340D8C63873C}" type="presParOf" srcId="{98D57626-66D3-4B63-B678-E108686720F2}" destId="{BC415F41-85E2-4FDD-A0BC-B132509ADD63}" srcOrd="21" destOrd="0" presId="urn:microsoft.com/office/officeart/2017/3/layout/HorizontalLabelsTimeline"/>
    <dgm:cxn modelId="{BA6BFD82-EA4E-415C-ABCF-BE38DD18E975}" type="presParOf" srcId="{98D57626-66D3-4B63-B678-E108686720F2}" destId="{14C66F4D-CDA8-45DC-BF14-F8128B3E6DDD}" srcOrd="22" destOrd="0" presId="urn:microsoft.com/office/officeart/2017/3/layout/HorizontalLabelsTimeline"/>
    <dgm:cxn modelId="{79C61CF8-CEF4-4A30-98BE-366DD0456DC8}" type="presParOf" srcId="{14C66F4D-CDA8-45DC-BF14-F8128B3E6DDD}" destId="{0139750E-5CAB-45AF-A71D-91AF40241CA5}" srcOrd="0" destOrd="0" presId="urn:microsoft.com/office/officeart/2017/3/layout/HorizontalLabelsTimeline"/>
    <dgm:cxn modelId="{0EE52535-9E1C-4F15-90F4-098E01C72EF6}" type="presParOf" srcId="{14C66F4D-CDA8-45DC-BF14-F8128B3E6DDD}" destId="{1ECAF949-A326-4442-8308-DD9E41427313}" srcOrd="1" destOrd="0" presId="urn:microsoft.com/office/officeart/2017/3/layout/HorizontalLabelsTimeline"/>
    <dgm:cxn modelId="{60E48F8C-7DBD-4B02-A739-0B0E798632F3}" type="presParOf" srcId="{1ECAF949-A326-4442-8308-DD9E41427313}" destId="{869A8236-E82F-43CC-B1BE-907F364FC464}" srcOrd="0" destOrd="0" presId="urn:microsoft.com/office/officeart/2017/3/layout/HorizontalLabelsTimeline"/>
    <dgm:cxn modelId="{FAEFB200-1EA2-4D04-AA5D-048E45665CC6}" type="presParOf" srcId="{1ECAF949-A326-4442-8308-DD9E41427313}" destId="{0EE2D8EF-AADC-4E3E-9568-B0350BF68CED}" srcOrd="1" destOrd="0" presId="urn:microsoft.com/office/officeart/2017/3/layout/HorizontalLabelsTimeline"/>
    <dgm:cxn modelId="{3A5BA785-98F1-413B-8116-BE2EC5BA0159}" type="presParOf" srcId="{14C66F4D-CDA8-45DC-BF14-F8128B3E6DDD}" destId="{2C009A8B-8C68-4ADD-9F9D-549B36728485}" srcOrd="2" destOrd="0" presId="urn:microsoft.com/office/officeart/2017/3/layout/HorizontalLabelsTimeline"/>
    <dgm:cxn modelId="{882D8822-7858-4501-B106-1E5CF0FF035A}" type="presParOf" srcId="{14C66F4D-CDA8-45DC-BF14-F8128B3E6DDD}" destId="{FF100CD2-A3DD-453C-A039-5DF61D8DBB7E}" srcOrd="3" destOrd="0" presId="urn:microsoft.com/office/officeart/2017/3/layout/HorizontalLabelsTimeline"/>
    <dgm:cxn modelId="{D67A823B-374E-4E62-A000-702F99EBD630}" type="presParOf" srcId="{14C66F4D-CDA8-45DC-BF14-F8128B3E6DDD}" destId="{E8649849-9C63-481F-8BC6-92AA6D849A49}" srcOrd="4" destOrd="0" presId="urn:microsoft.com/office/officeart/2017/3/layout/HorizontalLabelsTimeline"/>
    <dgm:cxn modelId="{959A90CB-A47F-4916-A027-A4549C63D819}" type="presParOf" srcId="{98D57626-66D3-4B63-B678-E108686720F2}" destId="{EAD7DDC3-11D9-4E1F-9C96-E69EFB5C47E3}" srcOrd="23" destOrd="0" presId="urn:microsoft.com/office/officeart/2017/3/layout/HorizontalLabelsTimeline"/>
    <dgm:cxn modelId="{43A4A531-9FD9-48B5-80A5-1AC0BD271D1B}" type="presParOf" srcId="{98D57626-66D3-4B63-B678-E108686720F2}" destId="{CF68C7F7-1C79-4E34-A680-028703382394}" srcOrd="24" destOrd="0" presId="urn:microsoft.com/office/officeart/2017/3/layout/HorizontalLabelsTimeline"/>
    <dgm:cxn modelId="{4129C9A4-21D8-4E9D-B0DB-09CBB5E99858}" type="presParOf" srcId="{CF68C7F7-1C79-4E34-A680-028703382394}" destId="{D7AE2366-61B8-49D0-859D-054DDEE9981E}" srcOrd="0" destOrd="0" presId="urn:microsoft.com/office/officeart/2017/3/layout/HorizontalLabelsTimeline"/>
    <dgm:cxn modelId="{590FD224-88E1-4C03-9226-7C1A00F061F6}" type="presParOf" srcId="{CF68C7F7-1C79-4E34-A680-028703382394}" destId="{753696F2-D629-4C82-A4D8-EA33C4714435}" srcOrd="1" destOrd="0" presId="urn:microsoft.com/office/officeart/2017/3/layout/HorizontalLabelsTimeline"/>
    <dgm:cxn modelId="{7C9D59E3-173D-4290-BF68-41A7EE6A9164}" type="presParOf" srcId="{753696F2-D629-4C82-A4D8-EA33C4714435}" destId="{C073D9DA-8EE1-41B9-BE93-2D061079621C}" srcOrd="0" destOrd="0" presId="urn:microsoft.com/office/officeart/2017/3/layout/HorizontalLabelsTimeline"/>
    <dgm:cxn modelId="{292EC8F5-69C8-4465-9BD2-8BF14B069D9A}" type="presParOf" srcId="{753696F2-D629-4C82-A4D8-EA33C4714435}" destId="{A056E764-0081-4F97-8095-4BA9746DDBCE}" srcOrd="1" destOrd="0" presId="urn:microsoft.com/office/officeart/2017/3/layout/HorizontalLabelsTimeline"/>
    <dgm:cxn modelId="{2F014922-07AC-4128-BF84-E7764CBE7246}" type="presParOf" srcId="{CF68C7F7-1C79-4E34-A680-028703382394}" destId="{4CB4C2D7-A7C0-42A1-848F-F47A3416F3D4}" srcOrd="2" destOrd="0" presId="urn:microsoft.com/office/officeart/2017/3/layout/HorizontalLabelsTimeline"/>
    <dgm:cxn modelId="{5AEE5863-2BD0-4622-952B-0E23C3F068CB}" type="presParOf" srcId="{CF68C7F7-1C79-4E34-A680-028703382394}" destId="{5185F64A-6538-4076-BAA6-6D8DC13B7463}" srcOrd="3" destOrd="0" presId="urn:microsoft.com/office/officeart/2017/3/layout/HorizontalLabelsTimeline"/>
    <dgm:cxn modelId="{B562E2AD-4C64-45CD-B518-A89B47292514}" type="presParOf" srcId="{CF68C7F7-1C79-4E34-A680-028703382394}" destId="{D9917301-9DFE-48C4-9A28-FFB0A78A1061}" srcOrd="4" destOrd="0" presId="urn:microsoft.com/office/officeart/2017/3/layout/HorizontalLabelsTimeline"/>
    <dgm:cxn modelId="{47CCE8FC-BF99-4A31-883D-EBCB1CAC86B9}" type="presParOf" srcId="{98D57626-66D3-4B63-B678-E108686720F2}" destId="{5BE4D648-95B4-4A4D-833D-499B3FD9616D}" srcOrd="25" destOrd="0" presId="urn:microsoft.com/office/officeart/2017/3/layout/HorizontalLabelsTimeline"/>
    <dgm:cxn modelId="{A25DD92A-DA31-4347-985E-1340775AB8C2}" type="presParOf" srcId="{98D57626-66D3-4B63-B678-E108686720F2}" destId="{0BF5E1CA-9C32-4162-9B3C-B14DBCA5B5AC}" srcOrd="26" destOrd="0" presId="urn:microsoft.com/office/officeart/2017/3/layout/HorizontalLabelsTimeline"/>
    <dgm:cxn modelId="{A87C9A68-5B7E-4EB0-A107-CEED2C607F7B}" type="presParOf" srcId="{0BF5E1CA-9C32-4162-9B3C-B14DBCA5B5AC}" destId="{E7CBAA60-2D25-4150-A74D-83A69E51A2CE}" srcOrd="0" destOrd="0" presId="urn:microsoft.com/office/officeart/2017/3/layout/HorizontalLabelsTimeline"/>
    <dgm:cxn modelId="{45EB8F93-23E6-4613-AD91-EB9399B7B8B7}" type="presParOf" srcId="{0BF5E1CA-9C32-4162-9B3C-B14DBCA5B5AC}" destId="{CB9441BA-241D-44E9-BE4C-23C0BD5DBB58}" srcOrd="1" destOrd="0" presId="urn:microsoft.com/office/officeart/2017/3/layout/HorizontalLabelsTimeline"/>
    <dgm:cxn modelId="{93D4700A-7BD0-4EEA-A994-C9EAE533D4F8}" type="presParOf" srcId="{CB9441BA-241D-44E9-BE4C-23C0BD5DBB58}" destId="{2D9CBAE3-09CD-4C8B-B47A-0B946782142F}" srcOrd="0" destOrd="0" presId="urn:microsoft.com/office/officeart/2017/3/layout/HorizontalLabelsTimeline"/>
    <dgm:cxn modelId="{462A6C11-812B-4C5B-BFD1-03AC8674FF65}" type="presParOf" srcId="{CB9441BA-241D-44E9-BE4C-23C0BD5DBB58}" destId="{E5C7DA0D-EA5D-412E-8D05-AC32F4D395C0}" srcOrd="1" destOrd="0" presId="urn:microsoft.com/office/officeart/2017/3/layout/HorizontalLabelsTimeline"/>
    <dgm:cxn modelId="{D0A5C87F-DFC6-4FB2-B10C-ABCF4523D02A}" type="presParOf" srcId="{0BF5E1CA-9C32-4162-9B3C-B14DBCA5B5AC}" destId="{9ADCEAF8-5A63-4B12-ABAB-EE0566AAE46D}" srcOrd="2" destOrd="0" presId="urn:microsoft.com/office/officeart/2017/3/layout/HorizontalLabelsTimeline"/>
    <dgm:cxn modelId="{17D305C2-7B6F-4C0D-B318-C6638A8AB993}" type="presParOf" srcId="{0BF5E1CA-9C32-4162-9B3C-B14DBCA5B5AC}" destId="{0E3C3029-C68B-4103-A238-E6F9E8FCC82F}" srcOrd="3" destOrd="0" presId="urn:microsoft.com/office/officeart/2017/3/layout/HorizontalLabelsTimeline"/>
    <dgm:cxn modelId="{22EF015A-BCCC-4F8C-BD4A-EBC905C7C191}" type="presParOf" srcId="{0BF5E1CA-9C32-4162-9B3C-B14DBCA5B5AC}" destId="{4E2C11F9-76E7-462F-8437-23C3FBCB98DF}" srcOrd="4" destOrd="0" presId="urn:microsoft.com/office/officeart/2017/3/layout/HorizontalLabels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DC065-A6CE-48B8-852D-A4BE02DD732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3F231-B422-4178-A3FB-E922012EAA49}" type="parTrans" cxnId="{CB56DD69-331E-4048-BAE4-7AA049BFFDEF}">
      <dgm:prSet/>
      <dgm:spPr/>
      <dgm:t>
        <a:bodyPr/>
        <a:lstStyle/>
        <a:p>
          <a:endParaRPr lang="en-US"/>
        </a:p>
      </dgm:t>
    </dgm:pt>
    <dgm:pt modelId="{FBF6F0F4-9AE0-4916-9228-29109D124750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Phase 0: Exploration</a:t>
          </a:r>
        </a:p>
        <a:p>
          <a:r>
            <a:rPr lang="en-US"/>
            <a:t>2022</a:t>
          </a:r>
        </a:p>
      </dgm:t>
    </dgm:pt>
    <dgm:pt modelId="{0F183245-499F-4418-BFCB-45D50A81CCD2}" type="parTrans" cxnId="{A3A4C2B0-C8E8-41D2-948A-D65DD965AE8C}">
      <dgm:prSet/>
      <dgm:spPr/>
      <dgm:t>
        <a:bodyPr/>
        <a:lstStyle/>
        <a:p>
          <a:endParaRPr lang="en-US"/>
        </a:p>
      </dgm:t>
    </dgm:pt>
    <dgm:pt modelId="{2BD1588A-3330-4F22-9CBF-D050B87ED918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SPP facilitated webinars and face-to-face meetings on possible Markets+ design elements</a:t>
          </a:r>
        </a:p>
      </dgm:t>
    </dgm:pt>
    <dgm:pt modelId="{BC16EADC-C40E-4E00-90C6-5CE8F6728D91}" type="sibTrans" cxnId="{A3A4C2B0-C8E8-41D2-948A-D65DD965AE8C}">
      <dgm:prSet/>
      <dgm:spPr/>
      <dgm:t>
        <a:bodyPr/>
        <a:lstStyle/>
        <a:p>
          <a:endParaRPr lang="en-US"/>
        </a:p>
      </dgm:t>
    </dgm:pt>
    <dgm:pt modelId="{8A429D16-19C5-4C06-B650-5B62FF938DE2}" type="parTrans" cxnId="{91E097B3-3051-47EA-AD36-60D30DFC4A6A}">
      <dgm:prSet/>
      <dgm:spPr/>
      <dgm:t>
        <a:bodyPr/>
        <a:lstStyle/>
        <a:p>
          <a:endParaRPr lang="en-US"/>
        </a:p>
      </dgm:t>
    </dgm:pt>
    <dgm:pt modelId="{CED4A29F-0E07-41AF-8D1E-4C97416B50E8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Published Markets+ Service Offering in November 2022</a:t>
          </a:r>
        </a:p>
      </dgm:t>
    </dgm:pt>
    <dgm:pt modelId="{EC0D00B4-5978-43F7-9A00-2797FABD96DA}" type="sibTrans" cxnId="{91E097B3-3051-47EA-AD36-60D30DFC4A6A}">
      <dgm:prSet/>
      <dgm:spPr/>
      <dgm:t>
        <a:bodyPr/>
        <a:lstStyle/>
        <a:p>
          <a:endParaRPr lang="en-US"/>
        </a:p>
      </dgm:t>
    </dgm:pt>
    <dgm:pt modelId="{EA73BDC8-05D4-43DA-916D-2D456570B36D}" type="parTrans" cxnId="{DB909D7D-CCD0-4885-B4D4-5E1DA8A5A15B}">
      <dgm:prSet/>
      <dgm:spPr/>
      <dgm:t>
        <a:bodyPr/>
        <a:lstStyle/>
        <a:p>
          <a:endParaRPr lang="en-US"/>
        </a:p>
      </dgm:t>
    </dgm:pt>
    <dgm:pt modelId="{56DAFC5B-1E70-4BEA-A3B5-2A0478D215BE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Requested parties sign Phase 1 agreements to participate in Tariff and Protocol development by April 2023</a:t>
          </a:r>
        </a:p>
      </dgm:t>
    </dgm:pt>
    <dgm:pt modelId="{EF785C75-00D0-492F-BF77-EEF933ECD28D}" type="sibTrans" cxnId="{DB909D7D-CCD0-4885-B4D4-5E1DA8A5A15B}">
      <dgm:prSet/>
      <dgm:spPr/>
      <dgm:t>
        <a:bodyPr/>
        <a:lstStyle/>
        <a:p>
          <a:endParaRPr lang="en-US"/>
        </a:p>
      </dgm:t>
    </dgm:pt>
    <dgm:pt modelId="{82D606A6-69B0-493C-951A-413ECD1611CD}" type="sibTrans" cxnId="{CB56DD69-331E-4048-BAE4-7AA049BFFDEF}">
      <dgm:prSet/>
      <dgm:spPr/>
      <dgm:t>
        <a:bodyPr/>
        <a:lstStyle/>
        <a:p>
          <a:endParaRPr lang="en-US"/>
        </a:p>
      </dgm:t>
    </dgm:pt>
    <dgm:pt modelId="{D8DE7793-CEA4-4FD5-B3C0-EDEE0C5653EF}" type="parTrans" cxnId="{9EAE0715-D844-40F6-A301-483EE5D58279}">
      <dgm:prSet/>
      <dgm:spPr/>
      <dgm:t>
        <a:bodyPr/>
        <a:lstStyle/>
        <a:p>
          <a:endParaRPr lang="en-US"/>
        </a:p>
      </dgm:t>
    </dgm:pt>
    <dgm:pt modelId="{5CC99FCB-16FE-47F4-9389-147E7D60BC1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Phase 1:Tariff and Protocols</a:t>
          </a:r>
        </a:p>
        <a:p>
          <a:r>
            <a:rPr lang="en-US"/>
            <a:t>2023-2024</a:t>
          </a:r>
        </a:p>
      </dgm:t>
    </dgm:pt>
    <dgm:pt modelId="{97548E37-12C5-42AA-8C9C-5406436697D1}" type="parTrans" cxnId="{3068A4BC-65D4-4109-9582-D5F8FED56424}">
      <dgm:prSet/>
      <dgm:spPr/>
      <dgm:t>
        <a:bodyPr/>
        <a:lstStyle/>
        <a:p>
          <a:endParaRPr lang="en-US"/>
        </a:p>
      </dgm:t>
    </dgm:pt>
    <dgm:pt modelId="{D3790233-7569-4DC6-A5C0-02FD4496547D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/>
          <a:r>
            <a:rPr lang="en-US"/>
            <a:t>Establish Markets+ governance proposed in Service Offering as much as practical</a:t>
          </a:r>
        </a:p>
      </dgm:t>
    </dgm:pt>
    <dgm:pt modelId="{0EBACAFE-E279-4087-9430-ED9D4A5DF03C}" type="sibTrans" cxnId="{3068A4BC-65D4-4109-9582-D5F8FED56424}">
      <dgm:prSet/>
      <dgm:spPr/>
      <dgm:t>
        <a:bodyPr/>
        <a:lstStyle/>
        <a:p>
          <a:endParaRPr lang="en-US"/>
        </a:p>
      </dgm:t>
    </dgm:pt>
    <dgm:pt modelId="{98292DD9-9712-496B-A833-282D8D7BAE56}" type="parTrans" cxnId="{C26CD17E-D590-410C-8E33-E065CB534E97}">
      <dgm:prSet/>
      <dgm:spPr/>
      <dgm:t>
        <a:bodyPr/>
        <a:lstStyle/>
        <a:p>
          <a:endParaRPr lang="en-US"/>
        </a:p>
      </dgm:t>
    </dgm:pt>
    <dgm:pt modelId="{85E116C4-8C15-4CAC-A7C5-7571DE3C0F0C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/>
          <a:r>
            <a:rPr lang="en-US"/>
            <a:t> Facilitate development of Markets+ Tariff and Protocols with voting participants and stakeholders</a:t>
          </a:r>
        </a:p>
      </dgm:t>
    </dgm:pt>
    <dgm:pt modelId="{B393EBDE-FEDB-4284-8FDE-2EBA97B77E66}" type="sibTrans" cxnId="{C26CD17E-D590-410C-8E33-E065CB534E97}">
      <dgm:prSet/>
      <dgm:spPr/>
      <dgm:t>
        <a:bodyPr/>
        <a:lstStyle/>
        <a:p>
          <a:endParaRPr lang="en-US"/>
        </a:p>
      </dgm:t>
    </dgm:pt>
    <dgm:pt modelId="{5C86B410-6B3E-4CD6-88E0-A2CD392B164B}" type="parTrans" cxnId="{6AF0D527-545F-4104-8159-4D2B31914ABD}">
      <dgm:prSet/>
      <dgm:spPr/>
      <dgm:t>
        <a:bodyPr/>
        <a:lstStyle/>
        <a:p>
          <a:endParaRPr lang="en-US"/>
        </a:p>
      </dgm:t>
    </dgm:pt>
    <dgm:pt modelId="{4DF9DE0B-38E9-458D-BDCF-B2B2B98E453E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Leverage</a:t>
          </a:r>
          <a:r>
            <a:rPr lang="en-US" baseline="0"/>
            <a:t> “boilerplate” day-ahead and real-time features and focus on completing unique Markets+ items  </a:t>
          </a:r>
          <a:endParaRPr lang="en-US"/>
        </a:p>
      </dgm:t>
    </dgm:pt>
    <dgm:pt modelId="{B3AA01EB-AFB6-4043-A0AA-88A43510CAC9}" type="sibTrans" cxnId="{6AF0D527-545F-4104-8159-4D2B31914ABD}">
      <dgm:prSet/>
      <dgm:spPr/>
      <dgm:t>
        <a:bodyPr/>
        <a:lstStyle/>
        <a:p>
          <a:endParaRPr lang="en-US"/>
        </a:p>
      </dgm:t>
    </dgm:pt>
    <dgm:pt modelId="{6760490C-5BD2-4E99-984D-FB7C575561B6}" type="sibTrans" cxnId="{9EAE0715-D844-40F6-A301-483EE5D58279}">
      <dgm:prSet/>
      <dgm:spPr/>
      <dgm:t>
        <a:bodyPr/>
        <a:lstStyle/>
        <a:p>
          <a:endParaRPr lang="en-US"/>
        </a:p>
      </dgm:t>
    </dgm:pt>
    <dgm:pt modelId="{AEDE275A-B92D-4DE4-8624-8C9DE5A5F0D5}" type="parTrans" cxnId="{54DFB189-556C-4633-B131-A0A4083F3E0D}">
      <dgm:prSet/>
      <dgm:spPr/>
      <dgm:t>
        <a:bodyPr/>
        <a:lstStyle/>
        <a:p>
          <a:endParaRPr lang="en-US"/>
        </a:p>
      </dgm:t>
    </dgm:pt>
    <dgm:pt modelId="{E6C9B97A-D7AF-4908-9684-FF1C96F3E38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Phase 2: Implementation</a:t>
          </a:r>
        </a:p>
        <a:p>
          <a:r>
            <a:rPr lang="en-US"/>
            <a:t>2024+</a:t>
          </a:r>
        </a:p>
      </dgm:t>
    </dgm:pt>
    <dgm:pt modelId="{BC7FA078-0C66-4EB5-8C59-6CA0F6BF7F34}" type="parTrans" cxnId="{9164E762-B47E-4464-9150-3701E739D83D}">
      <dgm:prSet/>
      <dgm:spPr/>
      <dgm:t>
        <a:bodyPr/>
        <a:lstStyle/>
        <a:p>
          <a:endParaRPr lang="en-US"/>
        </a:p>
      </dgm:t>
    </dgm:pt>
    <dgm:pt modelId="{0DE8C75D-0B6E-4BB9-9B5E-7DEEDB43F042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Upon FERC approval, SPP acquires/modifies necessary software, hardware and related processes</a:t>
          </a:r>
        </a:p>
      </dgm:t>
    </dgm:pt>
    <dgm:pt modelId="{7ADFE1E8-A6C2-4AE1-BC44-95F1C209E990}" type="sibTrans" cxnId="{9164E762-B47E-4464-9150-3701E739D83D}">
      <dgm:prSet/>
      <dgm:spPr/>
      <dgm:t>
        <a:bodyPr/>
        <a:lstStyle/>
        <a:p>
          <a:endParaRPr lang="en-US"/>
        </a:p>
      </dgm:t>
    </dgm:pt>
    <dgm:pt modelId="{ABE1ED1F-275D-4A98-9885-AFDDAA31256E}" type="parTrans" cxnId="{F04D06F4-182A-46B1-816C-B16729D8AAEC}">
      <dgm:prSet/>
      <dgm:spPr/>
      <dgm:t>
        <a:bodyPr/>
        <a:lstStyle/>
        <a:p>
          <a:endParaRPr lang="en-US"/>
        </a:p>
      </dgm:t>
    </dgm:pt>
    <dgm:pt modelId="{1C642807-365B-4363-9A96-EE86086E52AE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Participating entities commit to fund implementation efforts</a:t>
          </a:r>
        </a:p>
      </dgm:t>
    </dgm:pt>
    <dgm:pt modelId="{F5B61B53-C89E-43A3-89D5-F84E1769CF61}" type="sibTrans" cxnId="{F04D06F4-182A-46B1-816C-B16729D8AAEC}">
      <dgm:prSet/>
      <dgm:spPr/>
      <dgm:t>
        <a:bodyPr/>
        <a:lstStyle/>
        <a:p>
          <a:endParaRPr lang="en-US"/>
        </a:p>
      </dgm:t>
    </dgm:pt>
    <dgm:pt modelId="{8E9E7DAC-C11D-4F75-AEDB-4EC413D46CE1}" type="parTrans" cxnId="{BA2B26A3-BD55-40EB-898F-E99D7E1FE8AF}">
      <dgm:prSet/>
      <dgm:spPr/>
      <dgm:t>
        <a:bodyPr/>
        <a:lstStyle/>
        <a:p>
          <a:endParaRPr lang="en-US"/>
        </a:p>
      </dgm:t>
    </dgm:pt>
    <dgm:pt modelId="{EFCA3D53-03BF-4CA5-BFCB-D8EAB391F99E}">
      <dgm:prSet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Entities integrated into the system</a:t>
          </a:r>
        </a:p>
      </dgm:t>
    </dgm:pt>
    <dgm:pt modelId="{8F534E25-85C7-4F92-8420-8FFD4B1656CE}" type="sibTrans" cxnId="{BA2B26A3-BD55-40EB-898F-E99D7E1FE8AF}">
      <dgm:prSet/>
      <dgm:spPr/>
      <dgm:t>
        <a:bodyPr/>
        <a:lstStyle/>
        <a:p>
          <a:endParaRPr lang="en-US"/>
        </a:p>
      </dgm:t>
    </dgm:pt>
    <dgm:pt modelId="{8ABD3B4F-78AD-4E39-864D-6F06547E2A01}" type="sibTrans" cxnId="{54DFB189-556C-4633-B131-A0A4083F3E0D}">
      <dgm:prSet/>
      <dgm:spPr/>
      <dgm:t>
        <a:bodyPr/>
        <a:lstStyle/>
        <a:p>
          <a:endParaRPr lang="en-US"/>
        </a:p>
      </dgm:t>
    </dgm:pt>
    <dgm:pt modelId="{21609DB9-B54D-4D09-BA06-3EE3D043E1C6}" type="pres">
      <dgm:prSet presAssocID="{E87DC065-A6CE-48B8-852D-A4BE02DD7327}" presName="theList" presStyleCnt="0">
        <dgm:presLayoutVars>
          <dgm:dir/>
          <dgm:animLvl val="lvl"/>
          <dgm:resizeHandles val="exact"/>
        </dgm:presLayoutVars>
      </dgm:prSet>
      <dgm:spPr/>
    </dgm:pt>
    <dgm:pt modelId="{B8D4E2FF-33E4-41BF-BA31-4754C158E8D1}" type="pres">
      <dgm:prSet presAssocID="{FBF6F0F4-9AE0-4916-9228-29109D124750}" presName="compNode" presStyleCnt="0"/>
      <dgm:spPr/>
    </dgm:pt>
    <dgm:pt modelId="{796A6D53-BAA2-44DC-848A-9B0278C08961}" type="pres">
      <dgm:prSet presAssocID="{FBF6F0F4-9AE0-4916-9228-29109D124750}" presName="aNode" presStyleLbl="bgShp" presStyleIdx="0" presStyleCnt="3" custLinFactNeighborX="-38"/>
      <dgm:spPr/>
    </dgm:pt>
    <dgm:pt modelId="{683E2AA3-7F95-46DB-B4A6-5DCFDE51FB40}" type="pres">
      <dgm:prSet presAssocID="{FBF6F0F4-9AE0-4916-9228-29109D124750}" presName="textNode" presStyleLbl="bgShp" presStyleIdx="0" presStyleCnt="3"/>
      <dgm:spPr/>
    </dgm:pt>
    <dgm:pt modelId="{0901D57B-F32A-42E1-997C-971CB0463749}" type="pres">
      <dgm:prSet presAssocID="{FBF6F0F4-9AE0-4916-9228-29109D124750}" presName="compChildNode" presStyleCnt="0"/>
      <dgm:spPr/>
    </dgm:pt>
    <dgm:pt modelId="{FF2EE2EC-9248-49EF-97F6-48692EEAD3B5}" type="pres">
      <dgm:prSet presAssocID="{FBF6F0F4-9AE0-4916-9228-29109D124750}" presName="theInnerList" presStyleCnt="0"/>
      <dgm:spPr/>
    </dgm:pt>
    <dgm:pt modelId="{FCADF537-1EAB-4336-B673-AC51E652B645}" type="pres">
      <dgm:prSet presAssocID="{2BD1588A-3330-4F22-9CBF-D050B87ED918}" presName="childNode" presStyleLbl="node1" presStyleIdx="0" presStyleCnt="9">
        <dgm:presLayoutVars>
          <dgm:bulletEnabled val="1"/>
        </dgm:presLayoutVars>
      </dgm:prSet>
      <dgm:spPr/>
    </dgm:pt>
    <dgm:pt modelId="{E0C7BD99-57D8-4818-87ED-989708C48E06}" type="pres">
      <dgm:prSet presAssocID="{2BD1588A-3330-4F22-9CBF-D050B87ED918}" presName="aSpace2" presStyleCnt="0"/>
      <dgm:spPr/>
    </dgm:pt>
    <dgm:pt modelId="{D87728EF-4C51-4C4E-BCCE-2F30FCEDC39A}" type="pres">
      <dgm:prSet presAssocID="{CED4A29F-0E07-41AF-8D1E-4C97416B50E8}" presName="childNode" presStyleLbl="node1" presStyleIdx="1" presStyleCnt="9">
        <dgm:presLayoutVars>
          <dgm:bulletEnabled val="1"/>
        </dgm:presLayoutVars>
      </dgm:prSet>
      <dgm:spPr/>
    </dgm:pt>
    <dgm:pt modelId="{87C4D915-1A9A-48A9-98A6-3E3735F2EECA}" type="pres">
      <dgm:prSet presAssocID="{CED4A29F-0E07-41AF-8D1E-4C97416B50E8}" presName="aSpace2" presStyleCnt="0"/>
      <dgm:spPr/>
    </dgm:pt>
    <dgm:pt modelId="{B26B6286-9E15-4F9D-A8EC-AE055B6A102D}" type="pres">
      <dgm:prSet presAssocID="{56DAFC5B-1E70-4BEA-A3B5-2A0478D215BE}" presName="childNode" presStyleLbl="node1" presStyleIdx="2" presStyleCnt="9">
        <dgm:presLayoutVars>
          <dgm:bulletEnabled val="1"/>
        </dgm:presLayoutVars>
      </dgm:prSet>
      <dgm:spPr/>
    </dgm:pt>
    <dgm:pt modelId="{169914BA-EC5F-4C94-AE60-F770A4107A50}" type="pres">
      <dgm:prSet presAssocID="{FBF6F0F4-9AE0-4916-9228-29109D124750}" presName="aSpace" presStyleCnt="0"/>
      <dgm:spPr/>
    </dgm:pt>
    <dgm:pt modelId="{881F1F1A-DE08-4A15-A24F-414420E93E7B}" type="pres">
      <dgm:prSet presAssocID="{5CC99FCB-16FE-47F4-9389-147E7D60BC14}" presName="compNode" presStyleCnt="0"/>
      <dgm:spPr/>
    </dgm:pt>
    <dgm:pt modelId="{52B5CCE8-0E42-47B3-BDCB-DD61FF597CB8}" type="pres">
      <dgm:prSet presAssocID="{5CC99FCB-16FE-47F4-9389-147E7D60BC14}" presName="aNode" presStyleLbl="bgShp" presStyleIdx="1" presStyleCnt="3" custLinFactNeighborX="-104" custLinFactNeighborY="-683"/>
      <dgm:spPr/>
    </dgm:pt>
    <dgm:pt modelId="{D2850C0C-2584-42CB-9AD5-AAE1D67D54C0}" type="pres">
      <dgm:prSet presAssocID="{5CC99FCB-16FE-47F4-9389-147E7D60BC14}" presName="textNode" presStyleLbl="bgShp" presStyleIdx="1" presStyleCnt="3"/>
      <dgm:spPr/>
    </dgm:pt>
    <dgm:pt modelId="{3CD5F26D-95BA-423C-88FC-1997B5C879BD}" type="pres">
      <dgm:prSet presAssocID="{5CC99FCB-16FE-47F4-9389-147E7D60BC14}" presName="compChildNode" presStyleCnt="0"/>
      <dgm:spPr/>
    </dgm:pt>
    <dgm:pt modelId="{E9DCA405-0E79-49D0-B6A9-56CC27AA3C6D}" type="pres">
      <dgm:prSet presAssocID="{5CC99FCB-16FE-47F4-9389-147E7D60BC14}" presName="theInnerList" presStyleCnt="0"/>
      <dgm:spPr/>
    </dgm:pt>
    <dgm:pt modelId="{51E6B32B-97F1-421A-AFB8-B7E74477F66A}" type="pres">
      <dgm:prSet presAssocID="{D3790233-7569-4DC6-A5C0-02FD4496547D}" presName="childNode" presStyleLbl="node1" presStyleIdx="3" presStyleCnt="9">
        <dgm:presLayoutVars>
          <dgm:bulletEnabled val="1"/>
        </dgm:presLayoutVars>
      </dgm:prSet>
      <dgm:spPr/>
    </dgm:pt>
    <dgm:pt modelId="{BBBF429C-7041-41A0-8BDD-333529CC4A47}" type="pres">
      <dgm:prSet presAssocID="{D3790233-7569-4DC6-A5C0-02FD4496547D}" presName="aSpace2" presStyleCnt="0"/>
      <dgm:spPr/>
    </dgm:pt>
    <dgm:pt modelId="{ABD800C7-20B0-4068-9693-98F13EC103BA}" type="pres">
      <dgm:prSet presAssocID="{85E116C4-8C15-4CAC-A7C5-7571DE3C0F0C}" presName="childNode" presStyleLbl="node1" presStyleIdx="4" presStyleCnt="9">
        <dgm:presLayoutVars>
          <dgm:bulletEnabled val="1"/>
        </dgm:presLayoutVars>
      </dgm:prSet>
      <dgm:spPr/>
    </dgm:pt>
    <dgm:pt modelId="{4465366F-3283-4345-B9C0-68D6B6FD3A45}" type="pres">
      <dgm:prSet presAssocID="{85E116C4-8C15-4CAC-A7C5-7571DE3C0F0C}" presName="aSpace2" presStyleCnt="0"/>
      <dgm:spPr/>
    </dgm:pt>
    <dgm:pt modelId="{AC9856EF-CA40-4155-8538-2457AEC181E4}" type="pres">
      <dgm:prSet presAssocID="{4DF9DE0B-38E9-458D-BDCF-B2B2B98E453E}" presName="childNode" presStyleLbl="node1" presStyleIdx="5" presStyleCnt="9">
        <dgm:presLayoutVars>
          <dgm:bulletEnabled val="1"/>
        </dgm:presLayoutVars>
      </dgm:prSet>
      <dgm:spPr/>
    </dgm:pt>
    <dgm:pt modelId="{9AAC8FA6-FD60-4E36-83FC-12A66DBBE86E}" type="pres">
      <dgm:prSet presAssocID="{5CC99FCB-16FE-47F4-9389-147E7D60BC14}" presName="aSpace" presStyleCnt="0"/>
      <dgm:spPr/>
    </dgm:pt>
    <dgm:pt modelId="{A4C30FB6-F2F4-4F77-BCFF-9A142456E7AB}" type="pres">
      <dgm:prSet presAssocID="{E6C9B97A-D7AF-4908-9684-FF1C96F3E38E}" presName="compNode" presStyleCnt="0"/>
      <dgm:spPr/>
    </dgm:pt>
    <dgm:pt modelId="{F706B246-9AEA-42A4-82D7-9A81D2473587}" type="pres">
      <dgm:prSet presAssocID="{E6C9B97A-D7AF-4908-9684-FF1C96F3E38E}" presName="aNode" presStyleLbl="bgShp" presStyleIdx="2" presStyleCnt="3"/>
      <dgm:spPr/>
    </dgm:pt>
    <dgm:pt modelId="{21B6AC6D-FB05-4BAB-8E3E-2B3EEE0CA1DD}" type="pres">
      <dgm:prSet presAssocID="{E6C9B97A-D7AF-4908-9684-FF1C96F3E38E}" presName="textNode" presStyleLbl="bgShp" presStyleIdx="2" presStyleCnt="3"/>
      <dgm:spPr/>
    </dgm:pt>
    <dgm:pt modelId="{C3D2510F-DC5D-405A-AFBC-4BF6BBECC3B6}" type="pres">
      <dgm:prSet presAssocID="{E6C9B97A-D7AF-4908-9684-FF1C96F3E38E}" presName="compChildNode" presStyleCnt="0"/>
      <dgm:spPr/>
    </dgm:pt>
    <dgm:pt modelId="{60B73501-AD92-4544-B7CA-5E7B2533AC96}" type="pres">
      <dgm:prSet presAssocID="{E6C9B97A-D7AF-4908-9684-FF1C96F3E38E}" presName="theInnerList" presStyleCnt="0"/>
      <dgm:spPr/>
    </dgm:pt>
    <dgm:pt modelId="{D824E8C0-A793-40B7-A3D8-EBC33F489A95}" type="pres">
      <dgm:prSet presAssocID="{0DE8C75D-0B6E-4BB9-9B5E-7DEEDB43F042}" presName="childNode" presStyleLbl="node1" presStyleIdx="6" presStyleCnt="9">
        <dgm:presLayoutVars>
          <dgm:bulletEnabled val="1"/>
        </dgm:presLayoutVars>
      </dgm:prSet>
      <dgm:spPr/>
    </dgm:pt>
    <dgm:pt modelId="{A2F7BE1D-9496-4C44-9D01-8C1FBD86B82C}" type="pres">
      <dgm:prSet presAssocID="{0DE8C75D-0B6E-4BB9-9B5E-7DEEDB43F042}" presName="aSpace2" presStyleCnt="0"/>
      <dgm:spPr/>
    </dgm:pt>
    <dgm:pt modelId="{0A1A85AA-9A85-4027-98D8-7DD9DB4F041D}" type="pres">
      <dgm:prSet presAssocID="{1C642807-365B-4363-9A96-EE86086E52AE}" presName="childNode" presStyleLbl="node1" presStyleIdx="7" presStyleCnt="9">
        <dgm:presLayoutVars>
          <dgm:bulletEnabled val="1"/>
        </dgm:presLayoutVars>
      </dgm:prSet>
      <dgm:spPr/>
    </dgm:pt>
    <dgm:pt modelId="{77824E07-5052-4430-BB8C-F92DB05F5CE8}" type="pres">
      <dgm:prSet presAssocID="{1C642807-365B-4363-9A96-EE86086E52AE}" presName="aSpace2" presStyleCnt="0"/>
      <dgm:spPr/>
    </dgm:pt>
    <dgm:pt modelId="{0F6524FB-AF90-48C6-AD5A-1755CD122953}" type="pres">
      <dgm:prSet presAssocID="{EFCA3D53-03BF-4CA5-BFCB-D8EAB391F99E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510C1506-B6F8-42BD-9D0E-FA5C8EA8108D}" type="presOf" srcId="{4DF9DE0B-38E9-458D-BDCF-B2B2B98E453E}" destId="{AC9856EF-CA40-4155-8538-2457AEC181E4}" srcOrd="0" destOrd="0" presId="urn:microsoft.com/office/officeart/2005/8/layout/lProcess2"/>
    <dgm:cxn modelId="{4BCBD60B-0E57-4FB4-AFCB-A8ED98B80DEC}" type="presOf" srcId="{FBF6F0F4-9AE0-4916-9228-29109D124750}" destId="{683E2AA3-7F95-46DB-B4A6-5DCFDE51FB40}" srcOrd="1" destOrd="0" presId="urn:microsoft.com/office/officeart/2005/8/layout/lProcess2"/>
    <dgm:cxn modelId="{9EAE0715-D844-40F6-A301-483EE5D58279}" srcId="{E87DC065-A6CE-48B8-852D-A4BE02DD7327}" destId="{5CC99FCB-16FE-47F4-9389-147E7D60BC14}" srcOrd="1" destOrd="0" parTransId="{D8DE7793-CEA4-4FD5-B3C0-EDEE0C5653EF}" sibTransId="{6760490C-5BD2-4E99-984D-FB7C575561B6}"/>
    <dgm:cxn modelId="{6AF0D527-545F-4104-8159-4D2B31914ABD}" srcId="{5CC99FCB-16FE-47F4-9389-147E7D60BC14}" destId="{4DF9DE0B-38E9-458D-BDCF-B2B2B98E453E}" srcOrd="2" destOrd="0" parTransId="{5C86B410-6B3E-4CD6-88E0-A2CD392B164B}" sibTransId="{B3AA01EB-AFB6-4043-A0AA-88A43510CAC9}"/>
    <dgm:cxn modelId="{6DAC7B39-5858-40E7-9B42-D975E8EDAFDB}" type="presOf" srcId="{E6C9B97A-D7AF-4908-9684-FF1C96F3E38E}" destId="{F706B246-9AEA-42A4-82D7-9A81D2473587}" srcOrd="0" destOrd="0" presId="urn:microsoft.com/office/officeart/2005/8/layout/lProcess2"/>
    <dgm:cxn modelId="{4C217C39-4F78-495B-8311-83BA0D505EE4}" type="presOf" srcId="{FBF6F0F4-9AE0-4916-9228-29109D124750}" destId="{796A6D53-BAA2-44DC-848A-9B0278C08961}" srcOrd="0" destOrd="0" presId="urn:microsoft.com/office/officeart/2005/8/layout/lProcess2"/>
    <dgm:cxn modelId="{87C55146-5501-4045-811A-D5729A038F1E}" type="presOf" srcId="{E87DC065-A6CE-48B8-852D-A4BE02DD7327}" destId="{21609DB9-B54D-4D09-BA06-3EE3D043E1C6}" srcOrd="0" destOrd="0" presId="urn:microsoft.com/office/officeart/2005/8/layout/lProcess2"/>
    <dgm:cxn modelId="{BE852048-F693-4FB2-A84F-FCBCB6394BB3}" type="presOf" srcId="{D3790233-7569-4DC6-A5C0-02FD4496547D}" destId="{51E6B32B-97F1-421A-AFB8-B7E74477F66A}" srcOrd="0" destOrd="0" presId="urn:microsoft.com/office/officeart/2005/8/layout/lProcess2"/>
    <dgm:cxn modelId="{1338205E-665E-4CC2-9155-51E2B7EABA3D}" type="presOf" srcId="{E6C9B97A-D7AF-4908-9684-FF1C96F3E38E}" destId="{21B6AC6D-FB05-4BAB-8E3E-2B3EEE0CA1DD}" srcOrd="1" destOrd="0" presId="urn:microsoft.com/office/officeart/2005/8/layout/lProcess2"/>
    <dgm:cxn modelId="{9164E762-B47E-4464-9150-3701E739D83D}" srcId="{E6C9B97A-D7AF-4908-9684-FF1C96F3E38E}" destId="{0DE8C75D-0B6E-4BB9-9B5E-7DEEDB43F042}" srcOrd="0" destOrd="0" parTransId="{BC7FA078-0C66-4EB5-8C59-6CA0F6BF7F34}" sibTransId="{7ADFE1E8-A6C2-4AE1-BC44-95F1C209E990}"/>
    <dgm:cxn modelId="{F7783268-4BE2-48D6-9375-E36DEDB7ED3A}" type="presOf" srcId="{56DAFC5B-1E70-4BEA-A3B5-2A0478D215BE}" destId="{B26B6286-9E15-4F9D-A8EC-AE055B6A102D}" srcOrd="0" destOrd="0" presId="urn:microsoft.com/office/officeart/2005/8/layout/lProcess2"/>
    <dgm:cxn modelId="{CB56DD69-331E-4048-BAE4-7AA049BFFDEF}" srcId="{E87DC065-A6CE-48B8-852D-A4BE02DD7327}" destId="{FBF6F0F4-9AE0-4916-9228-29109D124750}" srcOrd="0" destOrd="0" parTransId="{F723F231-B422-4178-A3FB-E922012EAA49}" sibTransId="{82D606A6-69B0-493C-951A-413ECD1611CD}"/>
    <dgm:cxn modelId="{F8531D78-9781-47A5-A399-D0309B54650D}" type="presOf" srcId="{5CC99FCB-16FE-47F4-9389-147E7D60BC14}" destId="{52B5CCE8-0E42-47B3-BDCB-DD61FF597CB8}" srcOrd="0" destOrd="0" presId="urn:microsoft.com/office/officeart/2005/8/layout/lProcess2"/>
    <dgm:cxn modelId="{DB909D7D-CCD0-4885-B4D4-5E1DA8A5A15B}" srcId="{FBF6F0F4-9AE0-4916-9228-29109D124750}" destId="{56DAFC5B-1E70-4BEA-A3B5-2A0478D215BE}" srcOrd="2" destOrd="0" parTransId="{EA73BDC8-05D4-43DA-916D-2D456570B36D}" sibTransId="{EF785C75-00D0-492F-BF77-EEF933ECD28D}"/>
    <dgm:cxn modelId="{C26CD17E-D590-410C-8E33-E065CB534E97}" srcId="{5CC99FCB-16FE-47F4-9389-147E7D60BC14}" destId="{85E116C4-8C15-4CAC-A7C5-7571DE3C0F0C}" srcOrd="1" destOrd="0" parTransId="{98292DD9-9712-496B-A833-282D8D7BAE56}" sibTransId="{B393EBDE-FEDB-4284-8FDE-2EBA97B77E66}"/>
    <dgm:cxn modelId="{C544F688-4EED-4DE6-A741-F7F0A9FA0713}" type="presOf" srcId="{0DE8C75D-0B6E-4BB9-9B5E-7DEEDB43F042}" destId="{D824E8C0-A793-40B7-A3D8-EBC33F489A95}" srcOrd="0" destOrd="0" presId="urn:microsoft.com/office/officeart/2005/8/layout/lProcess2"/>
    <dgm:cxn modelId="{54DFB189-556C-4633-B131-A0A4083F3E0D}" srcId="{E87DC065-A6CE-48B8-852D-A4BE02DD7327}" destId="{E6C9B97A-D7AF-4908-9684-FF1C96F3E38E}" srcOrd="2" destOrd="0" parTransId="{AEDE275A-B92D-4DE4-8624-8C9DE5A5F0D5}" sibTransId="{8ABD3B4F-78AD-4E39-864D-6F06547E2A01}"/>
    <dgm:cxn modelId="{1CA37E8F-0B18-4E02-B2EF-BB73D80F0829}" type="presOf" srcId="{5CC99FCB-16FE-47F4-9389-147E7D60BC14}" destId="{D2850C0C-2584-42CB-9AD5-AAE1D67D54C0}" srcOrd="1" destOrd="0" presId="urn:microsoft.com/office/officeart/2005/8/layout/lProcess2"/>
    <dgm:cxn modelId="{647B5598-D263-4C29-8816-B985556B7238}" type="presOf" srcId="{85E116C4-8C15-4CAC-A7C5-7571DE3C0F0C}" destId="{ABD800C7-20B0-4068-9693-98F13EC103BA}" srcOrd="0" destOrd="0" presId="urn:microsoft.com/office/officeart/2005/8/layout/lProcess2"/>
    <dgm:cxn modelId="{BA2B26A3-BD55-40EB-898F-E99D7E1FE8AF}" srcId="{E6C9B97A-D7AF-4908-9684-FF1C96F3E38E}" destId="{EFCA3D53-03BF-4CA5-BFCB-D8EAB391F99E}" srcOrd="2" destOrd="0" parTransId="{8E9E7DAC-C11D-4F75-AEDB-4EC413D46CE1}" sibTransId="{8F534E25-85C7-4F92-8420-8FFD4B1656CE}"/>
    <dgm:cxn modelId="{A3A4C2B0-C8E8-41D2-948A-D65DD965AE8C}" srcId="{FBF6F0F4-9AE0-4916-9228-29109D124750}" destId="{2BD1588A-3330-4F22-9CBF-D050B87ED918}" srcOrd="0" destOrd="0" parTransId="{0F183245-499F-4418-BFCB-45D50A81CCD2}" sibTransId="{BC16EADC-C40E-4E00-90C6-5CE8F6728D91}"/>
    <dgm:cxn modelId="{91E097B3-3051-47EA-AD36-60D30DFC4A6A}" srcId="{FBF6F0F4-9AE0-4916-9228-29109D124750}" destId="{CED4A29F-0E07-41AF-8D1E-4C97416B50E8}" srcOrd="1" destOrd="0" parTransId="{8A429D16-19C5-4C06-B650-5B62FF938DE2}" sibTransId="{EC0D00B4-5978-43F7-9A00-2797FABD96DA}"/>
    <dgm:cxn modelId="{3068A4BC-65D4-4109-9582-D5F8FED56424}" srcId="{5CC99FCB-16FE-47F4-9389-147E7D60BC14}" destId="{D3790233-7569-4DC6-A5C0-02FD4496547D}" srcOrd="0" destOrd="0" parTransId="{97548E37-12C5-42AA-8C9C-5406436697D1}" sibTransId="{0EBACAFE-E279-4087-9430-ED9D4A5DF03C}"/>
    <dgm:cxn modelId="{53177DBD-2FB1-42CB-BB0E-AD73F1E6372C}" type="presOf" srcId="{CED4A29F-0E07-41AF-8D1E-4C97416B50E8}" destId="{D87728EF-4C51-4C4E-BCCE-2F30FCEDC39A}" srcOrd="0" destOrd="0" presId="urn:microsoft.com/office/officeart/2005/8/layout/lProcess2"/>
    <dgm:cxn modelId="{2D9D02E8-5AC9-42CA-B927-359387BE4087}" type="presOf" srcId="{1C642807-365B-4363-9A96-EE86086E52AE}" destId="{0A1A85AA-9A85-4027-98D8-7DD9DB4F041D}" srcOrd="0" destOrd="0" presId="urn:microsoft.com/office/officeart/2005/8/layout/lProcess2"/>
    <dgm:cxn modelId="{A60FB3EE-3560-4304-AFC8-66C727D84252}" type="presOf" srcId="{EFCA3D53-03BF-4CA5-BFCB-D8EAB391F99E}" destId="{0F6524FB-AF90-48C6-AD5A-1755CD122953}" srcOrd="0" destOrd="0" presId="urn:microsoft.com/office/officeart/2005/8/layout/lProcess2"/>
    <dgm:cxn modelId="{F04D06F4-182A-46B1-816C-B16729D8AAEC}" srcId="{E6C9B97A-D7AF-4908-9684-FF1C96F3E38E}" destId="{1C642807-365B-4363-9A96-EE86086E52AE}" srcOrd="1" destOrd="0" parTransId="{ABE1ED1F-275D-4A98-9885-AFDDAA31256E}" sibTransId="{F5B61B53-C89E-43A3-89D5-F84E1769CF61}"/>
    <dgm:cxn modelId="{6A647CFA-64FF-4800-A2D4-74C1EA635492}" type="presOf" srcId="{2BD1588A-3330-4F22-9CBF-D050B87ED918}" destId="{FCADF537-1EAB-4336-B673-AC51E652B645}" srcOrd="0" destOrd="0" presId="urn:microsoft.com/office/officeart/2005/8/layout/lProcess2"/>
    <dgm:cxn modelId="{DAC75AC8-E197-4ABD-87C8-40575506785D}" type="presParOf" srcId="{21609DB9-B54D-4D09-BA06-3EE3D043E1C6}" destId="{B8D4E2FF-33E4-41BF-BA31-4754C158E8D1}" srcOrd="0" destOrd="0" presId="urn:microsoft.com/office/officeart/2005/8/layout/lProcess2"/>
    <dgm:cxn modelId="{1492C40C-787B-40A3-9D9B-78571D1445B4}" type="presParOf" srcId="{B8D4E2FF-33E4-41BF-BA31-4754C158E8D1}" destId="{796A6D53-BAA2-44DC-848A-9B0278C08961}" srcOrd="0" destOrd="0" presId="urn:microsoft.com/office/officeart/2005/8/layout/lProcess2"/>
    <dgm:cxn modelId="{6538DA9C-81F1-45F6-91CE-D9E2DB208482}" type="presParOf" srcId="{B8D4E2FF-33E4-41BF-BA31-4754C158E8D1}" destId="{683E2AA3-7F95-46DB-B4A6-5DCFDE51FB40}" srcOrd="1" destOrd="0" presId="urn:microsoft.com/office/officeart/2005/8/layout/lProcess2"/>
    <dgm:cxn modelId="{20B8BEAC-8DE3-45A1-875E-FE965FF4C8F2}" type="presParOf" srcId="{B8D4E2FF-33E4-41BF-BA31-4754C158E8D1}" destId="{0901D57B-F32A-42E1-997C-971CB0463749}" srcOrd="2" destOrd="0" presId="urn:microsoft.com/office/officeart/2005/8/layout/lProcess2"/>
    <dgm:cxn modelId="{077DE1F5-ADED-4A85-BDE2-08312C5EA14A}" type="presParOf" srcId="{0901D57B-F32A-42E1-997C-971CB0463749}" destId="{FF2EE2EC-9248-49EF-97F6-48692EEAD3B5}" srcOrd="0" destOrd="0" presId="urn:microsoft.com/office/officeart/2005/8/layout/lProcess2"/>
    <dgm:cxn modelId="{A38E9B6D-27F4-4BC1-900F-A88A07FCEDC3}" type="presParOf" srcId="{FF2EE2EC-9248-49EF-97F6-48692EEAD3B5}" destId="{FCADF537-1EAB-4336-B673-AC51E652B645}" srcOrd="0" destOrd="0" presId="urn:microsoft.com/office/officeart/2005/8/layout/lProcess2"/>
    <dgm:cxn modelId="{AFCF1537-9B96-4ACB-BA60-AE899A608486}" type="presParOf" srcId="{FF2EE2EC-9248-49EF-97F6-48692EEAD3B5}" destId="{E0C7BD99-57D8-4818-87ED-989708C48E06}" srcOrd="1" destOrd="0" presId="urn:microsoft.com/office/officeart/2005/8/layout/lProcess2"/>
    <dgm:cxn modelId="{F23461A8-5ED8-4BAC-AA0C-6E90F8AED757}" type="presParOf" srcId="{FF2EE2EC-9248-49EF-97F6-48692EEAD3B5}" destId="{D87728EF-4C51-4C4E-BCCE-2F30FCEDC39A}" srcOrd="2" destOrd="0" presId="urn:microsoft.com/office/officeart/2005/8/layout/lProcess2"/>
    <dgm:cxn modelId="{8DFFEEA5-BD84-45D1-A367-638EE5B8A2CA}" type="presParOf" srcId="{FF2EE2EC-9248-49EF-97F6-48692EEAD3B5}" destId="{87C4D915-1A9A-48A9-98A6-3E3735F2EECA}" srcOrd="3" destOrd="0" presId="urn:microsoft.com/office/officeart/2005/8/layout/lProcess2"/>
    <dgm:cxn modelId="{DCC3370F-B2B2-475F-8010-A02D4B700D02}" type="presParOf" srcId="{FF2EE2EC-9248-49EF-97F6-48692EEAD3B5}" destId="{B26B6286-9E15-4F9D-A8EC-AE055B6A102D}" srcOrd="4" destOrd="0" presId="urn:microsoft.com/office/officeart/2005/8/layout/lProcess2"/>
    <dgm:cxn modelId="{353532C5-17E6-4B95-8A16-DC6D99D718B6}" type="presParOf" srcId="{21609DB9-B54D-4D09-BA06-3EE3D043E1C6}" destId="{169914BA-EC5F-4C94-AE60-F770A4107A50}" srcOrd="1" destOrd="0" presId="urn:microsoft.com/office/officeart/2005/8/layout/lProcess2"/>
    <dgm:cxn modelId="{0AFFFFA8-F89C-42C5-A615-8B7FF3ACCD92}" type="presParOf" srcId="{21609DB9-B54D-4D09-BA06-3EE3D043E1C6}" destId="{881F1F1A-DE08-4A15-A24F-414420E93E7B}" srcOrd="2" destOrd="0" presId="urn:microsoft.com/office/officeart/2005/8/layout/lProcess2"/>
    <dgm:cxn modelId="{B49C17ED-6755-4C71-9822-61E7BC645C1F}" type="presParOf" srcId="{881F1F1A-DE08-4A15-A24F-414420E93E7B}" destId="{52B5CCE8-0E42-47B3-BDCB-DD61FF597CB8}" srcOrd="0" destOrd="0" presId="urn:microsoft.com/office/officeart/2005/8/layout/lProcess2"/>
    <dgm:cxn modelId="{F32EB5C2-11C8-41DC-812C-C9005D2A098B}" type="presParOf" srcId="{881F1F1A-DE08-4A15-A24F-414420E93E7B}" destId="{D2850C0C-2584-42CB-9AD5-AAE1D67D54C0}" srcOrd="1" destOrd="0" presId="urn:microsoft.com/office/officeart/2005/8/layout/lProcess2"/>
    <dgm:cxn modelId="{EAD03EA6-7C48-4BA4-8531-7AA0219164FB}" type="presParOf" srcId="{881F1F1A-DE08-4A15-A24F-414420E93E7B}" destId="{3CD5F26D-95BA-423C-88FC-1997B5C879BD}" srcOrd="2" destOrd="0" presId="urn:microsoft.com/office/officeart/2005/8/layout/lProcess2"/>
    <dgm:cxn modelId="{9C29BCDE-2C84-454E-9C47-1F2815527F1F}" type="presParOf" srcId="{3CD5F26D-95BA-423C-88FC-1997B5C879BD}" destId="{E9DCA405-0E79-49D0-B6A9-56CC27AA3C6D}" srcOrd="0" destOrd="0" presId="urn:microsoft.com/office/officeart/2005/8/layout/lProcess2"/>
    <dgm:cxn modelId="{6BA365A5-E3E8-458A-92F5-C9B16F575FE6}" type="presParOf" srcId="{E9DCA405-0E79-49D0-B6A9-56CC27AA3C6D}" destId="{51E6B32B-97F1-421A-AFB8-B7E74477F66A}" srcOrd="0" destOrd="0" presId="urn:microsoft.com/office/officeart/2005/8/layout/lProcess2"/>
    <dgm:cxn modelId="{A3F2E002-B070-48A7-89CB-774152DD4923}" type="presParOf" srcId="{E9DCA405-0E79-49D0-B6A9-56CC27AA3C6D}" destId="{BBBF429C-7041-41A0-8BDD-333529CC4A47}" srcOrd="1" destOrd="0" presId="urn:microsoft.com/office/officeart/2005/8/layout/lProcess2"/>
    <dgm:cxn modelId="{B303AB77-CD4D-4052-891F-8D02BF5AEBA2}" type="presParOf" srcId="{E9DCA405-0E79-49D0-B6A9-56CC27AA3C6D}" destId="{ABD800C7-20B0-4068-9693-98F13EC103BA}" srcOrd="2" destOrd="0" presId="urn:microsoft.com/office/officeart/2005/8/layout/lProcess2"/>
    <dgm:cxn modelId="{DECB3C01-1712-4E56-ABB1-4E45F1918872}" type="presParOf" srcId="{E9DCA405-0E79-49D0-B6A9-56CC27AA3C6D}" destId="{4465366F-3283-4345-B9C0-68D6B6FD3A45}" srcOrd="3" destOrd="0" presId="urn:microsoft.com/office/officeart/2005/8/layout/lProcess2"/>
    <dgm:cxn modelId="{69CAEE11-EBCA-4ED6-B57C-26F8A163098C}" type="presParOf" srcId="{E9DCA405-0E79-49D0-B6A9-56CC27AA3C6D}" destId="{AC9856EF-CA40-4155-8538-2457AEC181E4}" srcOrd="4" destOrd="0" presId="urn:microsoft.com/office/officeart/2005/8/layout/lProcess2"/>
    <dgm:cxn modelId="{42BC9B44-2975-4B36-B84C-BDE39344644B}" type="presParOf" srcId="{21609DB9-B54D-4D09-BA06-3EE3D043E1C6}" destId="{9AAC8FA6-FD60-4E36-83FC-12A66DBBE86E}" srcOrd="3" destOrd="0" presId="urn:microsoft.com/office/officeart/2005/8/layout/lProcess2"/>
    <dgm:cxn modelId="{AD0B6358-B309-419B-9C44-D5F62D37F418}" type="presParOf" srcId="{21609DB9-B54D-4D09-BA06-3EE3D043E1C6}" destId="{A4C30FB6-F2F4-4F77-BCFF-9A142456E7AB}" srcOrd="4" destOrd="0" presId="urn:microsoft.com/office/officeart/2005/8/layout/lProcess2"/>
    <dgm:cxn modelId="{905112E2-AC66-4AE2-B591-10CFF7AFE5D8}" type="presParOf" srcId="{A4C30FB6-F2F4-4F77-BCFF-9A142456E7AB}" destId="{F706B246-9AEA-42A4-82D7-9A81D2473587}" srcOrd="0" destOrd="0" presId="urn:microsoft.com/office/officeart/2005/8/layout/lProcess2"/>
    <dgm:cxn modelId="{281C28A8-789A-497F-B566-D3609AFBAFB6}" type="presParOf" srcId="{A4C30FB6-F2F4-4F77-BCFF-9A142456E7AB}" destId="{21B6AC6D-FB05-4BAB-8E3E-2B3EEE0CA1DD}" srcOrd="1" destOrd="0" presId="urn:microsoft.com/office/officeart/2005/8/layout/lProcess2"/>
    <dgm:cxn modelId="{D7DDE7F6-7E40-4E37-A161-B007827C280B}" type="presParOf" srcId="{A4C30FB6-F2F4-4F77-BCFF-9A142456E7AB}" destId="{C3D2510F-DC5D-405A-AFBC-4BF6BBECC3B6}" srcOrd="2" destOrd="0" presId="urn:microsoft.com/office/officeart/2005/8/layout/lProcess2"/>
    <dgm:cxn modelId="{FF2814A0-A972-4DB1-B246-959D9708A241}" type="presParOf" srcId="{C3D2510F-DC5D-405A-AFBC-4BF6BBECC3B6}" destId="{60B73501-AD92-4544-B7CA-5E7B2533AC96}" srcOrd="0" destOrd="0" presId="urn:microsoft.com/office/officeart/2005/8/layout/lProcess2"/>
    <dgm:cxn modelId="{6333EC19-4E66-482F-A193-6225AFC5013A}" type="presParOf" srcId="{60B73501-AD92-4544-B7CA-5E7B2533AC96}" destId="{D824E8C0-A793-40B7-A3D8-EBC33F489A95}" srcOrd="0" destOrd="0" presId="urn:microsoft.com/office/officeart/2005/8/layout/lProcess2"/>
    <dgm:cxn modelId="{01EF8EB2-57A1-4351-BC40-8303045391CD}" type="presParOf" srcId="{60B73501-AD92-4544-B7CA-5E7B2533AC96}" destId="{A2F7BE1D-9496-4C44-9D01-8C1FBD86B82C}" srcOrd="1" destOrd="0" presId="urn:microsoft.com/office/officeart/2005/8/layout/lProcess2"/>
    <dgm:cxn modelId="{36DBA87D-6A73-4742-89D3-DFB47ECFE47C}" type="presParOf" srcId="{60B73501-AD92-4544-B7CA-5E7B2533AC96}" destId="{0A1A85AA-9A85-4027-98D8-7DD9DB4F041D}" srcOrd="2" destOrd="0" presId="urn:microsoft.com/office/officeart/2005/8/layout/lProcess2"/>
    <dgm:cxn modelId="{4726D064-F9C5-4ECF-9F6D-CF2269D1EEDD}" type="presParOf" srcId="{60B73501-AD92-4544-B7CA-5E7B2533AC96}" destId="{77824E07-5052-4430-BB8C-F92DB05F5CE8}" srcOrd="3" destOrd="0" presId="urn:microsoft.com/office/officeart/2005/8/layout/lProcess2"/>
    <dgm:cxn modelId="{2B018A9F-A4D4-4543-B10B-B326270C78E0}" type="presParOf" srcId="{60B73501-AD92-4544-B7CA-5E7B2533AC96}" destId="{0F6524FB-AF90-48C6-AD5A-1755CD12295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074A97-DCC4-4989-9A1B-C5FD26EF057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F20A10-EDE5-44F4-BE8A-E07B4BDB6F0D}" type="parTrans" cxnId="{C0072E0C-F549-47AF-8A3E-7D4A22552402}">
      <dgm:prSet/>
      <dgm:spPr/>
      <dgm:t>
        <a:bodyPr/>
        <a:lstStyle/>
        <a:p>
          <a:endParaRPr lang="en-US"/>
        </a:p>
      </dgm:t>
    </dgm:pt>
    <dgm:pt modelId="{11A7E980-ECBF-4E50-AE3B-030C39143173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/>
            <a:t>WEIS continues for period of time</a:t>
          </a:r>
        </a:p>
      </dgm:t>
    </dgm:pt>
    <dgm:pt modelId="{4236809D-A7E9-416E-970E-F83BBDF11F06}" type="parTrans" cxnId="{85252D70-8D09-4ADE-9900-B40D71B635E2}">
      <dgm:prSet/>
      <dgm:spPr/>
      <dgm:t>
        <a:bodyPr/>
        <a:lstStyle/>
        <a:p>
          <a:endParaRPr lang="en-US"/>
        </a:p>
      </dgm:t>
    </dgm:pt>
    <dgm:pt modelId="{9A1B7BB4-E9F9-4321-9CCF-C632D53EB636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Imbalance market a great introduction to markets</a:t>
          </a:r>
        </a:p>
      </dgm:t>
    </dgm:pt>
    <dgm:pt modelId="{9A3C6DC5-D146-4DE5-BB3B-096BD47DF880}" type="sibTrans" cxnId="{85252D70-8D09-4ADE-9900-B40D71B635E2}">
      <dgm:prSet/>
      <dgm:spPr/>
      <dgm:t>
        <a:bodyPr/>
        <a:lstStyle/>
        <a:p>
          <a:endParaRPr lang="en-US"/>
        </a:p>
      </dgm:t>
    </dgm:pt>
    <dgm:pt modelId="{1C459579-BE03-4106-B4E6-5A76B9F31292}" type="parTrans" cxnId="{F6D0AB41-A62F-4E3B-96EB-B633A20D9996}">
      <dgm:prSet/>
      <dgm:spPr/>
      <dgm:t>
        <a:bodyPr/>
        <a:lstStyle/>
        <a:p>
          <a:endParaRPr lang="en-US"/>
        </a:p>
      </dgm:t>
    </dgm:pt>
    <dgm:pt modelId="{6A5BA214-EA26-4030-A938-C6D73B6A9052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Short-term solution for market participants</a:t>
          </a:r>
        </a:p>
      </dgm:t>
    </dgm:pt>
    <dgm:pt modelId="{F4C5C177-4132-4E44-90AF-16932862C752}" type="sibTrans" cxnId="{F6D0AB41-A62F-4E3B-96EB-B633A20D9996}">
      <dgm:prSet/>
      <dgm:spPr/>
      <dgm:t>
        <a:bodyPr/>
        <a:lstStyle/>
        <a:p>
          <a:endParaRPr lang="en-US"/>
        </a:p>
      </dgm:t>
    </dgm:pt>
    <dgm:pt modelId="{785A1BF8-27EF-4C1E-AC46-834EF19D5BD1}" type="sibTrans" cxnId="{C0072E0C-F549-47AF-8A3E-7D4A22552402}">
      <dgm:prSet/>
      <dgm:spPr/>
      <dgm:t>
        <a:bodyPr/>
        <a:lstStyle/>
        <a:p>
          <a:endParaRPr lang="en-US"/>
        </a:p>
      </dgm:t>
    </dgm:pt>
    <dgm:pt modelId="{C24005CD-CFD2-47A8-A86E-5F4E2C753B1A}" type="parTrans" cxnId="{0B1F6271-FBB6-4EA1-89B8-67C85EEEE041}">
      <dgm:prSet/>
      <dgm:spPr/>
      <dgm:t>
        <a:bodyPr/>
        <a:lstStyle/>
        <a:p>
          <a:endParaRPr lang="en-US"/>
        </a:p>
      </dgm:t>
    </dgm:pt>
    <dgm:pt modelId="{288AE5A6-7CB5-407F-8BC5-08600CCF1531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/>
            <a:t>RTO development</a:t>
          </a:r>
        </a:p>
      </dgm:t>
    </dgm:pt>
    <dgm:pt modelId="{182D1FB0-AB4C-4F77-BD51-CC54C81062B1}" type="parTrans" cxnId="{BC6BC2A8-6725-4306-98E7-CB973CDCD8A4}">
      <dgm:prSet/>
      <dgm:spPr/>
      <dgm:t>
        <a:bodyPr/>
        <a:lstStyle/>
        <a:p>
          <a:endParaRPr lang="en-US"/>
        </a:p>
      </dgm:t>
    </dgm:pt>
    <dgm:pt modelId="{37B85C0F-6F70-4A55-84C7-40E003FAA0FB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Provides long-term solution to market needs</a:t>
          </a:r>
        </a:p>
      </dgm:t>
    </dgm:pt>
    <dgm:pt modelId="{08C737F1-6753-4E4F-B513-7CE2BDDDE6BB}" type="sibTrans" cxnId="{BC6BC2A8-6725-4306-98E7-CB973CDCD8A4}">
      <dgm:prSet/>
      <dgm:spPr/>
      <dgm:t>
        <a:bodyPr/>
        <a:lstStyle/>
        <a:p>
          <a:endParaRPr lang="en-US"/>
        </a:p>
      </dgm:t>
    </dgm:pt>
    <dgm:pt modelId="{49CC28BF-FF89-4BAE-8DD4-20731A43CA42}" type="parTrans" cxnId="{970D4289-7976-4712-B926-80EBC30C39A0}">
      <dgm:prSet/>
      <dgm:spPr/>
      <dgm:t>
        <a:bodyPr/>
        <a:lstStyle/>
        <a:p>
          <a:endParaRPr lang="en-US"/>
        </a:p>
      </dgm:t>
    </dgm:pt>
    <dgm:pt modelId="{286ABE9B-5EEA-4976-883F-83C95C7AF520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Consolidated BA, Regional Planning, Unit Commitment</a:t>
          </a:r>
        </a:p>
      </dgm:t>
    </dgm:pt>
    <dgm:pt modelId="{C9365272-0BC3-4447-9814-6797DFD376C9}" type="sibTrans" cxnId="{970D4289-7976-4712-B926-80EBC30C39A0}">
      <dgm:prSet/>
      <dgm:spPr/>
      <dgm:t>
        <a:bodyPr/>
        <a:lstStyle/>
        <a:p>
          <a:endParaRPr lang="en-US"/>
        </a:p>
      </dgm:t>
    </dgm:pt>
    <dgm:pt modelId="{B6F729ED-00D1-4035-BA48-EDA7D4254B4A}" type="sibTrans" cxnId="{0B1F6271-FBB6-4EA1-89B8-67C85EEEE041}">
      <dgm:prSet/>
      <dgm:spPr/>
      <dgm:t>
        <a:bodyPr/>
        <a:lstStyle/>
        <a:p>
          <a:endParaRPr lang="en-US"/>
        </a:p>
      </dgm:t>
    </dgm:pt>
    <dgm:pt modelId="{DF065937-C62E-42A3-B347-6B1A0395F4D5}" type="parTrans" cxnId="{48AECF02-7561-4E16-958B-584A16C84741}">
      <dgm:prSet/>
      <dgm:spPr/>
      <dgm:t>
        <a:bodyPr/>
        <a:lstStyle/>
        <a:p>
          <a:endParaRPr lang="en-US"/>
        </a:p>
      </dgm:t>
    </dgm:pt>
    <dgm:pt modelId="{62EBC01B-AE21-40B7-98B6-AE1F6793D373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/>
            <a:t>Markets+ development</a:t>
          </a:r>
        </a:p>
      </dgm:t>
    </dgm:pt>
    <dgm:pt modelId="{CB6122AE-00D6-4C6C-BE9E-55EC34ED1930}" type="parTrans" cxnId="{610AD761-6A0E-40B7-BACF-A5B4046EA3FD}">
      <dgm:prSet/>
      <dgm:spPr/>
      <dgm:t>
        <a:bodyPr/>
        <a:lstStyle/>
        <a:p>
          <a:endParaRPr lang="en-US"/>
        </a:p>
      </dgm:t>
    </dgm:pt>
    <dgm:pt modelId="{C0D0AF3D-4B02-448F-9336-7F39509C7868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Possible long-term solution to meet some market needs</a:t>
          </a:r>
        </a:p>
      </dgm:t>
    </dgm:pt>
    <dgm:pt modelId="{9B4619DB-EB4A-48D0-AF5E-CE8B7D6760F7}" type="sibTrans" cxnId="{610AD761-6A0E-40B7-BACF-A5B4046EA3FD}">
      <dgm:prSet/>
      <dgm:spPr/>
      <dgm:t>
        <a:bodyPr/>
        <a:lstStyle/>
        <a:p>
          <a:endParaRPr lang="en-US"/>
        </a:p>
      </dgm:t>
    </dgm:pt>
    <dgm:pt modelId="{67E9C33C-3B21-4173-9789-CFAE64306ADE}" type="sibTrans" cxnId="{48AECF02-7561-4E16-958B-584A16C84741}">
      <dgm:prSet/>
      <dgm:spPr/>
      <dgm:t>
        <a:bodyPr/>
        <a:lstStyle/>
        <a:p>
          <a:endParaRPr lang="en-US"/>
        </a:p>
      </dgm:t>
    </dgm:pt>
    <dgm:pt modelId="{EB57007B-3AB4-4821-AD2E-8714658D061C}" type="pres">
      <dgm:prSet presAssocID="{6B074A97-DCC4-4989-9A1B-C5FD26EF057C}" presName="linear" presStyleCnt="0">
        <dgm:presLayoutVars>
          <dgm:animLvl val="lvl"/>
          <dgm:resizeHandles val="exact"/>
        </dgm:presLayoutVars>
      </dgm:prSet>
      <dgm:spPr/>
    </dgm:pt>
    <dgm:pt modelId="{9E03BE68-E8AB-4C8B-8FE4-2BB46254B534}" type="pres">
      <dgm:prSet presAssocID="{11A7E980-ECBF-4E50-AE3B-030C391431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5FE5AC-B8B8-4590-A1E2-63BF8E2B4AE7}" type="pres">
      <dgm:prSet presAssocID="{11A7E980-ECBF-4E50-AE3B-030C39143173}" presName="childText" presStyleLbl="revTx" presStyleIdx="0" presStyleCnt="3">
        <dgm:presLayoutVars>
          <dgm:bulletEnabled val="1"/>
        </dgm:presLayoutVars>
      </dgm:prSet>
      <dgm:spPr/>
    </dgm:pt>
    <dgm:pt modelId="{E3CC103A-8D2B-474B-AD3C-AC4ACE4B70FA}" type="pres">
      <dgm:prSet presAssocID="{288AE5A6-7CB5-407F-8BC5-08600CCF15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615418-2F23-41A0-9679-CB5EF586F265}" type="pres">
      <dgm:prSet presAssocID="{288AE5A6-7CB5-407F-8BC5-08600CCF1531}" presName="childText" presStyleLbl="revTx" presStyleIdx="1" presStyleCnt="3">
        <dgm:presLayoutVars>
          <dgm:bulletEnabled val="1"/>
        </dgm:presLayoutVars>
      </dgm:prSet>
      <dgm:spPr/>
    </dgm:pt>
    <dgm:pt modelId="{D09E2C44-C03D-4F3E-8193-719152E1D093}" type="pres">
      <dgm:prSet presAssocID="{62EBC01B-AE21-40B7-98B6-AE1F6793D3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6A0C19-A57E-4E00-B341-4E99A9BBDE8D}" type="pres">
      <dgm:prSet presAssocID="{62EBC01B-AE21-40B7-98B6-AE1F6793D37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8AECF02-7561-4E16-958B-584A16C84741}" srcId="{6B074A97-DCC4-4989-9A1B-C5FD26EF057C}" destId="{62EBC01B-AE21-40B7-98B6-AE1F6793D373}" srcOrd="2" destOrd="0" parTransId="{DF065937-C62E-42A3-B347-6B1A0395F4D5}" sibTransId="{67E9C33C-3B21-4173-9789-CFAE64306ADE}"/>
    <dgm:cxn modelId="{C0072E0C-F549-47AF-8A3E-7D4A22552402}" srcId="{6B074A97-DCC4-4989-9A1B-C5FD26EF057C}" destId="{11A7E980-ECBF-4E50-AE3B-030C39143173}" srcOrd="0" destOrd="0" parTransId="{CBF20A10-EDE5-44F4-BE8A-E07B4BDB6F0D}" sibTransId="{785A1BF8-27EF-4C1E-AC46-834EF19D5BD1}"/>
    <dgm:cxn modelId="{3C0E3E30-3664-4898-949E-7888686EC07B}" type="presOf" srcId="{37B85C0F-6F70-4A55-84C7-40E003FAA0FB}" destId="{D7615418-2F23-41A0-9679-CB5EF586F265}" srcOrd="0" destOrd="0" presId="urn:microsoft.com/office/officeart/2005/8/layout/vList2"/>
    <dgm:cxn modelId="{34FBD537-6445-4C27-A171-9D2274AEFC21}" type="presOf" srcId="{C0D0AF3D-4B02-448F-9336-7F39509C7868}" destId="{276A0C19-A57E-4E00-B341-4E99A9BBDE8D}" srcOrd="0" destOrd="0" presId="urn:microsoft.com/office/officeart/2005/8/layout/vList2"/>
    <dgm:cxn modelId="{21476939-2046-47FD-BD78-29D4BCED4565}" type="presOf" srcId="{6A5BA214-EA26-4030-A938-C6D73B6A9052}" destId="{145FE5AC-B8B8-4590-A1E2-63BF8E2B4AE7}" srcOrd="0" destOrd="1" presId="urn:microsoft.com/office/officeart/2005/8/layout/vList2"/>
    <dgm:cxn modelId="{27BB873B-6054-4487-9AC0-2961504DD870}" type="presOf" srcId="{286ABE9B-5EEA-4976-883F-83C95C7AF520}" destId="{D7615418-2F23-41A0-9679-CB5EF586F265}" srcOrd="0" destOrd="1" presId="urn:microsoft.com/office/officeart/2005/8/layout/vList2"/>
    <dgm:cxn modelId="{F6D0AB41-A62F-4E3B-96EB-B633A20D9996}" srcId="{11A7E980-ECBF-4E50-AE3B-030C39143173}" destId="{6A5BA214-EA26-4030-A938-C6D73B6A9052}" srcOrd="1" destOrd="0" parTransId="{1C459579-BE03-4106-B4E6-5A76B9F31292}" sibTransId="{F4C5C177-4132-4E44-90AF-16932862C752}"/>
    <dgm:cxn modelId="{610AD761-6A0E-40B7-BACF-A5B4046EA3FD}" srcId="{62EBC01B-AE21-40B7-98B6-AE1F6793D373}" destId="{C0D0AF3D-4B02-448F-9336-7F39509C7868}" srcOrd="0" destOrd="0" parTransId="{CB6122AE-00D6-4C6C-BE9E-55EC34ED1930}" sibTransId="{9B4619DB-EB4A-48D0-AF5E-CE8B7D6760F7}"/>
    <dgm:cxn modelId="{87E23A6A-533F-4AB4-9D4D-D6BF4DAD8044}" type="presOf" srcId="{11A7E980-ECBF-4E50-AE3B-030C39143173}" destId="{9E03BE68-E8AB-4C8B-8FE4-2BB46254B534}" srcOrd="0" destOrd="0" presId="urn:microsoft.com/office/officeart/2005/8/layout/vList2"/>
    <dgm:cxn modelId="{85252D70-8D09-4ADE-9900-B40D71B635E2}" srcId="{11A7E980-ECBF-4E50-AE3B-030C39143173}" destId="{9A1B7BB4-E9F9-4321-9CCF-C632D53EB636}" srcOrd="0" destOrd="0" parTransId="{4236809D-A7E9-416E-970E-F83BBDF11F06}" sibTransId="{9A3C6DC5-D146-4DE5-BB3B-096BD47DF880}"/>
    <dgm:cxn modelId="{0B1F6271-FBB6-4EA1-89B8-67C85EEEE041}" srcId="{6B074A97-DCC4-4989-9A1B-C5FD26EF057C}" destId="{288AE5A6-7CB5-407F-8BC5-08600CCF1531}" srcOrd="1" destOrd="0" parTransId="{C24005CD-CFD2-47A8-A86E-5F4E2C753B1A}" sibTransId="{B6F729ED-00D1-4035-BA48-EDA7D4254B4A}"/>
    <dgm:cxn modelId="{970D4289-7976-4712-B926-80EBC30C39A0}" srcId="{288AE5A6-7CB5-407F-8BC5-08600CCF1531}" destId="{286ABE9B-5EEA-4976-883F-83C95C7AF520}" srcOrd="1" destOrd="0" parTransId="{49CC28BF-FF89-4BAE-8DD4-20731A43CA42}" sibTransId="{C9365272-0BC3-4447-9814-6797DFD376C9}"/>
    <dgm:cxn modelId="{D253DB97-B52A-45FE-A98E-3F4C7E9D32CE}" type="presOf" srcId="{6B074A97-DCC4-4989-9A1B-C5FD26EF057C}" destId="{EB57007B-3AB4-4821-AD2E-8714658D061C}" srcOrd="0" destOrd="0" presId="urn:microsoft.com/office/officeart/2005/8/layout/vList2"/>
    <dgm:cxn modelId="{BC6BC2A8-6725-4306-98E7-CB973CDCD8A4}" srcId="{288AE5A6-7CB5-407F-8BC5-08600CCF1531}" destId="{37B85C0F-6F70-4A55-84C7-40E003FAA0FB}" srcOrd="0" destOrd="0" parTransId="{182D1FB0-AB4C-4F77-BD51-CC54C81062B1}" sibTransId="{08C737F1-6753-4E4F-B513-7CE2BDDDE6BB}"/>
    <dgm:cxn modelId="{E870CDB0-ABCC-4247-8110-C81DDCEC6910}" type="presOf" srcId="{62EBC01B-AE21-40B7-98B6-AE1F6793D373}" destId="{D09E2C44-C03D-4F3E-8193-719152E1D093}" srcOrd="0" destOrd="0" presId="urn:microsoft.com/office/officeart/2005/8/layout/vList2"/>
    <dgm:cxn modelId="{B7B6D6B0-D010-4C85-BA5C-8C1A101E8E95}" type="presOf" srcId="{288AE5A6-7CB5-407F-8BC5-08600CCF1531}" destId="{E3CC103A-8D2B-474B-AD3C-AC4ACE4B70FA}" srcOrd="0" destOrd="0" presId="urn:microsoft.com/office/officeart/2005/8/layout/vList2"/>
    <dgm:cxn modelId="{E64B9EBF-FCB6-49A5-A0EB-EE973A26CB49}" type="presOf" srcId="{9A1B7BB4-E9F9-4321-9CCF-C632D53EB636}" destId="{145FE5AC-B8B8-4590-A1E2-63BF8E2B4AE7}" srcOrd="0" destOrd="0" presId="urn:microsoft.com/office/officeart/2005/8/layout/vList2"/>
    <dgm:cxn modelId="{E922ACFC-030C-4B8B-8F35-D9ECBCD68023}" type="presParOf" srcId="{EB57007B-3AB4-4821-AD2E-8714658D061C}" destId="{9E03BE68-E8AB-4C8B-8FE4-2BB46254B534}" srcOrd="0" destOrd="0" presId="urn:microsoft.com/office/officeart/2005/8/layout/vList2"/>
    <dgm:cxn modelId="{711F62DD-32E8-4122-A066-979462A8283D}" type="presParOf" srcId="{EB57007B-3AB4-4821-AD2E-8714658D061C}" destId="{145FE5AC-B8B8-4590-A1E2-63BF8E2B4AE7}" srcOrd="1" destOrd="0" presId="urn:microsoft.com/office/officeart/2005/8/layout/vList2"/>
    <dgm:cxn modelId="{BE726A12-3143-4B5F-8CC9-CA1EC07DED6D}" type="presParOf" srcId="{EB57007B-3AB4-4821-AD2E-8714658D061C}" destId="{E3CC103A-8D2B-474B-AD3C-AC4ACE4B70FA}" srcOrd="2" destOrd="0" presId="urn:microsoft.com/office/officeart/2005/8/layout/vList2"/>
    <dgm:cxn modelId="{26CF51DC-DB21-492E-AF6F-A5F9A1E19FF6}" type="presParOf" srcId="{EB57007B-3AB4-4821-AD2E-8714658D061C}" destId="{D7615418-2F23-41A0-9679-CB5EF586F265}" srcOrd="3" destOrd="0" presId="urn:microsoft.com/office/officeart/2005/8/layout/vList2"/>
    <dgm:cxn modelId="{4258FB8E-C5C0-4B07-986D-E2C9FDEF24DC}" type="presParOf" srcId="{EB57007B-3AB4-4821-AD2E-8714658D061C}" destId="{D09E2C44-C03D-4F3E-8193-719152E1D093}" srcOrd="4" destOrd="0" presId="urn:microsoft.com/office/officeart/2005/8/layout/vList2"/>
    <dgm:cxn modelId="{3FAFCEE2-7A26-4FA1-8E35-95FA0B8F7E2B}" type="presParOf" srcId="{EB57007B-3AB4-4821-AD2E-8714658D061C}" destId="{276A0C19-A57E-4E00-B341-4E99A9BBDE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33A49-4DE0-478D-87A0-1B269EB7FE6C}">
      <dsp:nvSpPr>
        <dsp:cNvPr id="0" name=""/>
        <dsp:cNvSpPr/>
      </dsp:nvSpPr>
      <dsp:spPr>
        <a:xfrm>
          <a:off x="0" y="0"/>
          <a:ext cx="11134846" cy="98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Transmission Service</a:t>
          </a:r>
          <a:br>
            <a:rPr lang="en-US" sz="2400" b="1" kern="1200"/>
          </a:br>
          <a:r>
            <a:rPr lang="en-US" sz="2300" kern="1200"/>
            <a:t>Participants buy &amp; sell use of transmission lines owned by different parties</a:t>
          </a:r>
        </a:p>
      </dsp:txBody>
      <dsp:txXfrm>
        <a:off x="48074" y="48074"/>
        <a:ext cx="11038698" cy="888661"/>
      </dsp:txXfrm>
    </dsp:sp>
    <dsp:sp modelId="{D25C0A1A-D21B-43CE-8823-963A2A98185A}">
      <dsp:nvSpPr>
        <dsp:cNvPr id="0" name=""/>
        <dsp:cNvSpPr/>
      </dsp:nvSpPr>
      <dsp:spPr>
        <a:xfrm>
          <a:off x="0" y="972726"/>
          <a:ext cx="11134846" cy="9057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Integrated Marketplace</a:t>
          </a:r>
          <a:br>
            <a:rPr lang="en-US" sz="2400" b="1" kern="1200"/>
          </a:br>
          <a:r>
            <a:rPr lang="en-US" sz="2300" kern="1200"/>
            <a:t>Participants buy &amp; sell wholesale electricity in day-ahead &amp; real-time</a:t>
          </a:r>
        </a:p>
      </dsp:txBody>
      <dsp:txXfrm>
        <a:off x="44217" y="1016943"/>
        <a:ext cx="11046412" cy="817350"/>
      </dsp:txXfrm>
    </dsp:sp>
    <dsp:sp modelId="{08FB532D-8838-40DB-95B0-16386A79A514}">
      <dsp:nvSpPr>
        <dsp:cNvPr id="0" name=""/>
        <dsp:cNvSpPr/>
      </dsp:nvSpPr>
      <dsp:spPr>
        <a:xfrm>
          <a:off x="0" y="1984596"/>
          <a:ext cx="11134846" cy="205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31" tIns="29210" rIns="163576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chemeClr val="accent3"/>
              </a:solidFill>
            </a:rPr>
            <a:t>Day-Ahead Market </a:t>
          </a:r>
          <a:r>
            <a:rPr lang="en-US" sz="2300" kern="1200" dirty="0"/>
            <a:t>commits cost-effective &amp; reliable generation for region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chemeClr val="accent3"/>
              </a:solidFill>
            </a:rPr>
            <a:t>Congestion Hedging Market </a:t>
          </a:r>
          <a:r>
            <a:rPr lang="en-US" sz="2300" kern="1200" dirty="0"/>
            <a:t>provides hedge against transmission congestion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chemeClr val="accent3"/>
              </a:solidFill>
            </a:rPr>
            <a:t>Real-Time Balancing Market </a:t>
          </a:r>
          <a:r>
            <a:rPr lang="en-US" sz="2300" kern="1200" dirty="0"/>
            <a:t>economically dispatches generation to balance real-time generation &amp; load while ensuring reliability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chemeClr val="accent3"/>
              </a:solidFill>
            </a:rPr>
            <a:t>Consolidated Balancing Authority </a:t>
          </a:r>
          <a:r>
            <a:rPr lang="en-US" sz="2300" kern="1200" dirty="0"/>
            <a:t>operates as a single region</a:t>
          </a:r>
        </a:p>
      </dsp:txBody>
      <dsp:txXfrm>
        <a:off x="0" y="1984596"/>
        <a:ext cx="11134846" cy="2056109"/>
      </dsp:txXfrm>
    </dsp:sp>
    <dsp:sp modelId="{9914BD18-36C8-4D07-B1F4-5F87944A7A18}">
      <dsp:nvSpPr>
        <dsp:cNvPr id="0" name=""/>
        <dsp:cNvSpPr/>
      </dsp:nvSpPr>
      <dsp:spPr>
        <a:xfrm>
          <a:off x="0" y="4207671"/>
          <a:ext cx="11134846" cy="839949"/>
        </a:xfrm>
        <a:prstGeom prst="roundRect">
          <a:avLst/>
        </a:prstGeom>
        <a:solidFill>
          <a:srgbClr val="FF75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Western Energy Imbalance Service </a:t>
          </a:r>
          <a:r>
            <a:rPr lang="en-US" sz="2300" b="1" kern="1200" dirty="0"/>
            <a:t>Market</a:t>
          </a:r>
          <a:br>
            <a:rPr lang="en-US" sz="2300" kern="1200" dirty="0"/>
          </a:br>
          <a:r>
            <a:rPr lang="en-US" sz="2300" kern="1200" dirty="0"/>
            <a:t>Contract-based, real-time balancing market in Western Interconnection </a:t>
          </a:r>
        </a:p>
      </dsp:txBody>
      <dsp:txXfrm>
        <a:off x="41003" y="4248674"/>
        <a:ext cx="11052840" cy="757943"/>
      </dsp:txXfrm>
    </dsp:sp>
    <dsp:sp modelId="{3B10236D-C061-4547-9095-43881BD0190A}">
      <dsp:nvSpPr>
        <dsp:cNvPr id="0" name=""/>
        <dsp:cNvSpPr/>
      </dsp:nvSpPr>
      <dsp:spPr>
        <a:xfrm>
          <a:off x="0" y="5099659"/>
          <a:ext cx="11134846" cy="10598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31" tIns="29210" rIns="163576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300" kern="1200" dirty="0">
              <a:solidFill>
                <a:schemeClr val="bg2">
                  <a:lumMod val="10000"/>
                </a:schemeClr>
              </a:solidFill>
            </a:rPr>
            <a:t>As of Feb. 1, 2021</a:t>
          </a:r>
          <a:endParaRPr lang="en-US" sz="2300" kern="1200" dirty="0"/>
        </a:p>
      </dsp:txBody>
      <dsp:txXfrm>
        <a:off x="0" y="5099659"/>
        <a:ext cx="11134846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432B2-F6EE-4629-9B9C-92DC04F72284}">
      <dsp:nvSpPr>
        <dsp:cNvPr id="0" name=""/>
        <dsp:cNvSpPr/>
      </dsp:nvSpPr>
      <dsp:spPr>
        <a:xfrm>
          <a:off x="0" y="23395"/>
          <a:ext cx="10617388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Nov. 2020, SPP received letters of commitment from original seven WEIS entities to investigate RTO membership and expansion in Western Interconnection.  </a:t>
          </a:r>
        </a:p>
      </dsp:txBody>
      <dsp:txXfrm>
        <a:off x="42036" y="65431"/>
        <a:ext cx="10533316" cy="777048"/>
      </dsp:txXfrm>
    </dsp:sp>
    <dsp:sp modelId="{346B9392-21A9-45B2-A016-980DAB02AC9C}">
      <dsp:nvSpPr>
        <dsp:cNvPr id="0" name=""/>
        <dsp:cNvSpPr/>
      </dsp:nvSpPr>
      <dsp:spPr>
        <a:xfrm>
          <a:off x="0" y="1016995"/>
          <a:ext cx="10617388" cy="861120"/>
        </a:xfrm>
        <a:prstGeom prst="roundRect">
          <a:avLst/>
        </a:prstGeom>
        <a:solidFill>
          <a:schemeClr val="accent2">
            <a:hueOff val="-454438"/>
            <a:satOff val="90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Terms and Conditions approved in three stages in 2021 and 2022 with goal to place Western facilities under the RTO with minimal changes </a:t>
          </a:r>
        </a:p>
      </dsp:txBody>
      <dsp:txXfrm>
        <a:off x="42036" y="1059031"/>
        <a:ext cx="10533316" cy="777048"/>
      </dsp:txXfrm>
    </dsp:sp>
    <dsp:sp modelId="{41C7A16D-A0A0-4C17-B86C-8797DA83C288}">
      <dsp:nvSpPr>
        <dsp:cNvPr id="0" name=""/>
        <dsp:cNvSpPr/>
      </dsp:nvSpPr>
      <dsp:spPr>
        <a:xfrm>
          <a:off x="0" y="2010596"/>
          <a:ext cx="10617388" cy="861120"/>
        </a:xfrm>
        <a:prstGeom prst="roundRect">
          <a:avLst/>
        </a:prstGeom>
        <a:solidFill>
          <a:schemeClr val="accent2">
            <a:hueOff val="-908876"/>
            <a:satOff val="180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Between July and October 2023 received commitment agreements from nine entities to move forward with RTO integration   </a:t>
          </a:r>
        </a:p>
      </dsp:txBody>
      <dsp:txXfrm>
        <a:off x="42036" y="2052632"/>
        <a:ext cx="10533316" cy="777048"/>
      </dsp:txXfrm>
    </dsp:sp>
    <dsp:sp modelId="{BD97506C-8798-43E7-B9EA-55332F287AB7}">
      <dsp:nvSpPr>
        <dsp:cNvPr id="0" name=""/>
        <dsp:cNvSpPr/>
      </dsp:nvSpPr>
      <dsp:spPr>
        <a:xfrm>
          <a:off x="0" y="3004196"/>
          <a:ext cx="10617388" cy="861120"/>
        </a:xfrm>
        <a:prstGeom prst="roundRect">
          <a:avLst/>
        </a:prstGeom>
        <a:solidFill>
          <a:schemeClr val="accent2">
            <a:hueOff val="-1363314"/>
            <a:satOff val="2706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Development of tariff changes has begun with FERC filing target of May 2024 </a:t>
          </a:r>
        </a:p>
      </dsp:txBody>
      <dsp:txXfrm>
        <a:off x="42036" y="3046232"/>
        <a:ext cx="10533316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845FC-F2E7-4DD1-8DF5-0CADF496060A}">
      <dsp:nvSpPr>
        <dsp:cNvPr id="0" name=""/>
        <dsp:cNvSpPr/>
      </dsp:nvSpPr>
      <dsp:spPr>
        <a:xfrm>
          <a:off x="0" y="2795417"/>
          <a:ext cx="1081856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D6F96-DF51-4CAC-85BC-81F1B31EEEEC}">
      <dsp:nvSpPr>
        <dsp:cNvPr id="0" name=""/>
        <dsp:cNvSpPr/>
      </dsp:nvSpPr>
      <dsp:spPr>
        <a:xfrm>
          <a:off x="87848" y="1733158"/>
          <a:ext cx="1269068" cy="67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Jan. – July 2021</a:t>
          </a:r>
        </a:p>
      </dsp:txBody>
      <dsp:txXfrm>
        <a:off x="87848" y="1733158"/>
        <a:ext cx="1269068" cy="670900"/>
      </dsp:txXfrm>
    </dsp:sp>
    <dsp:sp modelId="{45DDD3CC-70B8-4024-BD12-051FE1CC8932}">
      <dsp:nvSpPr>
        <dsp:cNvPr id="0" name=""/>
        <dsp:cNvSpPr/>
      </dsp:nvSpPr>
      <dsp:spPr>
        <a:xfrm>
          <a:off x="87848" y="132153"/>
          <a:ext cx="1269068" cy="1601005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Technical Discussions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Terms and Conditions Review – Members Forum</a:t>
          </a:r>
        </a:p>
      </dsp:txBody>
      <dsp:txXfrm>
        <a:off x="87848" y="132153"/>
        <a:ext cx="1269068" cy="1601005"/>
      </dsp:txXfrm>
    </dsp:sp>
    <dsp:sp modelId="{CBC4C990-F0EF-4028-8CB9-846554678F50}">
      <dsp:nvSpPr>
        <dsp:cNvPr id="0" name=""/>
        <dsp:cNvSpPr/>
      </dsp:nvSpPr>
      <dsp:spPr>
        <a:xfrm>
          <a:off x="722382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05938-B42D-4331-B2C7-6CB3237A06F5}">
      <dsp:nvSpPr>
        <dsp:cNvPr id="0" name=""/>
        <dsp:cNvSpPr/>
      </dsp:nvSpPr>
      <dsp:spPr>
        <a:xfrm>
          <a:off x="808909" y="3186775"/>
          <a:ext cx="1269068" cy="67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Feb. – May 2021</a:t>
          </a:r>
        </a:p>
      </dsp:txBody>
      <dsp:txXfrm>
        <a:off x="808909" y="3186775"/>
        <a:ext cx="1269068" cy="670900"/>
      </dsp:txXfrm>
    </dsp:sp>
    <dsp:sp modelId="{9EB3434C-6747-46D1-9D47-426A9D24603A}">
      <dsp:nvSpPr>
        <dsp:cNvPr id="0" name=""/>
        <dsp:cNvSpPr/>
      </dsp:nvSpPr>
      <dsp:spPr>
        <a:xfrm>
          <a:off x="808909" y="3857676"/>
          <a:ext cx="1269068" cy="78154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Governing Document and Tarff Review</a:t>
          </a:r>
        </a:p>
      </dsp:txBody>
      <dsp:txXfrm>
        <a:off x="808909" y="3857676"/>
        <a:ext cx="1269068" cy="781546"/>
      </dsp:txXfrm>
    </dsp:sp>
    <dsp:sp modelId="{FB87C3C7-D4A7-4FF9-94FD-AEB82C69DDFE}">
      <dsp:nvSpPr>
        <dsp:cNvPr id="0" name=""/>
        <dsp:cNvSpPr/>
      </dsp:nvSpPr>
      <dsp:spPr>
        <a:xfrm>
          <a:off x="1443444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33816-770D-479A-9138-6B4B3AA6A55A}">
      <dsp:nvSpPr>
        <dsp:cNvPr id="0" name=""/>
        <dsp:cNvSpPr/>
      </dsp:nvSpPr>
      <dsp:spPr>
        <a:xfrm rot="2700000">
          <a:off x="678895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C2959-8570-4725-9614-EEEA7A663665}">
      <dsp:nvSpPr>
        <dsp:cNvPr id="0" name=""/>
        <dsp:cNvSpPr/>
      </dsp:nvSpPr>
      <dsp:spPr>
        <a:xfrm rot="2700000">
          <a:off x="1399957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84D05-62E4-4F2E-A3E4-5D63A7B060CE}">
      <dsp:nvSpPr>
        <dsp:cNvPr id="0" name=""/>
        <dsp:cNvSpPr/>
      </dsp:nvSpPr>
      <dsp:spPr>
        <a:xfrm>
          <a:off x="1529971" y="1733158"/>
          <a:ext cx="1269068" cy="67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2021</a:t>
          </a:r>
        </a:p>
      </dsp:txBody>
      <dsp:txXfrm>
        <a:off x="1529971" y="1733158"/>
        <a:ext cx="1269068" cy="670900"/>
      </dsp:txXfrm>
    </dsp:sp>
    <dsp:sp modelId="{BDBFED61-8FF9-45F0-93C5-0DC067A77E49}">
      <dsp:nvSpPr>
        <dsp:cNvPr id="0" name=""/>
        <dsp:cNvSpPr/>
      </dsp:nvSpPr>
      <dsp:spPr>
        <a:xfrm>
          <a:off x="1529971" y="761506"/>
          <a:ext cx="1269068" cy="97165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Terms and Conditions – Members Forum, MOPC </a:t>
          </a:r>
        </a:p>
      </dsp:txBody>
      <dsp:txXfrm>
        <a:off x="1529971" y="761506"/>
        <a:ext cx="1269068" cy="971652"/>
      </dsp:txXfrm>
    </dsp:sp>
    <dsp:sp modelId="{F6DCD9E6-B899-4E71-B4B1-5162DA0F2996}">
      <dsp:nvSpPr>
        <dsp:cNvPr id="0" name=""/>
        <dsp:cNvSpPr/>
      </dsp:nvSpPr>
      <dsp:spPr>
        <a:xfrm>
          <a:off x="2164505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1752E-2E51-46D3-8A49-56B22CF50494}">
      <dsp:nvSpPr>
        <dsp:cNvPr id="0" name=""/>
        <dsp:cNvSpPr/>
      </dsp:nvSpPr>
      <dsp:spPr>
        <a:xfrm>
          <a:off x="2251033" y="3186775"/>
          <a:ext cx="1269068" cy="67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2021</a:t>
          </a:r>
        </a:p>
      </dsp:txBody>
      <dsp:txXfrm>
        <a:off x="2251033" y="3186775"/>
        <a:ext cx="1269068" cy="670900"/>
      </dsp:txXfrm>
    </dsp:sp>
    <dsp:sp modelId="{872D2860-7C97-423D-BB65-3C0CDC1A1253}">
      <dsp:nvSpPr>
        <dsp:cNvPr id="0" name=""/>
        <dsp:cNvSpPr/>
      </dsp:nvSpPr>
      <dsp:spPr>
        <a:xfrm>
          <a:off x="2251033" y="3857676"/>
          <a:ext cx="1269068" cy="152084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Policy Level Agreement - approved by West Interested Parties and SPP BOD/RSC</a:t>
          </a:r>
        </a:p>
      </dsp:txBody>
      <dsp:txXfrm>
        <a:off x="2251033" y="3857676"/>
        <a:ext cx="1269068" cy="1520846"/>
      </dsp:txXfrm>
    </dsp:sp>
    <dsp:sp modelId="{02226553-96E7-4B17-9543-8A19EB329122}">
      <dsp:nvSpPr>
        <dsp:cNvPr id="0" name=""/>
        <dsp:cNvSpPr/>
      </dsp:nvSpPr>
      <dsp:spPr>
        <a:xfrm>
          <a:off x="2885567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C7BD8-893D-4E2D-BFDE-C6CDAE73F338}">
      <dsp:nvSpPr>
        <dsp:cNvPr id="0" name=""/>
        <dsp:cNvSpPr/>
      </dsp:nvSpPr>
      <dsp:spPr>
        <a:xfrm rot="2700000">
          <a:off x="2121019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62D71-0365-4B87-8288-D01A7D218ED8}">
      <dsp:nvSpPr>
        <dsp:cNvPr id="0" name=""/>
        <dsp:cNvSpPr/>
      </dsp:nvSpPr>
      <dsp:spPr>
        <a:xfrm rot="2700000">
          <a:off x="2842081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C3B81-ECC6-477D-9044-DC29C2515D0A}">
      <dsp:nvSpPr>
        <dsp:cNvPr id="0" name=""/>
        <dsp:cNvSpPr/>
      </dsp:nvSpPr>
      <dsp:spPr>
        <a:xfrm>
          <a:off x="2972094" y="1733158"/>
          <a:ext cx="1269068" cy="670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2022</a:t>
          </a:r>
        </a:p>
      </dsp:txBody>
      <dsp:txXfrm>
        <a:off x="2972094" y="1733158"/>
        <a:ext cx="1269068" cy="670900"/>
      </dsp:txXfrm>
    </dsp:sp>
    <dsp:sp modelId="{7A9C2818-1804-42A9-86C3-832D2F8CC4ED}">
      <dsp:nvSpPr>
        <dsp:cNvPr id="0" name=""/>
        <dsp:cNvSpPr/>
      </dsp:nvSpPr>
      <dsp:spPr>
        <a:xfrm>
          <a:off x="2972094" y="0"/>
          <a:ext cx="1269068" cy="173315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DC Tie T&amp;C approved by West Interested Parties and SPP Board of Directors/ Regional State Committee</a:t>
          </a:r>
        </a:p>
      </dsp:txBody>
      <dsp:txXfrm>
        <a:off x="2972094" y="0"/>
        <a:ext cx="1269068" cy="1733158"/>
      </dsp:txXfrm>
    </dsp:sp>
    <dsp:sp modelId="{69814112-EC2D-4EC3-A104-61DCEDC6FD3D}">
      <dsp:nvSpPr>
        <dsp:cNvPr id="0" name=""/>
        <dsp:cNvSpPr/>
      </dsp:nvSpPr>
      <dsp:spPr>
        <a:xfrm>
          <a:off x="3606629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DB728-2F8B-4A44-9255-19B18FE3BFDA}">
      <dsp:nvSpPr>
        <dsp:cNvPr id="0" name=""/>
        <dsp:cNvSpPr/>
      </dsp:nvSpPr>
      <dsp:spPr>
        <a:xfrm>
          <a:off x="3693156" y="3186775"/>
          <a:ext cx="1269068" cy="670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October 2022</a:t>
          </a:r>
        </a:p>
      </dsp:txBody>
      <dsp:txXfrm>
        <a:off x="3693156" y="3186775"/>
        <a:ext cx="1269068" cy="670900"/>
      </dsp:txXfrm>
    </dsp:sp>
    <dsp:sp modelId="{306A805D-BF46-4636-9944-D2E0D675019D}">
      <dsp:nvSpPr>
        <dsp:cNvPr id="0" name=""/>
        <dsp:cNvSpPr/>
      </dsp:nvSpPr>
      <dsp:spPr>
        <a:xfrm>
          <a:off x="3693156" y="3857676"/>
          <a:ext cx="1269068" cy="116175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WAPA-CRSP requests additional terms and conditions</a:t>
          </a:r>
        </a:p>
      </dsp:txBody>
      <dsp:txXfrm>
        <a:off x="3693156" y="3857676"/>
        <a:ext cx="1269068" cy="1161758"/>
      </dsp:txXfrm>
    </dsp:sp>
    <dsp:sp modelId="{E4ECC9F4-8ACF-42ED-81E3-F6F24A87D8CE}">
      <dsp:nvSpPr>
        <dsp:cNvPr id="0" name=""/>
        <dsp:cNvSpPr/>
      </dsp:nvSpPr>
      <dsp:spPr>
        <a:xfrm>
          <a:off x="4327690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DB9B6-AAFB-488A-8077-600BCB90B4D1}">
      <dsp:nvSpPr>
        <dsp:cNvPr id="0" name=""/>
        <dsp:cNvSpPr/>
      </dsp:nvSpPr>
      <dsp:spPr>
        <a:xfrm rot="2700000">
          <a:off x="3563142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B2DB3-F0C6-430B-AB8F-BF9B9CB054D8}">
      <dsp:nvSpPr>
        <dsp:cNvPr id="0" name=""/>
        <dsp:cNvSpPr/>
      </dsp:nvSpPr>
      <dsp:spPr>
        <a:xfrm rot="2700000">
          <a:off x="4284204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C85A5-DCDE-46E3-921E-53D8500F1D89}">
      <dsp:nvSpPr>
        <dsp:cNvPr id="0" name=""/>
        <dsp:cNvSpPr/>
      </dsp:nvSpPr>
      <dsp:spPr>
        <a:xfrm>
          <a:off x="4414218" y="1733158"/>
          <a:ext cx="1269068" cy="670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January 2023</a:t>
          </a:r>
        </a:p>
      </dsp:txBody>
      <dsp:txXfrm>
        <a:off x="4414218" y="1733158"/>
        <a:ext cx="1269068" cy="670900"/>
      </dsp:txXfrm>
    </dsp:sp>
    <dsp:sp modelId="{F7DDF10B-4E03-4441-BA59-EFF0F8CFD01F}">
      <dsp:nvSpPr>
        <dsp:cNvPr id="0" name=""/>
        <dsp:cNvSpPr/>
      </dsp:nvSpPr>
      <dsp:spPr>
        <a:xfrm>
          <a:off x="4414218" y="402417"/>
          <a:ext cx="1269068" cy="133074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SPP Board Approval of updated Terms and Conditions for WAPA-CRSP</a:t>
          </a:r>
        </a:p>
      </dsp:txBody>
      <dsp:txXfrm>
        <a:off x="4414218" y="402417"/>
        <a:ext cx="1269068" cy="1330741"/>
      </dsp:txXfrm>
    </dsp:sp>
    <dsp:sp modelId="{B3EFF0B4-C345-448D-A5D3-34E5934597A7}">
      <dsp:nvSpPr>
        <dsp:cNvPr id="0" name=""/>
        <dsp:cNvSpPr/>
      </dsp:nvSpPr>
      <dsp:spPr>
        <a:xfrm>
          <a:off x="5048752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863AD-8300-4713-92BF-6EC70D73E2FE}">
      <dsp:nvSpPr>
        <dsp:cNvPr id="0" name=""/>
        <dsp:cNvSpPr/>
      </dsp:nvSpPr>
      <dsp:spPr>
        <a:xfrm>
          <a:off x="5135280" y="3186775"/>
          <a:ext cx="1269068" cy="670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Q1/Q2 2023</a:t>
          </a:r>
        </a:p>
      </dsp:txBody>
      <dsp:txXfrm>
        <a:off x="5135280" y="3186775"/>
        <a:ext cx="1269068" cy="670900"/>
      </dsp:txXfrm>
    </dsp:sp>
    <dsp:sp modelId="{0E2941C7-C150-4BA4-B48D-86F46394E9C3}">
      <dsp:nvSpPr>
        <dsp:cNvPr id="0" name=""/>
        <dsp:cNvSpPr/>
      </dsp:nvSpPr>
      <dsp:spPr>
        <a:xfrm>
          <a:off x="5135280" y="3857676"/>
          <a:ext cx="1269068" cy="67593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WAPA initiates FRN process</a:t>
          </a:r>
        </a:p>
      </dsp:txBody>
      <dsp:txXfrm>
        <a:off x="5135280" y="3857676"/>
        <a:ext cx="1269068" cy="675931"/>
      </dsp:txXfrm>
    </dsp:sp>
    <dsp:sp modelId="{AA8E1168-C728-4998-9DEB-D857FB61B22C}">
      <dsp:nvSpPr>
        <dsp:cNvPr id="0" name=""/>
        <dsp:cNvSpPr/>
      </dsp:nvSpPr>
      <dsp:spPr>
        <a:xfrm>
          <a:off x="5769814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D31DE-A5D3-4436-BC4C-735AAE027C69}">
      <dsp:nvSpPr>
        <dsp:cNvPr id="0" name=""/>
        <dsp:cNvSpPr/>
      </dsp:nvSpPr>
      <dsp:spPr>
        <a:xfrm rot="2700000">
          <a:off x="5005266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FCDDA-FFCC-4D89-BB92-C8F03CF52DA6}">
      <dsp:nvSpPr>
        <dsp:cNvPr id="0" name=""/>
        <dsp:cNvSpPr/>
      </dsp:nvSpPr>
      <dsp:spPr>
        <a:xfrm rot="2700000">
          <a:off x="5726327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B559F-D321-4C64-920F-C27CE719FC2E}">
      <dsp:nvSpPr>
        <dsp:cNvPr id="0" name=""/>
        <dsp:cNvSpPr/>
      </dsp:nvSpPr>
      <dsp:spPr>
        <a:xfrm>
          <a:off x="5856341" y="1733158"/>
          <a:ext cx="1269068" cy="670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1 2023</a:t>
          </a:r>
        </a:p>
      </dsp:txBody>
      <dsp:txXfrm>
        <a:off x="5856341" y="1733158"/>
        <a:ext cx="1269068" cy="670900"/>
      </dsp:txXfrm>
    </dsp:sp>
    <dsp:sp modelId="{AB15CEC4-BDB6-40B2-9B3D-0EF6FA4FF9D6}">
      <dsp:nvSpPr>
        <dsp:cNvPr id="0" name=""/>
        <dsp:cNvSpPr/>
      </dsp:nvSpPr>
      <dsp:spPr>
        <a:xfrm>
          <a:off x="5856341" y="212311"/>
          <a:ext cx="1269068" cy="152084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Execution of Membership Commitment Agreement by the West Interested Parties</a:t>
          </a:r>
        </a:p>
      </dsp:txBody>
      <dsp:txXfrm>
        <a:off x="5856341" y="212311"/>
        <a:ext cx="1269068" cy="1520846"/>
      </dsp:txXfrm>
    </dsp:sp>
    <dsp:sp modelId="{36F36F2F-8A0E-4B22-969F-BFC781E24BF8}">
      <dsp:nvSpPr>
        <dsp:cNvPr id="0" name=""/>
        <dsp:cNvSpPr/>
      </dsp:nvSpPr>
      <dsp:spPr>
        <a:xfrm>
          <a:off x="6490876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7871-EE60-4A2B-BE56-6F274CEEBADB}">
      <dsp:nvSpPr>
        <dsp:cNvPr id="0" name=""/>
        <dsp:cNvSpPr/>
      </dsp:nvSpPr>
      <dsp:spPr>
        <a:xfrm>
          <a:off x="6577403" y="3186775"/>
          <a:ext cx="1269068" cy="670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Q3 – 2023</a:t>
          </a:r>
        </a:p>
      </dsp:txBody>
      <dsp:txXfrm>
        <a:off x="6577403" y="3186775"/>
        <a:ext cx="1269068" cy="670900"/>
      </dsp:txXfrm>
    </dsp:sp>
    <dsp:sp modelId="{17097696-73E1-4618-ABDB-003DAA17FEFE}">
      <dsp:nvSpPr>
        <dsp:cNvPr id="0" name=""/>
        <dsp:cNvSpPr/>
      </dsp:nvSpPr>
      <dsp:spPr>
        <a:xfrm>
          <a:off x="6577403" y="3857676"/>
          <a:ext cx="1269068" cy="78154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SPP Staff Begins Tariff Updates</a:t>
          </a:r>
        </a:p>
      </dsp:txBody>
      <dsp:txXfrm>
        <a:off x="6577403" y="3857676"/>
        <a:ext cx="1269068" cy="781546"/>
      </dsp:txXfrm>
    </dsp:sp>
    <dsp:sp modelId="{AE7772B1-234A-417A-97DC-2BF69F68C046}">
      <dsp:nvSpPr>
        <dsp:cNvPr id="0" name=""/>
        <dsp:cNvSpPr/>
      </dsp:nvSpPr>
      <dsp:spPr>
        <a:xfrm>
          <a:off x="7211937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3F5D-B681-48B5-807B-A74F48E3ACA9}">
      <dsp:nvSpPr>
        <dsp:cNvPr id="0" name=""/>
        <dsp:cNvSpPr/>
      </dsp:nvSpPr>
      <dsp:spPr>
        <a:xfrm rot="2700000">
          <a:off x="6447389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FDA74-03AB-4B80-9C28-BA7075E92408}">
      <dsp:nvSpPr>
        <dsp:cNvPr id="0" name=""/>
        <dsp:cNvSpPr/>
      </dsp:nvSpPr>
      <dsp:spPr>
        <a:xfrm rot="2700000">
          <a:off x="7168451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C63F5-F6A5-4779-9494-1163033642A4}">
      <dsp:nvSpPr>
        <dsp:cNvPr id="0" name=""/>
        <dsp:cNvSpPr/>
      </dsp:nvSpPr>
      <dsp:spPr>
        <a:xfrm>
          <a:off x="7298465" y="1733158"/>
          <a:ext cx="1269068" cy="67090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Q2 – 2024</a:t>
          </a:r>
        </a:p>
      </dsp:txBody>
      <dsp:txXfrm>
        <a:off x="7298465" y="1733158"/>
        <a:ext cx="1269068" cy="670900"/>
      </dsp:txXfrm>
    </dsp:sp>
    <dsp:sp modelId="{6DB8FE86-F17E-444B-934F-C575A664A7F2}">
      <dsp:nvSpPr>
        <dsp:cNvPr id="0" name=""/>
        <dsp:cNvSpPr/>
      </dsp:nvSpPr>
      <dsp:spPr>
        <a:xfrm>
          <a:off x="7298465" y="0"/>
          <a:ext cx="1269068" cy="1733158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File Tariff Modifications with FERC to implement </a:t>
          </a:r>
          <a:r>
            <a:rPr lang="en-US" sz="1200" kern="1200"/>
            <a:t>the RTO </a:t>
          </a:r>
          <a:r>
            <a:rPr lang="en-US" sz="1200" kern="1200" dirty="0"/>
            <a:t>on the West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Market Development Begins</a:t>
          </a:r>
        </a:p>
      </dsp:txBody>
      <dsp:txXfrm>
        <a:off x="7298465" y="0"/>
        <a:ext cx="1269068" cy="1733158"/>
      </dsp:txXfrm>
    </dsp:sp>
    <dsp:sp modelId="{8065D0BE-4D44-4E84-A972-EFA079AE1057}">
      <dsp:nvSpPr>
        <dsp:cNvPr id="0" name=""/>
        <dsp:cNvSpPr/>
      </dsp:nvSpPr>
      <dsp:spPr>
        <a:xfrm>
          <a:off x="7932999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9750E-5CAB-45AF-A71D-91AF40241CA5}">
      <dsp:nvSpPr>
        <dsp:cNvPr id="0" name=""/>
        <dsp:cNvSpPr/>
      </dsp:nvSpPr>
      <dsp:spPr>
        <a:xfrm>
          <a:off x="8019526" y="3186775"/>
          <a:ext cx="1269068" cy="6709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Q2 – 2025</a:t>
          </a:r>
        </a:p>
      </dsp:txBody>
      <dsp:txXfrm>
        <a:off x="8019526" y="3186775"/>
        <a:ext cx="1269068" cy="670900"/>
      </dsp:txXfrm>
    </dsp:sp>
    <dsp:sp modelId="{869A8236-E82F-43CC-B1BE-907F364FC464}">
      <dsp:nvSpPr>
        <dsp:cNvPr id="0" name=""/>
        <dsp:cNvSpPr/>
      </dsp:nvSpPr>
      <dsp:spPr>
        <a:xfrm>
          <a:off x="8019526" y="3857676"/>
          <a:ext cx="1269068" cy="67593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Member Testing Begins</a:t>
          </a:r>
        </a:p>
      </dsp:txBody>
      <dsp:txXfrm>
        <a:off x="8019526" y="3857676"/>
        <a:ext cx="1269068" cy="675931"/>
      </dsp:txXfrm>
    </dsp:sp>
    <dsp:sp modelId="{2C009A8B-8C68-4ADD-9F9D-549B36728485}">
      <dsp:nvSpPr>
        <dsp:cNvPr id="0" name=""/>
        <dsp:cNvSpPr/>
      </dsp:nvSpPr>
      <dsp:spPr>
        <a:xfrm>
          <a:off x="8654061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2AFB9-CEFB-4B23-A36E-2F073C30699C}">
      <dsp:nvSpPr>
        <dsp:cNvPr id="0" name=""/>
        <dsp:cNvSpPr/>
      </dsp:nvSpPr>
      <dsp:spPr>
        <a:xfrm rot="2700000">
          <a:off x="7889513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00CD2-A3DD-453C-A039-5DF61D8DBB7E}">
      <dsp:nvSpPr>
        <dsp:cNvPr id="0" name=""/>
        <dsp:cNvSpPr/>
      </dsp:nvSpPr>
      <dsp:spPr>
        <a:xfrm rot="2700000">
          <a:off x="8610574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E2366-61B8-49D0-859D-054DDEE9981E}">
      <dsp:nvSpPr>
        <dsp:cNvPr id="0" name=""/>
        <dsp:cNvSpPr/>
      </dsp:nvSpPr>
      <dsp:spPr>
        <a:xfrm>
          <a:off x="8740588" y="1733158"/>
          <a:ext cx="1269068" cy="6709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Q4 – 2025</a:t>
          </a:r>
        </a:p>
      </dsp:txBody>
      <dsp:txXfrm>
        <a:off x="8740588" y="1733158"/>
        <a:ext cx="1269068" cy="670900"/>
      </dsp:txXfrm>
    </dsp:sp>
    <dsp:sp modelId="{C073D9DA-8EE1-41B9-BE93-2D061079621C}">
      <dsp:nvSpPr>
        <dsp:cNvPr id="0" name=""/>
        <dsp:cNvSpPr/>
      </dsp:nvSpPr>
      <dsp:spPr>
        <a:xfrm>
          <a:off x="8740588" y="698138"/>
          <a:ext cx="1269068" cy="103502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FERC Tariff Approval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 Certification</a:t>
          </a:r>
        </a:p>
      </dsp:txBody>
      <dsp:txXfrm>
        <a:off x="8740588" y="698138"/>
        <a:ext cx="1269068" cy="1035020"/>
      </dsp:txXfrm>
    </dsp:sp>
    <dsp:sp modelId="{4CB4C2D7-A7C0-42A1-848F-F47A3416F3D4}">
      <dsp:nvSpPr>
        <dsp:cNvPr id="0" name=""/>
        <dsp:cNvSpPr/>
      </dsp:nvSpPr>
      <dsp:spPr>
        <a:xfrm>
          <a:off x="9375122" y="2404059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BAA60-2D25-4150-A74D-83A69E51A2CE}">
      <dsp:nvSpPr>
        <dsp:cNvPr id="0" name=""/>
        <dsp:cNvSpPr/>
      </dsp:nvSpPr>
      <dsp:spPr>
        <a:xfrm>
          <a:off x="9461650" y="3186775"/>
          <a:ext cx="1269068" cy="670900"/>
        </a:xfrm>
        <a:prstGeom prst="rect">
          <a:avLst/>
        </a:prstGeom>
        <a:solidFill>
          <a:schemeClr val="accent3">
            <a:alpha val="9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April 1</a:t>
          </a:r>
          <a:r>
            <a:rPr lang="en-US" sz="1400" kern="1200" baseline="30000" dirty="0"/>
            <a:t>st</a:t>
          </a:r>
          <a:r>
            <a:rPr lang="en-US" sz="1400" kern="1200" dirty="0"/>
            <a:t> 2026</a:t>
          </a:r>
        </a:p>
      </dsp:txBody>
      <dsp:txXfrm>
        <a:off x="9461650" y="3186775"/>
        <a:ext cx="1269068" cy="670900"/>
      </dsp:txXfrm>
    </dsp:sp>
    <dsp:sp modelId="{2D9CBAE3-09CD-4C8B-B47A-0B946782142F}">
      <dsp:nvSpPr>
        <dsp:cNvPr id="0" name=""/>
        <dsp:cNvSpPr/>
      </dsp:nvSpPr>
      <dsp:spPr>
        <a:xfrm>
          <a:off x="9461650" y="3857676"/>
          <a:ext cx="1269068" cy="675931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 LIVE</a:t>
          </a:r>
        </a:p>
      </dsp:txBody>
      <dsp:txXfrm>
        <a:off x="9461650" y="3857676"/>
        <a:ext cx="1269068" cy="675931"/>
      </dsp:txXfrm>
    </dsp:sp>
    <dsp:sp modelId="{9ADCEAF8-5A63-4B12-ABAB-EE0566AAE46D}">
      <dsp:nvSpPr>
        <dsp:cNvPr id="0" name=""/>
        <dsp:cNvSpPr/>
      </dsp:nvSpPr>
      <dsp:spPr>
        <a:xfrm>
          <a:off x="10096184" y="2795417"/>
          <a:ext cx="0" cy="39135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5F64A-6538-4076-BAA6-6D8DC13B7463}">
      <dsp:nvSpPr>
        <dsp:cNvPr id="0" name=""/>
        <dsp:cNvSpPr/>
      </dsp:nvSpPr>
      <dsp:spPr>
        <a:xfrm rot="2700000">
          <a:off x="9331636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C3029-C68B-4103-A238-E6F9E8FCC82F}">
      <dsp:nvSpPr>
        <dsp:cNvPr id="0" name=""/>
        <dsp:cNvSpPr/>
      </dsp:nvSpPr>
      <dsp:spPr>
        <a:xfrm rot="2700000">
          <a:off x="10052698" y="2751931"/>
          <a:ext cx="86972" cy="8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6D53-BAA2-44DC-848A-9B0278C08961}">
      <dsp:nvSpPr>
        <dsp:cNvPr id="0" name=""/>
        <dsp:cNvSpPr/>
      </dsp:nvSpPr>
      <dsp:spPr>
        <a:xfrm>
          <a:off x="15" y="0"/>
          <a:ext cx="3313286" cy="494158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Phase 0: Exploration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2022</a:t>
          </a:r>
        </a:p>
      </dsp:txBody>
      <dsp:txXfrm>
        <a:off x="15" y="0"/>
        <a:ext cx="3313286" cy="1482474"/>
      </dsp:txXfrm>
    </dsp:sp>
    <dsp:sp modelId="{FCADF537-1EAB-4336-B673-AC51E652B645}">
      <dsp:nvSpPr>
        <dsp:cNvPr id="0" name=""/>
        <dsp:cNvSpPr/>
      </dsp:nvSpPr>
      <dsp:spPr>
        <a:xfrm>
          <a:off x="332602" y="148289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SPP facilitated webinars and face-to-face meetings on possible Markets+ design elements</a:t>
          </a:r>
        </a:p>
      </dsp:txBody>
      <dsp:txXfrm>
        <a:off x="361036" y="1511330"/>
        <a:ext cx="2593760" cy="913954"/>
      </dsp:txXfrm>
    </dsp:sp>
    <dsp:sp modelId="{D87728EF-4C51-4C4E-BCCE-2F30FCEDC39A}">
      <dsp:nvSpPr>
        <dsp:cNvPr id="0" name=""/>
        <dsp:cNvSpPr/>
      </dsp:nvSpPr>
      <dsp:spPr>
        <a:xfrm>
          <a:off x="332602" y="260307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Published Markets+ Service Offering in November 2022</a:t>
          </a:r>
        </a:p>
      </dsp:txBody>
      <dsp:txXfrm>
        <a:off x="361036" y="2631510"/>
        <a:ext cx="2593760" cy="913954"/>
      </dsp:txXfrm>
    </dsp:sp>
    <dsp:sp modelId="{B26B6286-9E15-4F9D-A8EC-AE055B6A102D}">
      <dsp:nvSpPr>
        <dsp:cNvPr id="0" name=""/>
        <dsp:cNvSpPr/>
      </dsp:nvSpPr>
      <dsp:spPr>
        <a:xfrm>
          <a:off x="332602" y="372325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Requested parties sign Phase 1 agreements to participate in Tariff and Protocol development by April 2023</a:t>
          </a:r>
        </a:p>
      </dsp:txBody>
      <dsp:txXfrm>
        <a:off x="361036" y="3751690"/>
        <a:ext cx="2593760" cy="913954"/>
      </dsp:txXfrm>
    </dsp:sp>
    <dsp:sp modelId="{52B5CCE8-0E42-47B3-BDCB-DD61FF597CB8}">
      <dsp:nvSpPr>
        <dsp:cNvPr id="0" name=""/>
        <dsp:cNvSpPr/>
      </dsp:nvSpPr>
      <dsp:spPr>
        <a:xfrm>
          <a:off x="3559611" y="0"/>
          <a:ext cx="3313286" cy="494158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Phase 1:Tariff and Protocols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2023-2024</a:t>
          </a:r>
        </a:p>
      </dsp:txBody>
      <dsp:txXfrm>
        <a:off x="3559611" y="0"/>
        <a:ext cx="3313286" cy="1482474"/>
      </dsp:txXfrm>
    </dsp:sp>
    <dsp:sp modelId="{51E6B32B-97F1-421A-AFB8-B7E74477F66A}">
      <dsp:nvSpPr>
        <dsp:cNvPr id="0" name=""/>
        <dsp:cNvSpPr/>
      </dsp:nvSpPr>
      <dsp:spPr>
        <a:xfrm>
          <a:off x="3894385" y="148289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Establish Markets+ governance proposed in Service Offering as much as practical</a:t>
          </a:r>
        </a:p>
      </dsp:txBody>
      <dsp:txXfrm>
        <a:off x="3922819" y="1511330"/>
        <a:ext cx="2593760" cy="913954"/>
      </dsp:txXfrm>
    </dsp:sp>
    <dsp:sp modelId="{ABD800C7-20B0-4068-9693-98F13EC103BA}">
      <dsp:nvSpPr>
        <dsp:cNvPr id="0" name=""/>
        <dsp:cNvSpPr/>
      </dsp:nvSpPr>
      <dsp:spPr>
        <a:xfrm>
          <a:off x="3894385" y="260307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Facilitate development of Markets+ Tariff and Protocols with voting participants and stakeholders</a:t>
          </a:r>
        </a:p>
      </dsp:txBody>
      <dsp:txXfrm>
        <a:off x="3922819" y="2631510"/>
        <a:ext cx="2593760" cy="913954"/>
      </dsp:txXfrm>
    </dsp:sp>
    <dsp:sp modelId="{AC9856EF-CA40-4155-8538-2457AEC181E4}">
      <dsp:nvSpPr>
        <dsp:cNvPr id="0" name=""/>
        <dsp:cNvSpPr/>
      </dsp:nvSpPr>
      <dsp:spPr>
        <a:xfrm>
          <a:off x="3894385" y="372325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Leverage</a:t>
          </a:r>
          <a:r>
            <a:rPr lang="en-US" sz="1400" kern="1200" baseline="0"/>
            <a:t> “boilerplate” day-ahead and real-time features and focus on completing unique Markets+ items  </a:t>
          </a:r>
          <a:endParaRPr lang="en-US" sz="1400" kern="1200"/>
        </a:p>
      </dsp:txBody>
      <dsp:txXfrm>
        <a:off x="3922819" y="3751690"/>
        <a:ext cx="2593760" cy="913954"/>
      </dsp:txXfrm>
    </dsp:sp>
    <dsp:sp modelId="{F706B246-9AEA-42A4-82D7-9A81D2473587}">
      <dsp:nvSpPr>
        <dsp:cNvPr id="0" name=""/>
        <dsp:cNvSpPr/>
      </dsp:nvSpPr>
      <dsp:spPr>
        <a:xfrm>
          <a:off x="7124839" y="0"/>
          <a:ext cx="3313286" cy="494158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Phase 2: Implementation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2024+</a:t>
          </a:r>
        </a:p>
      </dsp:txBody>
      <dsp:txXfrm>
        <a:off x="7124839" y="0"/>
        <a:ext cx="3313286" cy="1482474"/>
      </dsp:txXfrm>
    </dsp:sp>
    <dsp:sp modelId="{D824E8C0-A793-40B7-A3D8-EBC33F489A95}">
      <dsp:nvSpPr>
        <dsp:cNvPr id="0" name=""/>
        <dsp:cNvSpPr/>
      </dsp:nvSpPr>
      <dsp:spPr>
        <a:xfrm>
          <a:off x="7456168" y="148289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Upon FERC approval, SPP acquires/modifies necessary software, hardware and related processes</a:t>
          </a:r>
        </a:p>
      </dsp:txBody>
      <dsp:txXfrm>
        <a:off x="7484602" y="1511330"/>
        <a:ext cx="2593760" cy="913954"/>
      </dsp:txXfrm>
    </dsp:sp>
    <dsp:sp modelId="{0A1A85AA-9A85-4027-98D8-7DD9DB4F041D}">
      <dsp:nvSpPr>
        <dsp:cNvPr id="0" name=""/>
        <dsp:cNvSpPr/>
      </dsp:nvSpPr>
      <dsp:spPr>
        <a:xfrm>
          <a:off x="7456168" y="260307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Participating entities commit to fund implementation efforts</a:t>
          </a:r>
        </a:p>
      </dsp:txBody>
      <dsp:txXfrm>
        <a:off x="7484602" y="2631510"/>
        <a:ext cx="2593760" cy="913954"/>
      </dsp:txXfrm>
    </dsp:sp>
    <dsp:sp modelId="{0F6524FB-AF90-48C6-AD5A-1755CD122953}">
      <dsp:nvSpPr>
        <dsp:cNvPr id="0" name=""/>
        <dsp:cNvSpPr/>
      </dsp:nvSpPr>
      <dsp:spPr>
        <a:xfrm>
          <a:off x="7456168" y="3723256"/>
          <a:ext cx="2650628" cy="97082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Entities integrated into the system</a:t>
          </a:r>
        </a:p>
      </dsp:txBody>
      <dsp:txXfrm>
        <a:off x="7484602" y="3751690"/>
        <a:ext cx="2593760" cy="913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3BE68-E8AB-4C8B-8FE4-2BB46254B534}">
      <dsp:nvSpPr>
        <dsp:cNvPr id="0" name=""/>
        <dsp:cNvSpPr/>
      </dsp:nvSpPr>
      <dsp:spPr>
        <a:xfrm>
          <a:off x="0" y="68093"/>
          <a:ext cx="10058401" cy="797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WEIS continues for period of time</a:t>
          </a:r>
        </a:p>
      </dsp:txBody>
      <dsp:txXfrm>
        <a:off x="38952" y="107045"/>
        <a:ext cx="9980497" cy="720036"/>
      </dsp:txXfrm>
    </dsp:sp>
    <dsp:sp modelId="{145FE5AC-B8B8-4590-A1E2-63BF8E2B4AE7}">
      <dsp:nvSpPr>
        <dsp:cNvPr id="0" name=""/>
        <dsp:cNvSpPr/>
      </dsp:nvSpPr>
      <dsp:spPr>
        <a:xfrm>
          <a:off x="0" y="866033"/>
          <a:ext cx="10058401" cy="89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Imbalance market a great introduction to markets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Short-term solution for market participants</a:t>
          </a:r>
        </a:p>
      </dsp:txBody>
      <dsp:txXfrm>
        <a:off x="0" y="866033"/>
        <a:ext cx="10058401" cy="898380"/>
      </dsp:txXfrm>
    </dsp:sp>
    <dsp:sp modelId="{E3CC103A-8D2B-474B-AD3C-AC4ACE4B70FA}">
      <dsp:nvSpPr>
        <dsp:cNvPr id="0" name=""/>
        <dsp:cNvSpPr/>
      </dsp:nvSpPr>
      <dsp:spPr>
        <a:xfrm>
          <a:off x="0" y="1764413"/>
          <a:ext cx="10058401" cy="797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RTO development</a:t>
          </a:r>
        </a:p>
      </dsp:txBody>
      <dsp:txXfrm>
        <a:off x="38952" y="1803365"/>
        <a:ext cx="9980497" cy="720036"/>
      </dsp:txXfrm>
    </dsp:sp>
    <dsp:sp modelId="{D7615418-2F23-41A0-9679-CB5EF586F265}">
      <dsp:nvSpPr>
        <dsp:cNvPr id="0" name=""/>
        <dsp:cNvSpPr/>
      </dsp:nvSpPr>
      <dsp:spPr>
        <a:xfrm>
          <a:off x="0" y="2562353"/>
          <a:ext cx="10058401" cy="89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Provides long-term solution to market needs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Consolidated BA, Regional Planning, Unit Commitment</a:t>
          </a:r>
        </a:p>
      </dsp:txBody>
      <dsp:txXfrm>
        <a:off x="0" y="2562353"/>
        <a:ext cx="10058401" cy="898380"/>
      </dsp:txXfrm>
    </dsp:sp>
    <dsp:sp modelId="{D09E2C44-C03D-4F3E-8193-719152E1D093}">
      <dsp:nvSpPr>
        <dsp:cNvPr id="0" name=""/>
        <dsp:cNvSpPr/>
      </dsp:nvSpPr>
      <dsp:spPr>
        <a:xfrm>
          <a:off x="0" y="3460733"/>
          <a:ext cx="10058401" cy="797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Markets+ development</a:t>
          </a:r>
        </a:p>
      </dsp:txBody>
      <dsp:txXfrm>
        <a:off x="38952" y="3499685"/>
        <a:ext cx="9980497" cy="720036"/>
      </dsp:txXfrm>
    </dsp:sp>
    <dsp:sp modelId="{276A0C19-A57E-4E00-B341-4E99A9BBDE8D}">
      <dsp:nvSpPr>
        <dsp:cNvPr id="0" name=""/>
        <dsp:cNvSpPr/>
      </dsp:nvSpPr>
      <dsp:spPr>
        <a:xfrm>
          <a:off x="0" y="4258673"/>
          <a:ext cx="1005840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Possible long-term solution to meet some market needs</a:t>
          </a:r>
        </a:p>
      </dsp:txBody>
      <dsp:txXfrm>
        <a:off x="0" y="4258673"/>
        <a:ext cx="10058401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077E9-FAA1-46D2-A880-8D7613CA1FC5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8707-8366-4BAB-9AF5-9A2BC5D66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grid will look very different from today’s grid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38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56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This map depicts the 9 Independent System Operators and Regional Transmission Organizations in the United States and Canada.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73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energy mix is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20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2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421042" y="9577889"/>
            <a:ext cx="3381839" cy="5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97" tIns="51049" rIns="102097" bIns="51049" anchor="b"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63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91C7C-A7B6-4F1B-9E13-CAA410E98761}" type="slidenum"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pPr marL="0" marR="0" lvl="0" indent="0" algn="r" defTabSz="9636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4419269" y="9574440"/>
            <a:ext cx="3381840" cy="5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15" tIns="51057" rIns="102115" bIns="51057" anchor="b"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63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46F87-9A1A-455B-A8DD-558D3E52D7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pPr marL="0" marR="0" lvl="0" indent="0" algn="r" defTabSz="9636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2925" y="755650"/>
            <a:ext cx="6718300" cy="377983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115" tIns="51057" rIns="102115" bIns="5105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10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0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98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Basin Electric</a:t>
            </a:r>
          </a:p>
          <a:p>
            <a:r>
              <a:rPr lang="en-US" dirty="0"/>
              <a:t>Deseret</a:t>
            </a:r>
            <a:r>
              <a:rPr lang="en-US" baseline="0" dirty="0"/>
              <a:t> Power</a:t>
            </a:r>
          </a:p>
          <a:p>
            <a:r>
              <a:rPr lang="en-US" baseline="0" dirty="0"/>
              <a:t>MEAN</a:t>
            </a:r>
          </a:p>
          <a:p>
            <a:r>
              <a:rPr lang="en-US" baseline="0" dirty="0"/>
              <a:t>Tri State</a:t>
            </a:r>
          </a:p>
          <a:p>
            <a:r>
              <a:rPr lang="en-US" baseline="0" dirty="0"/>
              <a:t>WAPA CRSP, RMR UGP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3DEE2-8B4D-4E62-ACDD-E5FD04E79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50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FRN = Federal Register Notice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01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45621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900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altLang="en-US" sz="1000" i="1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lang="en-US" altLang="en-US" sz="1000" i="1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0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A67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9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6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>
                <a:solidFill>
                  <a:srgbClr val="E7E6E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E6E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4001-68AB-4A9E-B9DA-FB813DDACED4}" type="datetime1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9921240" y="4046539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58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portuni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46166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pc="2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ASPIRE</a:t>
            </a:r>
            <a:r>
              <a:rPr lang="en-US" spc="200" baseline="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 2026: Western Services Expansion</a:t>
            </a:r>
            <a:endParaRPr lang="en-US" spc="200">
              <a:solidFill>
                <a:schemeClr val="bg1"/>
              </a:solidFill>
              <a:latin typeface="Segoe UI Bold" panose="020B0802040204020203" pitchFamily="34" charset="0"/>
              <a:cs typeface="Segoe UI Bold" panose="020B08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675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29869" y="6311894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9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29869" y="6327282"/>
            <a:ext cx="2528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6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38136"/>
            <a:ext cx="10050012" cy="2986392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8498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45621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900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altLang="en-US" sz="1000" i="1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lang="en-US" altLang="en-US" sz="1000" i="1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>
                <a:solidFill>
                  <a:srgbClr val="E7E6E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E6E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233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DB6-5490-422B-B7C4-10C42B0CBD67}" type="datetime1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9921240" y="4046539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63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17C-2CFD-4619-809F-5BF146D24BC2}" type="datetime1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01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F76D-F816-4F1A-B2FC-420380F55963}" type="datetime1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5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55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046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er (Light Font)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99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 userDrawn="1"/>
        </p:nvSpPr>
        <p:spPr bwMode="auto">
          <a:xfrm>
            <a:off x="3129869" y="6311894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9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 userDrawn="1"/>
        </p:nvSpPr>
        <p:spPr bwMode="auto">
          <a:xfrm>
            <a:off x="3129869" y="6311894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0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>
                <a:solidFill>
                  <a:srgbClr val="E7E6E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E6E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4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38136"/>
            <a:ext cx="10050012" cy="2986392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49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76399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3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76399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3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55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1640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92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821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35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1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461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698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347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97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68705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58423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68705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80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75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8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1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3248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025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590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4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7910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69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79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DB6-5490-422B-B7C4-10C42B0CBD67}" type="datetime1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9921240" y="4046539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60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6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1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A67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7EF-2ACA-4A53-9CA3-46A7C8033480}" type="datetimeFigureOut">
              <a:rPr lang="en-US" smtClean="0">
                <a:solidFill>
                  <a:srgbClr val="2A363B">
                    <a:tint val="75000"/>
                  </a:srgbClr>
                </a:solidFill>
              </a:rPr>
              <a:pPr/>
              <a:t>12/7/23</a:t>
            </a:fld>
            <a:endParaRPr lang="en-US" dirty="0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A363B">
                  <a:tint val="75000"/>
                </a:srgbClr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>
                <a:solidFill>
                  <a:srgbClr val="5A677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A677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5DBB0-CF64-4082-B95B-148EE1744650}" type="datetime1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/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" y="5998464"/>
            <a:ext cx="1687155" cy="8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B47EF-2ACA-4A53-9CA3-46A7C8033480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ransition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spp.org/western-services/rto-west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Transmission expansion in the west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05" y="4102442"/>
            <a:ext cx="6900019" cy="1757251"/>
          </a:xfrm>
        </p:spPr>
        <p:txBody>
          <a:bodyPr/>
          <a:lstStyle/>
          <a:p>
            <a:r>
              <a:rPr lang="en-US" dirty="0"/>
              <a:t>Mid-West Electric Consumers Association Annual Meeting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9337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"/>
            <a:ext cx="10942151" cy="939566"/>
          </a:xfrm>
        </p:spPr>
        <p:txBody>
          <a:bodyPr/>
          <a:lstStyle/>
          <a:p>
            <a:r>
              <a:rPr lang="en-US"/>
              <a:t>Differences in SPP Offerings and RTO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762000"/>
          <a:ext cx="9144000" cy="524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37449771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406113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411737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11994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Markets+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RTO</a:t>
                      </a:r>
                      <a:r>
                        <a:rPr lang="en-US" baseline="0"/>
                        <a:t> Membership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562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Real-time</a:t>
                      </a:r>
                      <a:r>
                        <a:rPr lang="en-US" baseline="0"/>
                        <a:t> balancing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9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Day-ahead unit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Reserve</a:t>
                      </a:r>
                      <a:r>
                        <a:rPr lang="en-US" baseline="0"/>
                        <a:t> Sharing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Regional</a:t>
                      </a:r>
                      <a:r>
                        <a:rPr lang="en-US" baseline="0"/>
                        <a:t> planning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0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Consolidated</a:t>
                      </a:r>
                      <a:r>
                        <a:rPr lang="en-US" baseline="0"/>
                        <a:t> Balancing Authority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4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Reliability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6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Resource</a:t>
                      </a:r>
                      <a:r>
                        <a:rPr lang="en-US" baseline="0"/>
                        <a:t> Adequacy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Transmission Service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ym typeface="Wingdings" panose="05000000000000000000" pitchFamily="2" charset="2"/>
                        </a:rPr>
                        <a:t>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945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715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Western Energy Imbalance Service (WEIS)</a:t>
            </a:r>
          </a:p>
        </p:txBody>
      </p:sp>
    </p:spTree>
    <p:extLst>
      <p:ext uri="{BB962C8B-B14F-4D97-AF65-F5344CB8AC3E}">
        <p14:creationId xmlns:p14="http://schemas.microsoft.com/office/powerpoint/2010/main" val="181890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95559" y="6329793"/>
            <a:ext cx="1049948" cy="389427"/>
            <a:chOff x="10995559" y="6329793"/>
            <a:chExt cx="1049948" cy="389427"/>
          </a:xfrm>
        </p:grpSpPr>
        <p:sp>
          <p:nvSpPr>
            <p:cNvPr id="10" name="Oval 9"/>
            <p:cNvSpPr/>
            <p:nvPr/>
          </p:nvSpPr>
          <p:spPr bwMode="gray">
            <a:xfrm>
              <a:off x="11680382" y="6363350"/>
              <a:ext cx="348347" cy="35587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11" name="Slide Number Placeholder 5"/>
            <p:cNvSpPr txBox="1"/>
            <p:nvPr/>
          </p:nvSpPr>
          <p:spPr bwMode="gray">
            <a:xfrm>
              <a:off x="11680382" y="6329793"/>
              <a:ext cx="365125" cy="365125"/>
            </a:xfrm>
            <a:prstGeom prst="rect">
              <a:avLst/>
            </a:prstGeom>
          </p:spPr>
          <p:txBody>
            <a:bodyPr vert="horz" lIns="27432" tIns="45720" rIns="27432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400" kern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fld id="{DCF08F63-ED02-406C-9432-F3661D040FC6}" type="slidenum"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A363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t>12</a:t>
              </a:fld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559" y="6371739"/>
              <a:ext cx="600933" cy="306452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524" y="28575"/>
            <a:ext cx="12487275" cy="7077075"/>
          </a:xfrm>
          <a:prstGeom prst="rect">
            <a:avLst/>
          </a:prstGeom>
          <a:solidFill>
            <a:srgbClr val="7C8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147959" y="6482193"/>
            <a:ext cx="1049948" cy="389427"/>
            <a:chOff x="10995559" y="6329793"/>
            <a:chExt cx="1049948" cy="389427"/>
          </a:xfrm>
        </p:grpSpPr>
        <p:sp>
          <p:nvSpPr>
            <p:cNvPr id="14" name="Oval 13"/>
            <p:cNvSpPr/>
            <p:nvPr/>
          </p:nvSpPr>
          <p:spPr bwMode="gray">
            <a:xfrm>
              <a:off x="11680382" y="6363350"/>
              <a:ext cx="348347" cy="35587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15" name="Slide Number Placeholder 5"/>
            <p:cNvSpPr txBox="1"/>
            <p:nvPr/>
          </p:nvSpPr>
          <p:spPr bwMode="gray">
            <a:xfrm>
              <a:off x="11680382" y="6329793"/>
              <a:ext cx="365125" cy="365125"/>
            </a:xfrm>
            <a:prstGeom prst="rect">
              <a:avLst/>
            </a:prstGeom>
          </p:spPr>
          <p:txBody>
            <a:bodyPr vert="horz" lIns="27432" tIns="45720" rIns="27432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400" kern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fld id="{DCF08F63-ED02-406C-9432-F3661D040FC6}" type="slidenum"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A363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t>12</a:t>
              </a:fld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559" y="6371739"/>
              <a:ext cx="600933" cy="306452"/>
            </a:xfrm>
            <a:prstGeom prst="rect">
              <a:avLst/>
            </a:prstGeom>
          </p:spPr>
        </p:pic>
      </p:grpSp>
      <p:pic>
        <p:nvPicPr>
          <p:cNvPr id="17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9" y="175362"/>
            <a:ext cx="10569370" cy="678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648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WEIS Market growth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986117" y="1309301"/>
            <a:ext cx="10098395" cy="20798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4997" y="2161401"/>
            <a:ext cx="17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February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7331" y="2161401"/>
            <a:ext cx="155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August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2941" y="2161401"/>
            <a:ext cx="135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April 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117" y="2971072"/>
            <a:ext cx="2675965" cy="16004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WEIS market launches with six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Total Load = 4GW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795" y="2971072"/>
            <a:ext cx="2675965" cy="1940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Colorado Springs Utilities joins WEIS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Total Load = 5GW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3473" y="2971072"/>
            <a:ext cx="2675965" cy="338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A363B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Public Service Company of Colorado, Platte River Authority and Black Hills Energy Colorado will join WEIS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Total Load = 13.5GW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9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SPP RTO Western Expansion</a:t>
            </a:r>
          </a:p>
        </p:txBody>
      </p:sp>
    </p:spTree>
    <p:extLst>
      <p:ext uri="{BB962C8B-B14F-4D97-AF65-F5344CB8AC3E}">
        <p14:creationId xmlns:p14="http://schemas.microsoft.com/office/powerpoint/2010/main" val="176758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604202"/>
            <a:ext cx="12188952" cy="7462202"/>
          </a:xfrm>
        </p:spPr>
      </p:pic>
      <p:grpSp>
        <p:nvGrpSpPr>
          <p:cNvPr id="2" name="Group 1"/>
          <p:cNvGrpSpPr/>
          <p:nvPr/>
        </p:nvGrpSpPr>
        <p:grpSpPr>
          <a:xfrm>
            <a:off x="10995559" y="6329793"/>
            <a:ext cx="1049948" cy="389427"/>
            <a:chOff x="10995559" y="6329793"/>
            <a:chExt cx="1049948" cy="389427"/>
          </a:xfrm>
        </p:grpSpPr>
        <p:sp>
          <p:nvSpPr>
            <p:cNvPr id="10" name="Oval 9"/>
            <p:cNvSpPr/>
            <p:nvPr/>
          </p:nvSpPr>
          <p:spPr bwMode="gray">
            <a:xfrm>
              <a:off x="11680382" y="6363350"/>
              <a:ext cx="348347" cy="35587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Arial"/>
              </a:endParaRPr>
            </a:p>
          </p:txBody>
        </p:sp>
        <p:sp>
          <p:nvSpPr>
            <p:cNvPr id="11" name="Slide Number Placeholder 5"/>
            <p:cNvSpPr txBox="1"/>
            <p:nvPr/>
          </p:nvSpPr>
          <p:spPr bwMode="gray">
            <a:xfrm>
              <a:off x="11680382" y="6329793"/>
              <a:ext cx="365125" cy="365125"/>
            </a:xfrm>
            <a:prstGeom prst="rect">
              <a:avLst/>
            </a:prstGeom>
          </p:spPr>
          <p:txBody>
            <a:bodyPr vert="horz" lIns="27432" tIns="45720" rIns="27432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400" kern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DCF08F63-ED02-406C-9432-F3661D040FC6}" type="slidenum"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A363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559" y="6371739"/>
              <a:ext cx="600933" cy="30645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097962" y="4376801"/>
            <a:ext cx="2756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Basin Electric Cooperative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Colorado Springs Utilities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Deseret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MEAN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Platte River Power Authority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Tri-State G&amp;T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WAPA - Upper Great Plains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WAPA - Rocky Mountain Region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WAPA – Colorado River Storage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06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1204467" cy="93956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RTO Expansion </a:t>
            </a:r>
            <a:r>
              <a:rPr lang="en-US"/>
              <a:t>into the western Interconnect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444539"/>
              </p:ext>
            </p:extLst>
          </p:nvPr>
        </p:nvGraphicFramePr>
        <p:xfrm>
          <a:off x="937158" y="1597689"/>
          <a:ext cx="10617388" cy="388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057400" y="5791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Current information at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  <a:hlinkClick r:id="rId9"/>
              </a:rPr>
              <a:t>spp.org/western-services/rto-west/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35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RTO Expansion </a:t>
            </a:r>
            <a:r>
              <a:rPr lang="en-US" dirty="0"/>
              <a:t>into the western Interconnection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Balancing Authority Areas</a:t>
            </a:r>
          </a:p>
          <a:p>
            <a:pPr lvl="1"/>
            <a:r>
              <a:rPr lang="en-US" dirty="0"/>
              <a:t>Eastern Interconnection</a:t>
            </a:r>
          </a:p>
          <a:p>
            <a:pPr lvl="1"/>
            <a:r>
              <a:rPr lang="en-US" dirty="0"/>
              <a:t>Western Interconnection</a:t>
            </a:r>
          </a:p>
          <a:p>
            <a:r>
              <a:rPr lang="en-US" dirty="0"/>
              <a:t>Single market solution optimized across DC ties</a:t>
            </a:r>
          </a:p>
          <a:p>
            <a:pPr lvl="1"/>
            <a:r>
              <a:rPr lang="en-US" dirty="0"/>
              <a:t>510 MW of bi-directional DC tie capacity</a:t>
            </a:r>
          </a:p>
          <a:p>
            <a:r>
              <a:rPr lang="en-US" dirty="0"/>
              <a:t>Current RTO governance structure with necessary expansion to be inclusive of members in Western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2641253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WEST/EAST DC Ties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57" y="1510018"/>
            <a:ext cx="7166564" cy="4474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437" y="1510018"/>
            <a:ext cx="2961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1,320 MW transfer capability between Eastern and Western Interconnections</a:t>
            </a:r>
          </a:p>
        </p:txBody>
      </p:sp>
      <p:sp>
        <p:nvSpPr>
          <p:cNvPr id="2" name="Oval 1"/>
          <p:cNvSpPr/>
          <p:nvPr/>
        </p:nvSpPr>
        <p:spPr>
          <a:xfrm>
            <a:off x="3543300" y="1955800"/>
            <a:ext cx="1117600" cy="736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50558" y="2565400"/>
            <a:ext cx="1050304" cy="8000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138182"/>
            <a:ext cx="1143000" cy="722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36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Market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Integrated Marketplace</a:t>
            </a:r>
          </a:p>
          <a:p>
            <a:pPr lvl="1"/>
            <a:r>
              <a:rPr lang="en-US" dirty="0"/>
              <a:t>Co-optimizing energy over the DC ties</a:t>
            </a:r>
          </a:p>
          <a:p>
            <a:pPr lvl="1"/>
            <a:r>
              <a:rPr lang="en-US" dirty="0"/>
              <a:t>Economically committing and dispatching all resources</a:t>
            </a:r>
          </a:p>
          <a:p>
            <a:pPr lvl="1"/>
            <a:r>
              <a:rPr lang="en-US" dirty="0"/>
              <a:t>Each BAA clearing their own operating reserves </a:t>
            </a:r>
          </a:p>
          <a:p>
            <a:pPr lvl="1"/>
            <a:r>
              <a:rPr lang="en-US" dirty="0"/>
              <a:t>One market for TCR market and process </a:t>
            </a:r>
          </a:p>
        </p:txBody>
      </p:sp>
      <p:pic>
        <p:nvPicPr>
          <p:cNvPr id="2050" name="Picture 2" descr="Food stall in flat desig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6" b="819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17500" r="15948" b="23159"/>
          <a:stretch/>
        </p:blipFill>
        <p:spPr bwMode="auto">
          <a:xfrm>
            <a:off x="9762837" y="286327"/>
            <a:ext cx="2225964" cy="20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ergy industry icon. Power engineering. Electricity generation and  transmission. Nuclear power plant and high voltage tower. Flat design,  linear and color styles. Isolated vector illustrations 3764605 Vector Art  at Vecteez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40" b="43073" l="55052" r="94792">
                        <a14:foregroundMark x1="74792" y1="29167" x2="75833" y2="35260"/>
                        <a14:foregroundMark x1="72760" y1="37656" x2="75469" y2="27135"/>
                        <a14:foregroundMark x1="76615" y1="33750" x2="76615" y2="31406"/>
                        <a14:foregroundMark x1="62135" y1="39375" x2="69063" y2="18281"/>
                        <a14:foregroundMark x1="69063" y1="39063" x2="65885" y2="24635"/>
                        <a14:foregroundMark x1="70833" y1="35313" x2="68802" y2="23177"/>
                        <a14:foregroundMark x1="64479" y1="18281" x2="70833" y2="18281"/>
                        <a14:foregroundMark x1="63906" y1="11667" x2="71406" y2="12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9" t="5180" r="5698" b="57175"/>
          <a:stretch/>
        </p:blipFill>
        <p:spPr bwMode="auto">
          <a:xfrm>
            <a:off x="10573720" y="1544524"/>
            <a:ext cx="720111" cy="7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5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1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826528"/>
            <a:ext cx="12192000" cy="38408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76045"/>
          </a:xfrm>
          <a:prstGeom prst="rect">
            <a:avLst/>
          </a:prstGeom>
          <a:solidFill>
            <a:srgbClr val="589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80" y="0"/>
            <a:ext cx="1319841" cy="1173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891" y="1238250"/>
            <a:ext cx="763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THIS ISN’T OUR PARENTS‘ ELECTRIC GRID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9210" y="1897165"/>
            <a:ext cx="159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BF92"/>
                </a:solidFill>
                <a:effectLst/>
                <a:uLnTx/>
                <a:uFillTx/>
                <a:latin typeface="Segoe UI Semibold"/>
                <a:cs typeface="Arial"/>
              </a:rPr>
              <a:t>Smart meters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6864" y="2169274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7202F"/>
                </a:solidFill>
                <a:effectLst/>
                <a:uLnTx/>
                <a:uFillTx/>
                <a:latin typeface="Segoe UI Semibold"/>
                <a:cs typeface="Arial"/>
              </a:rPr>
              <a:t>Generator retirements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4686" y="3123319"/>
            <a:ext cx="12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7202F"/>
                </a:solidFill>
                <a:effectLst/>
                <a:uLnTx/>
                <a:uFillTx/>
                <a:latin typeface="Segoe UI Semibold"/>
                <a:cs typeface="Arial"/>
              </a:rPr>
              <a:t>Prosumers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851" y="3820787"/>
            <a:ext cx="2362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BF92"/>
                </a:solidFill>
                <a:effectLst/>
                <a:uLnTx/>
                <a:uFillTx/>
                <a:latin typeface="Segoe UI Semibold"/>
                <a:cs typeface="Arial"/>
              </a:rPr>
              <a:t>Electric vehicles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3443" y="4348649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BF92"/>
                </a:solidFill>
                <a:effectLst/>
                <a:uLnTx/>
                <a:uFillTx/>
                <a:latin typeface="Segoe UI Semibold"/>
                <a:cs typeface="Arial"/>
              </a:rPr>
              <a:t>Consumer demand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5162" y="310793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7202F"/>
                </a:solidFill>
                <a:effectLst/>
                <a:uLnTx/>
                <a:uFillTx/>
                <a:latin typeface="Segoe UI Semibold"/>
                <a:cs typeface="Arial"/>
              </a:rPr>
              <a:t>Wind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3183" y="44365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7202F"/>
                </a:solidFill>
                <a:effectLst/>
                <a:uLnTx/>
                <a:uFillTx/>
                <a:latin typeface="Segoe UI Semibold"/>
                <a:cs typeface="Arial"/>
              </a:rPr>
              <a:t>Solar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7894" y="4889373"/>
            <a:ext cx="2824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67777"/>
                </a:solidFill>
                <a:effectLst/>
                <a:uLnTx/>
                <a:uFillTx/>
                <a:latin typeface="Segoe UI Semibold"/>
                <a:cs typeface="Arial"/>
              </a:rPr>
              <a:t>Distributed generation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95" y="2363158"/>
            <a:ext cx="29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142C0"/>
                </a:solidFill>
                <a:effectLst/>
                <a:uLnTx/>
                <a:uFillTx/>
                <a:latin typeface="Segoe UI Semibold"/>
                <a:cs typeface="Arial"/>
              </a:rPr>
              <a:t>Environmental constraints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7109" y="2651999"/>
            <a:ext cx="207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Segoe UI Semibold"/>
                <a:cs typeface="Arial"/>
              </a:rPr>
              <a:t>Cybersecurity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9225" y="2982708"/>
            <a:ext cx="294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BF92"/>
                </a:solidFill>
                <a:effectLst/>
                <a:uLnTx/>
                <a:uFillTx/>
                <a:latin typeface="Segoe UI Semibold"/>
                <a:cs typeface="Arial"/>
              </a:rPr>
              <a:t>Energy efficiency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7698" y="5021731"/>
            <a:ext cx="228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Segoe UI Semibold"/>
                <a:cs typeface="Arial"/>
              </a:rPr>
              <a:t>Demand response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974" y="3113033"/>
            <a:ext cx="13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Segoe UI Semibold"/>
                <a:cs typeface="Arial"/>
              </a:rPr>
              <a:t>Microgrids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88840" y="3409253"/>
            <a:ext cx="5666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BAB18"/>
                </a:solidFill>
                <a:effectLst/>
                <a:uLnTx/>
                <a:uFillTx/>
                <a:latin typeface="Segoe UI Semibold"/>
                <a:cs typeface="Arial"/>
              </a:rPr>
              <a:t>Evolving grid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3911" y="2019349"/>
            <a:ext cx="262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A6770"/>
                </a:solidFill>
                <a:effectLst/>
                <a:uLnTx/>
                <a:uFillTx/>
                <a:latin typeface="Segoe UI Semibold"/>
                <a:cs typeface="Arial"/>
              </a:rPr>
              <a:t>Advanced technologies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3911" y="3692775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A6770"/>
                </a:solidFill>
                <a:effectLst/>
                <a:uLnTx/>
                <a:uFillTx/>
                <a:latin typeface="Segoe UI Semibold"/>
                <a:cs typeface="Arial"/>
              </a:rPr>
              <a:t>Fuel prices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872" y="4457262"/>
            <a:ext cx="26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A6770"/>
                </a:solidFill>
                <a:effectLst/>
                <a:uLnTx/>
                <a:uFillTx/>
                <a:latin typeface="Segoe UI Semibold"/>
                <a:cs typeface="Arial"/>
              </a:rPr>
              <a:t>Battery storage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2766" y="5923139"/>
            <a:ext cx="7359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PLANNING FOR AN UNCERTAIN FUTURE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31544" y="2417476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BF92"/>
                </a:solidFill>
                <a:effectLst/>
                <a:uLnTx/>
                <a:uFillTx/>
                <a:latin typeface="Segoe UI Semibold"/>
                <a:cs typeface="Arial"/>
              </a:rPr>
              <a:t>Compliance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79891" y="5067354"/>
            <a:ext cx="26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BF92"/>
                </a:solidFill>
                <a:effectLst/>
                <a:uLnTx/>
                <a:uFillTx/>
                <a:latin typeface="Segoe UI Semibold"/>
                <a:cs typeface="Arial"/>
              </a:rPr>
              <a:t>Extreme weather 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3865" y="1905255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Segoe UI Semibold"/>
                <a:cs typeface="Arial"/>
              </a:rPr>
              <a:t>Electrification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31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07" y="136070"/>
            <a:ext cx="10942151" cy="939566"/>
          </a:xfrm>
        </p:spPr>
        <p:txBody>
          <a:bodyPr/>
          <a:lstStyle/>
          <a:p>
            <a:r>
              <a:rPr lang="en-US" dirty="0"/>
              <a:t>SPP RTO WEST expansion Timeline		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E2F5F94-EB38-424D-9017-D13DB94116A7}"/>
              </a:ext>
            </a:extLst>
          </p:cNvPr>
          <p:cNvGraphicFramePr/>
          <p:nvPr/>
        </p:nvGraphicFramePr>
        <p:xfrm>
          <a:off x="735979" y="1207294"/>
          <a:ext cx="10818567" cy="559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664418" y="3621588"/>
            <a:ext cx="119795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/>
                <a:solidFill>
                  <a:srgbClr val="1FBF92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We are here</a:t>
            </a:r>
          </a:p>
        </p:txBody>
      </p:sp>
      <p:sp>
        <p:nvSpPr>
          <p:cNvPr id="3" name="Down Arrow 2"/>
          <p:cNvSpPr/>
          <p:nvPr/>
        </p:nvSpPr>
        <p:spPr>
          <a:xfrm>
            <a:off x="8162704" y="3895809"/>
            <a:ext cx="201385" cy="2138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86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Markets+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8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197" y="570452"/>
            <a:ext cx="11230350" cy="939566"/>
          </a:xfrm>
        </p:spPr>
        <p:txBody>
          <a:bodyPr/>
          <a:lstStyle/>
          <a:p>
            <a:r>
              <a:rPr lang="en-US"/>
              <a:t>Participation phases – Incremental approach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10439400" cy="494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0010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8456" y="340593"/>
            <a:ext cx="10942151" cy="939566"/>
          </a:xfrm>
        </p:spPr>
        <p:txBody>
          <a:bodyPr/>
          <a:lstStyle/>
          <a:p>
            <a:r>
              <a:rPr lang="en-US" dirty="0"/>
              <a:t>Markets+ Phase One Participants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37212" y="1066800"/>
          <a:ext cx="3100820" cy="5493701"/>
        </p:xfrm>
        <a:graphic>
          <a:graphicData uri="http://schemas.openxmlformats.org/drawingml/2006/table">
            <a:tbl>
              <a:tblPr/>
              <a:tblGrid>
                <a:gridCol w="3100820">
                  <a:extLst>
                    <a:ext uri="{9D8B030D-6E8A-4147-A177-3AD203B41FA5}">
                      <a16:colId xmlns:a16="http://schemas.microsoft.com/office/drawing/2014/main" val="1133942000"/>
                    </a:ext>
                  </a:extLst>
                </a:gridCol>
              </a:tblGrid>
              <a:tr h="321657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Power Alliance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American Clean Power Association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127588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Arizona Electric Power Cooperative, Inc.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59583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Arizona Public Service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Electric Power Cooperative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663407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 Hills Colorado Electric, LLC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405851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 Hills Power, Inc.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610822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Bonneville Power Administration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B890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Calpeco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Electric Liberty Utilities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85338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Chelan (PUD No. 1 of Chelan County)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906785"/>
                  </a:ext>
                </a:extLst>
              </a:tr>
              <a:tr h="476267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Cheyenne Light, Fuel and Power Company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67066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Clean Energy Buyers Association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Colorado Independent Energy Association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279156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Interwest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 Alliance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9864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Municipal Energy Agency of Nebraska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230578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Natural resources Defense Council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Northwest &amp; Intermountain Power Producers Coalition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13848"/>
                  </a:ext>
                </a:extLst>
              </a:tr>
              <a:tr h="23999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NV Energy, Inc.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NW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 Coalition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936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839200" y="914400"/>
          <a:ext cx="3165854" cy="4512956"/>
        </p:xfrm>
        <a:graphic>
          <a:graphicData uri="http://schemas.openxmlformats.org/drawingml/2006/table">
            <a:tbl>
              <a:tblPr/>
              <a:tblGrid>
                <a:gridCol w="3165854">
                  <a:extLst>
                    <a:ext uri="{9D8B030D-6E8A-4147-A177-3AD203B41FA5}">
                      <a16:colId xmlns:a16="http://schemas.microsoft.com/office/drawing/2014/main" val="1133942000"/>
                    </a:ext>
                  </a:extLst>
                </a:gridCol>
              </a:tblGrid>
              <a:tr h="411365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Pattern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Corp.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58878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Generating Pool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50792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Power Council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49685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Xcel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 Colorado (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PSCo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PUD No. 2 of Grant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72781"/>
                  </a:ext>
                </a:extLst>
              </a:tr>
              <a:tr h="179779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Puget Sound Energy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283367"/>
                  </a:ext>
                </a:extLst>
              </a:tr>
              <a:tr h="285787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Renewable Northwest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2636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Salt River Project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Sierra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Club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009824"/>
                  </a:ext>
                </a:extLst>
              </a:tr>
              <a:tr h="308523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Snohomish Pubic Utility District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819789"/>
                  </a:ext>
                </a:extLst>
              </a:tr>
              <a:tr h="308523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Tacoma Power (City of Tacoma)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99709"/>
                  </a:ext>
                </a:extLst>
              </a:tr>
              <a:tr h="266933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Energy Authority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311373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Tri-State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430181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Tucson Electric Power Company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WAPA Desert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Southwest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874542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Western Energy Freedom Action</a:t>
                      </a:r>
                    </a:p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Western Power Trading Forum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74833"/>
                  </a:ext>
                </a:extLst>
              </a:tr>
              <a:tr h="244016">
                <a:tc>
                  <a:txBody>
                    <a:bodyPr/>
                    <a:lstStyle/>
                    <a:p>
                      <a:pPr marL="342900" indent="-342900" algn="l" fontAlgn="b">
                        <a:buClr>
                          <a:srgbClr val="2AB89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Western Resource Advocates</a:t>
                      </a:r>
                    </a:p>
                  </a:txBody>
                  <a:tcPr marL="3361" marR="3361" marT="3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345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0755" y="6315889"/>
            <a:ext cx="766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Reflects agreements executed by May 1</a:t>
            </a:r>
            <a:r>
              <a:rPr lang="en-US" i="1" baseline="30000" dirty="0"/>
              <a:t>st</a:t>
            </a:r>
            <a:r>
              <a:rPr lang="en-US" i="1" dirty="0"/>
              <a:t>.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" r="46003" b="22364"/>
          <a:stretch/>
        </p:blipFill>
        <p:spPr>
          <a:xfrm>
            <a:off x="912690" y="1280159"/>
            <a:ext cx="4381790" cy="47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51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Vision for the Future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1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95" y="578765"/>
            <a:ext cx="10942151" cy="939566"/>
          </a:xfrm>
          <a:noFill/>
        </p:spPr>
        <p:txBody>
          <a:bodyPr/>
          <a:lstStyle/>
          <a:p>
            <a:r>
              <a:rPr lang="en-US" err="1"/>
              <a:t>Spp’s markets vision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37158" y="1607736"/>
          <a:ext cx="10058401" cy="484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415792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D66A6341-E0D1-4F93-810E-084703BA15A9}"/>
              </a:ext>
            </a:extLst>
          </p:cNvPr>
          <p:cNvSpPr/>
          <p:nvPr/>
        </p:nvSpPr>
        <p:spPr>
          <a:xfrm>
            <a:off x="9108035" y="2197180"/>
            <a:ext cx="2532244" cy="29082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A677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SPP RTO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49" y="570452"/>
            <a:ext cx="10942151" cy="939566"/>
          </a:xfrm>
        </p:spPr>
        <p:txBody>
          <a:bodyPr/>
          <a:lstStyle/>
          <a:p>
            <a:r>
              <a:rPr lang="en-US"/>
              <a:t>Western Markets Roadmap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9AF50195-3164-4888-B442-EEB0970F5E41}"/>
              </a:ext>
            </a:extLst>
          </p:cNvPr>
          <p:cNvSpPr/>
          <p:nvPr/>
        </p:nvSpPr>
        <p:spPr>
          <a:xfrm>
            <a:off x="7898795" y="4000006"/>
            <a:ext cx="1066800" cy="109493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571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WEIS</a:t>
            </a: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9F7F803D-ED6C-4ABF-A153-5514CA7EA824}"/>
              </a:ext>
            </a:extLst>
          </p:cNvPr>
          <p:cNvSpPr/>
          <p:nvPr/>
        </p:nvSpPr>
        <p:spPr>
          <a:xfrm>
            <a:off x="4910235" y="3291666"/>
            <a:ext cx="1999682" cy="181289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SPP Markets+</a:t>
            </a:r>
          </a:p>
        </p:txBody>
      </p:sp>
      <p:sp>
        <p:nvSpPr>
          <p:cNvPr id="44" name="Rectangle: Rounded Corners 15">
            <a:extLst>
              <a:ext uri="{FF2B5EF4-FFF2-40B4-BE49-F238E27FC236}">
                <a16:creationId xmlns:a16="http://schemas.microsoft.com/office/drawing/2014/main" id="{9F7F803D-ED6C-4ABF-A153-5514CA7EA824}"/>
              </a:ext>
            </a:extLst>
          </p:cNvPr>
          <p:cNvSpPr/>
          <p:nvPr/>
        </p:nvSpPr>
        <p:spPr>
          <a:xfrm>
            <a:off x="640249" y="2198899"/>
            <a:ext cx="1874351" cy="2905665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5A677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CAISO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14941" y="4557097"/>
            <a:ext cx="141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(DA and RT)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5966" y="4635012"/>
            <a:ext cx="11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"/>
                <a:cs typeface="Arial"/>
              </a:rPr>
              <a:t>(RT Only)</a:t>
            </a:r>
          </a:p>
        </p:txBody>
      </p:sp>
      <p:sp>
        <p:nvSpPr>
          <p:cNvPr id="67" name="Right Brace 66"/>
          <p:cNvSpPr/>
          <p:nvPr/>
        </p:nvSpPr>
        <p:spPr>
          <a:xfrm rot="5400000">
            <a:off x="8108844" y="1881338"/>
            <a:ext cx="257720" cy="7061200"/>
          </a:xfrm>
          <a:prstGeom prst="rightBrace">
            <a:avLst>
              <a:gd name="adj1" fmla="val 83806"/>
              <a:gd name="adj2" fmla="val 50981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70604" y="5678242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Ideally a single co-optimized unit commitment and dispatch under a robust governance framework with an independent board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582877" y="1415731"/>
            <a:ext cx="2040662" cy="5144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</a:rPr>
              <a:t>Eastern Interconnection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67479" y="1415731"/>
            <a:ext cx="8915398" cy="514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Calibri"/>
                <a:cs typeface="Arial"/>
              </a:rPr>
              <a:t>Western Interconnection</a:t>
            </a:r>
          </a:p>
        </p:txBody>
      </p:sp>
      <p:sp>
        <p:nvSpPr>
          <p:cNvPr id="76" name="Left-Right Arrow 75"/>
          <p:cNvSpPr/>
          <p:nvPr/>
        </p:nvSpPr>
        <p:spPr>
          <a:xfrm>
            <a:off x="6702235" y="3615083"/>
            <a:ext cx="2721683" cy="364786"/>
          </a:xfrm>
          <a:prstGeom prst="leftRightArrow">
            <a:avLst>
              <a:gd name="adj1" fmla="val 50000"/>
              <a:gd name="adj2" fmla="val 30745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7" name="Left-Right Arrow 76"/>
          <p:cNvSpPr/>
          <p:nvPr/>
        </p:nvSpPr>
        <p:spPr>
          <a:xfrm>
            <a:off x="8707710" y="4080259"/>
            <a:ext cx="716208" cy="332315"/>
          </a:xfrm>
          <a:prstGeom prst="leftRightArrow">
            <a:avLst>
              <a:gd name="adj1" fmla="val 50000"/>
              <a:gd name="adj2" fmla="val 30745"/>
            </a:avLst>
          </a:prstGeom>
          <a:solidFill>
            <a:schemeClr val="tx1">
              <a:lumMod val="25000"/>
              <a:lumOff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582877" y="1415731"/>
            <a:ext cx="9525" cy="397496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eft-Right Arrow 89"/>
          <p:cNvSpPr/>
          <p:nvPr/>
        </p:nvSpPr>
        <p:spPr>
          <a:xfrm>
            <a:off x="2281661" y="3764109"/>
            <a:ext cx="2850692" cy="270702"/>
          </a:xfrm>
          <a:prstGeom prst="leftRightArrow">
            <a:avLst>
              <a:gd name="adj1" fmla="val 50000"/>
              <a:gd name="adj2" fmla="val 3074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57622" y="2499868"/>
            <a:ext cx="2407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Standard approach with import/export bids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or </a:t>
            </a:r>
            <a:endParaRPr kumimoji="0" lang="en-US" sz="1400" b="0" i="1" u="sng" strike="noStrike" kern="1200" cap="none" spc="0" normalizeH="0" baseline="0" noProof="0">
              <a:ln>
                <a:noFill/>
              </a:ln>
              <a:solidFill>
                <a:srgbClr val="2A363B"/>
              </a:solidFill>
              <a:effectLst/>
              <a:uLnTx/>
              <a:uFillTx/>
              <a:latin typeface="Segoe U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Market-to-market optimized transfers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Segoe UI"/>
                <a:cs typeface="Arial"/>
              </a:rPr>
              <a:t>(preferred)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2238756" y="2299982"/>
            <a:ext cx="7185162" cy="364786"/>
          </a:xfrm>
          <a:prstGeom prst="leftRightArrow">
            <a:avLst>
              <a:gd name="adj1" fmla="val 50000"/>
              <a:gd name="adj2" fmla="val 30745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9AF50195-3164-4888-B442-EEB0970F5E41}"/>
              </a:ext>
            </a:extLst>
          </p:cNvPr>
          <p:cNvSpPr/>
          <p:nvPr/>
        </p:nvSpPr>
        <p:spPr>
          <a:xfrm>
            <a:off x="3206829" y="4080259"/>
            <a:ext cx="1066800" cy="102430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t>EIM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4092448" y="4373884"/>
            <a:ext cx="1039905" cy="291983"/>
          </a:xfrm>
          <a:prstGeom prst="leftRightArrow">
            <a:avLst>
              <a:gd name="adj1" fmla="val 50000"/>
              <a:gd name="adj2" fmla="val 3074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2281661" y="4364697"/>
            <a:ext cx="1116801" cy="282083"/>
          </a:xfrm>
          <a:prstGeom prst="leftRightArrow">
            <a:avLst>
              <a:gd name="adj1" fmla="val 50000"/>
              <a:gd name="adj2" fmla="val 3074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0543" y="4665867"/>
            <a:ext cx="11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cs typeface="Arial"/>
              </a:rPr>
              <a:t>(RT Only)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43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404435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</a:ln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/>
              <a:t>North American </a:t>
            </a:r>
            <a:br>
              <a:rPr lang="en-US" sz="2800"/>
            </a:br>
            <a:r>
              <a:rPr lang="en-US" sz="2800"/>
              <a:t>Independent System Operators (ISO) and Regional Transmission Organizations (RTO)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23" y="1597025"/>
            <a:ext cx="5497203" cy="4851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81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WEST/EAST DC Ties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57" y="1510018"/>
            <a:ext cx="7166564" cy="4474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437" y="1510018"/>
            <a:ext cx="2961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1,320 MW transfer capability between Eastern and Western Interconnections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65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504825" y="556890"/>
          <a:ext cx="10490200" cy="612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079" y="869138"/>
            <a:ext cx="4654501" cy="93956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217,155</a:t>
            </a:r>
            <a:r>
              <a:rPr lang="en-US" b="1">
                <a:solidFill>
                  <a:schemeClr val="accent2"/>
                </a:solidFill>
              </a:rPr>
              <a:t> gWh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/>
              <a:t>YTD Generation</a:t>
            </a:r>
            <a:br>
              <a:rPr lang="en-US"/>
            </a:br>
            <a:r>
              <a:rPr lang="en-US" sz="2000" i="1" cap="none">
                <a:latin typeface="Segoe UI"/>
                <a:cs typeface="Arial"/>
              </a:rPr>
              <a:t>AS OF OCT. 1, 2023</a:t>
            </a:r>
            <a:br>
              <a:rPr lang="en-US" i="1" cap="none">
                <a:latin typeface="Segoe UI"/>
                <a:cs typeface="Arial"/>
              </a:rPr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2163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Our Evolving Energy Mix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746808" y="1272363"/>
          <a:ext cx="10673324" cy="514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089451" y="397790"/>
            <a:ext cx="3465095" cy="14110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/>
              </a:rPr>
              <a:t>Coal and gas use has decreased, while wind has increased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12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2"/>
          <p:cNvGraphicFramePr>
            <a:graphicFrameLocks noGrp="1"/>
          </p:cNvGraphicFramePr>
          <p:nvPr>
            <p:ph idx="1"/>
          </p:nvPr>
        </p:nvGraphicFramePr>
        <p:xfrm>
          <a:off x="423172" y="790575"/>
          <a:ext cx="11261897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267" y="1743014"/>
            <a:ext cx="7657240" cy="5114987"/>
          </a:xfrm>
          <a:prstGeom prst="rect">
            <a:avLst/>
          </a:prstGeom>
        </p:spPr>
      </p:pic>
      <p:sp>
        <p:nvSpPr>
          <p:cNvPr id="113666" name="Title 1"/>
          <p:cNvSpPr>
            <a:spLocks noGrp="1"/>
          </p:cNvSpPr>
          <p:nvPr>
            <p:ph type="title"/>
          </p:nvPr>
        </p:nvSpPr>
        <p:spPr bwMode="auto">
          <a:xfrm>
            <a:off x="538676" y="684698"/>
            <a:ext cx="670280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139.8</a:t>
            </a:r>
            <a:r>
              <a:rPr lang="en-US" altLang="en-US">
                <a:solidFill>
                  <a:schemeClr val="accent2"/>
                </a:solidFill>
              </a:rPr>
              <a:t> GW</a:t>
            </a:r>
            <a:br>
              <a:rPr lang="en-US" altLang="en-US"/>
            </a:br>
            <a:r>
              <a:rPr lang="en-US" altLang="en-US"/>
              <a:t>Generator Interconnection Requests under Study</a:t>
            </a:r>
            <a:br>
              <a:rPr lang="en-US" altLang="en-US"/>
            </a:br>
            <a:r>
              <a:rPr lang="en-US" altLang="en-US" sz="2000" i="1">
                <a:latin typeface="Segoe UI" panose="020B0502040204020203" pitchFamily="34" charset="0"/>
                <a:cs typeface="Segoe UI" panose="020B0502040204020203" pitchFamily="34" charset="0"/>
              </a:rPr>
              <a:t>As of Nov. 1, 2023 </a:t>
            </a:r>
            <a:endParaRPr lang="en-US" altLang="en-US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3697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396" y="547006"/>
            <a:ext cx="5245480" cy="939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kern="1200" cap="all" baseline="0">
                <a:solidFill>
                  <a:srgbClr val="2A363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Leverage Regional Diversity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500114"/>
            <a:ext cx="6022974" cy="2785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78" y="1837859"/>
            <a:ext cx="5263297" cy="43344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219856" y="3925763"/>
            <a:ext cx="3299012" cy="1553882"/>
          </a:xfrm>
          <a:prstGeom prst="wedgeRoundRectCallout">
            <a:avLst>
              <a:gd name="adj1" fmla="val -152919"/>
              <a:gd name="adj2" fmla="val -77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2A363B"/>
                </a:solidFill>
              </a:rPr>
              <a:t>Midwest wind and southwest solar across the ties dynamically could bolster regional security.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1233" y="1140686"/>
            <a:ext cx="29081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CAISO EEA Watch 7/25/23</a:t>
            </a:r>
          </a:p>
        </p:txBody>
      </p:sp>
    </p:spTree>
    <p:extLst>
      <p:ext uri="{BB962C8B-B14F-4D97-AF65-F5344CB8AC3E}">
        <p14:creationId xmlns:p14="http://schemas.microsoft.com/office/powerpoint/2010/main" val="1644383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2395" y="477146"/>
            <a:ext cx="10942151" cy="939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Spp</a:t>
            </a:r>
            <a:r>
              <a:rPr lang="en-US" altLang="en-US" dirty="0"/>
              <a:t> markets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12395" y="1127853"/>
          <a:ext cx="11134846" cy="615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xplosion 2 2"/>
          <p:cNvSpPr/>
          <p:nvPr/>
        </p:nvSpPr>
        <p:spPr>
          <a:xfrm rot="1498544">
            <a:off x="9137172" y="4243242"/>
            <a:ext cx="3057150" cy="1821670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7116" y="4660348"/>
            <a:ext cx="118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7202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Coming Soon!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96786" y="5217366"/>
            <a:ext cx="132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7202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Markets+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198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4800000"/>
  <p:tag name="SB_SLIDEID" val="112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500015"/>
  <p:tag name="SB_SLIDEID" val="110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600017"/>
  <p:tag name="SB_SLIDEID" val="106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200030"/>
  <p:tag name="SB_SLIDEID" val="106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100028"/>
  <p:tag name="SB_SLIDEID" val="106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4900002"/>
  <p:tag name="SB_SLIDEID" val="105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900023"/>
  <p:tag name="SB_SLIDEID" val="106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400033"/>
  <p:tag name="SB_SLIDEID" val="106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400034"/>
  <p:tag name="SB_SLIDEID" val="106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400035"/>
  <p:tag name="SB_SLIDEID" val="106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000022"/>
  <p:tag name="SB_SLIDEID" val="106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700016"/>
  <p:tag name="SB_SLIDEID" val="10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4900002"/>
  <p:tag name="SB_SLIDEID" val="105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60216221500006"/>
  <p:tag name="SB_SLIDEID" val="114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3900011"/>
  <p:tag name="SB_SLIDEID" val="114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100611525500010"/>
  <p:tag name="SB_SLIDEID" val="114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900008"/>
  <p:tag name="SB_SLIDEID" val="106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400013"/>
  <p:tag name="SB_SLIDEID" val="10609"/>
</p:tagLst>
</file>

<file path=ppt/theme/theme1.xml><?xml version="1.0" encoding="utf-8"?>
<a:theme xmlns:a="http://schemas.openxmlformats.org/drawingml/2006/main" name="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903 WIDESCREEN.pptx" id="{C8D55B9D-5C47-423A-935D-96C6FE70FE57}" vid="{3367475A-1A0F-46E7-8C77-823FE3DB71C6}"/>
    </a:ext>
  </a:extLst>
</a:theme>
</file>

<file path=ppt/theme/theme2.xml><?xml version="1.0" encoding="utf-8"?>
<a:theme xmlns:a="http://schemas.openxmlformats.org/drawingml/2006/main" name="1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814 FINAL WIDESCREEN.potx" id="{10AD0C55-BE9D-4B13-8D75-74B6445015A1}" vid="{8E0107B0-13B2-48E8-83F3-11EE5F9C4C64}"/>
    </a:ext>
  </a:extLst>
</a:theme>
</file>

<file path=ppt/theme/theme3.xml><?xml version="1.0" encoding="utf-8"?>
<a:theme xmlns:a="http://schemas.openxmlformats.org/drawingml/2006/main" name="2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814 FINAL WIDESCREEN.potx" id="{10AD0C55-BE9D-4B13-8D75-74B6445015A1}" vid="{8E0107B0-13B2-48E8-83F3-11EE5F9C4C64}"/>
    </a:ext>
  </a:extLst>
</a:theme>
</file>

<file path=ppt/theme/theme4.xml><?xml version="1.0" encoding="utf-8"?>
<a:theme xmlns:a="http://schemas.openxmlformats.org/drawingml/2006/main" name="3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ES 20190918 WIDESCREEN.potx" id="{502E6F89-0096-4DA0-A587-D306CD43C496}" vid="{464B6F9A-D72F-48DC-975E-A997C0D8659E}"/>
    </a:ext>
  </a:extLst>
</a:theme>
</file>

<file path=ppt/theme/theme5.xml><?xml version="1.0" encoding="utf-8"?>
<a:theme xmlns:a="http://schemas.openxmlformats.org/drawingml/2006/main" name="4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814 FINAL WIDESCREEN.potx" id="{10AD0C55-BE9D-4B13-8D75-74B6445015A1}" vid="{8E0107B0-13B2-48E8-83F3-11EE5F9C4C6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1260</Words>
  <Application>Microsoft Macintosh PowerPoint</Application>
  <PresentationFormat>Widescreen</PresentationFormat>
  <Paragraphs>277</Paragraphs>
  <Slides>27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Calibri</vt:lpstr>
      <vt:lpstr>Courier New</vt:lpstr>
      <vt:lpstr>Segoe UI</vt:lpstr>
      <vt:lpstr>Segoe UI Black</vt:lpstr>
      <vt:lpstr>Segoe UI Bold</vt:lpstr>
      <vt:lpstr>Segoe UI Light</vt:lpstr>
      <vt:lpstr>Segoe UI Semibold</vt:lpstr>
      <vt:lpstr>Segoe UI Semilight</vt:lpstr>
      <vt:lpstr>Wingdings</vt:lpstr>
      <vt:lpstr>Custom Design</vt:lpstr>
      <vt:lpstr>1_Custom Design</vt:lpstr>
      <vt:lpstr>2_Custom Design</vt:lpstr>
      <vt:lpstr>3_Custom Design</vt:lpstr>
      <vt:lpstr>4_Custom Design</vt:lpstr>
      <vt:lpstr>Regional Transmission expansion in the west</vt:lpstr>
      <vt:lpstr>PowerPoint Presentation</vt:lpstr>
      <vt:lpstr>North American  Independent System Operators (ISO) and Regional Transmission Organizations (RTO)</vt:lpstr>
      <vt:lpstr>WEST/EAST DC Ties</vt:lpstr>
      <vt:lpstr>217,155 gWh YTD Generation AS OF OCT. 1, 2023 </vt:lpstr>
      <vt:lpstr>Our Evolving Energy Mix</vt:lpstr>
      <vt:lpstr>139.8 GW Generator Interconnection Requests under Study As of Nov. 1, 2023 </vt:lpstr>
      <vt:lpstr>PowerPoint Presentation</vt:lpstr>
      <vt:lpstr>Spp markets</vt:lpstr>
      <vt:lpstr>Differences in SPP Offerings and RTO</vt:lpstr>
      <vt:lpstr>Western Energy Imbalance Service (WEIS)</vt:lpstr>
      <vt:lpstr>PowerPoint Presentation</vt:lpstr>
      <vt:lpstr>WEIS Market growth</vt:lpstr>
      <vt:lpstr>SPP RTO Western Expansion</vt:lpstr>
      <vt:lpstr>PowerPoint Presentation</vt:lpstr>
      <vt:lpstr>RTO Expansion into the western Interconnect</vt:lpstr>
      <vt:lpstr>RTO Expansion into the western Interconnection</vt:lpstr>
      <vt:lpstr>WEST/EAST DC Ties</vt:lpstr>
      <vt:lpstr>One Market </vt:lpstr>
      <vt:lpstr>SPP RTO WEST expansion Timeline  </vt:lpstr>
      <vt:lpstr>Markets+</vt:lpstr>
      <vt:lpstr>Participation phases – Incremental approach</vt:lpstr>
      <vt:lpstr>Markets+ Phase One Participants</vt:lpstr>
      <vt:lpstr>Vision for the Future</vt:lpstr>
      <vt:lpstr>Spp’s markets vision</vt:lpstr>
      <vt:lpstr>Western Markets Roadmap</vt:lpstr>
      <vt:lpstr>Questions?</vt:lpstr>
    </vt:vector>
  </TitlesOfParts>
  <Company>Southwest Power 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RTO Western Expansion</dc:title>
  <dc:creator>Steven Johnson</dc:creator>
  <cp:lastModifiedBy>Jim Horan</cp:lastModifiedBy>
  <cp:revision>20</cp:revision>
  <dcterms:created xsi:type="dcterms:W3CDTF">2023-12-05T19:18:53Z</dcterms:created>
  <dcterms:modified xsi:type="dcterms:W3CDTF">2023-12-07T13:18:29Z</dcterms:modified>
</cp:coreProperties>
</file>