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302" r:id="rId2"/>
    <p:sldMasterId id="2147484314" r:id="rId3"/>
    <p:sldMasterId id="2147484272" r:id="rId4"/>
    <p:sldMasterId id="2147484366" r:id="rId5"/>
    <p:sldMasterId id="2147484415" r:id="rId6"/>
    <p:sldMasterId id="2147484508" r:id="rId7"/>
    <p:sldMasterId id="2147484541" r:id="rId8"/>
    <p:sldMasterId id="2147484658" r:id="rId9"/>
    <p:sldMasterId id="2147484676" r:id="rId10"/>
  </p:sldMasterIdLst>
  <p:notesMasterIdLst>
    <p:notesMasterId r:id="rId22"/>
  </p:notesMasterIdLst>
  <p:handoutMasterIdLst>
    <p:handoutMasterId r:id="rId23"/>
  </p:handoutMasterIdLst>
  <p:sldIdLst>
    <p:sldId id="286" r:id="rId11"/>
    <p:sldId id="564" r:id="rId12"/>
    <p:sldId id="558" r:id="rId13"/>
    <p:sldId id="565" r:id="rId14"/>
    <p:sldId id="566" r:id="rId15"/>
    <p:sldId id="561" r:id="rId16"/>
    <p:sldId id="423" r:id="rId17"/>
    <p:sldId id="258" r:id="rId18"/>
    <p:sldId id="556" r:id="rId19"/>
    <p:sldId id="498" r:id="rId20"/>
    <p:sldId id="280"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682"/>
    <a:srgbClr val="4F6228"/>
    <a:srgbClr val="CCECFF"/>
    <a:srgbClr val="FFFFFF"/>
    <a:srgbClr val="FCAE3B"/>
    <a:srgbClr val="50771B"/>
    <a:srgbClr val="C19859"/>
    <a:srgbClr val="ECECEC"/>
    <a:srgbClr val="82786F"/>
    <a:srgbClr val="66383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5926" autoAdjust="0"/>
  </p:normalViewPr>
  <p:slideViewPr>
    <p:cSldViewPr snapToGrid="0">
      <p:cViewPr varScale="1">
        <p:scale>
          <a:sx n="128" d="100"/>
          <a:sy n="128" d="100"/>
        </p:scale>
        <p:origin x="1424" y="176"/>
      </p:cViewPr>
      <p:guideLst>
        <p:guide orient="horz" pos="2160"/>
        <p:guide pos="2880"/>
      </p:guideLst>
    </p:cSldViewPr>
  </p:slideViewPr>
  <p:notesTextViewPr>
    <p:cViewPr>
      <p:scale>
        <a:sx n="3" d="2"/>
        <a:sy n="3" d="2"/>
      </p:scale>
      <p:origin x="0" y="0"/>
    </p:cViewPr>
  </p:notesTextViewPr>
  <p:notesViewPr>
    <p:cSldViewPr snapToGrid="0">
      <p:cViewPr varScale="1">
        <p:scale>
          <a:sx n="75" d="100"/>
          <a:sy n="75" d="100"/>
        </p:scale>
        <p:origin x="2050"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95396274822574E-2"/>
          <c:y val="6.4504639384865933E-2"/>
          <c:w val="0.92341842397336249"/>
          <c:h val="0.82266910420475325"/>
        </c:manualLayout>
      </c:layout>
      <c:barChart>
        <c:barDir val="col"/>
        <c:grouping val="clustered"/>
        <c:varyColors val="0"/>
        <c:ser>
          <c:idx val="0"/>
          <c:order val="0"/>
          <c:tx>
            <c:strRef>
              <c:f>Sheet1!$B$1</c:f>
              <c:strCache>
                <c:ptCount val="1"/>
                <c:pt idx="0">
                  <c:v>Actual</c:v>
                </c:pt>
              </c:strCache>
            </c:strRef>
          </c:tx>
          <c:spPr>
            <a:solidFill>
              <a:srgbClr val="FFFFFF"/>
            </a:solidFill>
            <a:ln w="25899">
              <a:solidFill>
                <a:srgbClr val="0000FF"/>
              </a:solidFill>
              <a:prstDash val="solid"/>
            </a:ln>
          </c:spPr>
          <c:invertIfNegative val="0"/>
          <c:dPt>
            <c:idx val="103"/>
            <c:invertIfNegative val="0"/>
            <c:bubble3D val="0"/>
            <c:spPr>
              <a:solidFill>
                <a:srgbClr val="0F10EE"/>
              </a:solidFill>
              <a:ln w="25899">
                <a:solidFill>
                  <a:srgbClr val="0000FF"/>
                </a:solidFill>
                <a:prstDash val="solid"/>
              </a:ln>
            </c:spPr>
            <c:extLst>
              <c:ext xmlns:c16="http://schemas.microsoft.com/office/drawing/2014/chart" uri="{C3380CC4-5D6E-409C-BE32-E72D297353CC}">
                <c16:uniqueId val="{00000001-6F45-4DD2-907E-A4D45F02FAAB}"/>
              </c:ext>
            </c:extLst>
          </c:dPt>
          <c:dPt>
            <c:idx val="120"/>
            <c:invertIfNegative val="0"/>
            <c:bubble3D val="0"/>
            <c:spPr>
              <a:solidFill>
                <a:srgbClr val="FFFFFF"/>
              </a:solidFill>
              <a:ln w="25400">
                <a:solidFill>
                  <a:srgbClr val="0033CC"/>
                </a:solidFill>
                <a:prstDash val="solid"/>
              </a:ln>
            </c:spPr>
            <c:extLst>
              <c:ext xmlns:c16="http://schemas.microsoft.com/office/drawing/2014/chart" uri="{C3380CC4-5D6E-409C-BE32-E72D297353CC}">
                <c16:uniqueId val="{00000003-6F45-4DD2-907E-A4D45F02FAAB}"/>
              </c:ext>
            </c:extLst>
          </c:dPt>
          <c:dPt>
            <c:idx val="121"/>
            <c:invertIfNegative val="0"/>
            <c:bubble3D val="0"/>
            <c:spPr>
              <a:solidFill>
                <a:srgbClr val="FFFFFF"/>
              </a:solidFill>
              <a:ln w="28575">
                <a:solidFill>
                  <a:srgbClr val="1F14FC"/>
                </a:solidFill>
                <a:prstDash val="solid"/>
              </a:ln>
            </c:spPr>
            <c:extLst>
              <c:ext xmlns:c16="http://schemas.microsoft.com/office/drawing/2014/chart" uri="{C3380CC4-5D6E-409C-BE32-E72D297353CC}">
                <c16:uniqueId val="{00000005-6F45-4DD2-907E-A4D45F02FAAB}"/>
              </c:ext>
            </c:extLst>
          </c:dPt>
          <c:dPt>
            <c:idx val="122"/>
            <c:invertIfNegative val="0"/>
            <c:bubble3D val="0"/>
            <c:spPr>
              <a:solidFill>
                <a:srgbClr val="FFFFFF"/>
              </a:solidFill>
              <a:ln w="25899">
                <a:solidFill>
                  <a:srgbClr val="0033CC"/>
                </a:solidFill>
                <a:prstDash val="solid"/>
              </a:ln>
            </c:spPr>
            <c:extLst>
              <c:ext xmlns:c16="http://schemas.microsoft.com/office/drawing/2014/chart" uri="{C3380CC4-5D6E-409C-BE32-E72D297353CC}">
                <c16:uniqueId val="{00000007-6F45-4DD2-907E-A4D45F02FAAB}"/>
              </c:ext>
            </c:extLst>
          </c:dPt>
          <c:dPt>
            <c:idx val="123"/>
            <c:invertIfNegative val="0"/>
            <c:bubble3D val="0"/>
            <c:spPr>
              <a:solidFill>
                <a:srgbClr val="FFFFFF"/>
              </a:solidFill>
              <a:ln w="25899">
                <a:solidFill>
                  <a:srgbClr val="0033CC"/>
                </a:solidFill>
                <a:prstDash val="solid"/>
              </a:ln>
            </c:spPr>
            <c:extLst>
              <c:ext xmlns:c16="http://schemas.microsoft.com/office/drawing/2014/chart" uri="{C3380CC4-5D6E-409C-BE32-E72D297353CC}">
                <c16:uniqueId val="{00000009-6F45-4DD2-907E-A4D45F02FAAB}"/>
              </c:ext>
            </c:extLst>
          </c:dPt>
          <c:dPt>
            <c:idx val="124"/>
            <c:invertIfNegative val="0"/>
            <c:bubble3D val="0"/>
            <c:spPr>
              <a:solidFill>
                <a:srgbClr val="FFFFFF"/>
              </a:solidFill>
              <a:ln w="25899">
                <a:solidFill>
                  <a:srgbClr val="0033CC"/>
                </a:solidFill>
                <a:prstDash val="solid"/>
              </a:ln>
            </c:spPr>
            <c:extLst>
              <c:ext xmlns:c16="http://schemas.microsoft.com/office/drawing/2014/chart" uri="{C3380CC4-5D6E-409C-BE32-E72D297353CC}">
                <c16:uniqueId val="{0000000B-6F45-4DD2-907E-A4D45F02FAAB}"/>
              </c:ext>
            </c:extLst>
          </c:dPt>
          <c:dPt>
            <c:idx val="125"/>
            <c:invertIfNegative val="0"/>
            <c:bubble3D val="0"/>
            <c:spPr>
              <a:solidFill>
                <a:srgbClr val="0000FF"/>
              </a:solidFill>
              <a:ln w="25899">
                <a:solidFill>
                  <a:srgbClr val="0033CC"/>
                </a:solidFill>
                <a:prstDash val="solid"/>
              </a:ln>
            </c:spPr>
            <c:extLst>
              <c:ext xmlns:c16="http://schemas.microsoft.com/office/drawing/2014/chart" uri="{C3380CC4-5D6E-409C-BE32-E72D297353CC}">
                <c16:uniqueId val="{0000000D-6F45-4DD2-907E-A4D45F02FAAB}"/>
              </c:ext>
            </c:extLst>
          </c:dPt>
          <c:dPt>
            <c:idx val="126"/>
            <c:invertIfNegative val="0"/>
            <c:bubble3D val="0"/>
            <c:spPr>
              <a:solidFill>
                <a:srgbClr val="0000FF"/>
              </a:solidFill>
              <a:ln w="25899">
                <a:solidFill>
                  <a:srgbClr val="0000FF"/>
                </a:solidFill>
                <a:prstDash val="solid"/>
              </a:ln>
            </c:spPr>
            <c:extLst>
              <c:ext xmlns:c16="http://schemas.microsoft.com/office/drawing/2014/chart" uri="{C3380CC4-5D6E-409C-BE32-E72D297353CC}">
                <c16:uniqueId val="{0000000F-6F45-4DD2-907E-A4D45F02FAAB}"/>
              </c:ext>
            </c:extLst>
          </c:dPt>
          <c:dPt>
            <c:idx val="127"/>
            <c:invertIfNegative val="0"/>
            <c:bubble3D val="0"/>
            <c:spPr>
              <a:solidFill>
                <a:srgbClr val="0F10EE"/>
              </a:solidFill>
              <a:ln w="25899">
                <a:solidFill>
                  <a:srgbClr val="0000FF"/>
                </a:solidFill>
                <a:prstDash val="solid"/>
              </a:ln>
            </c:spPr>
            <c:extLst>
              <c:ext xmlns:c16="http://schemas.microsoft.com/office/drawing/2014/chart" uri="{C3380CC4-5D6E-409C-BE32-E72D297353CC}">
                <c16:uniqueId val="{00000011-6F45-4DD2-907E-A4D45F02FAAB}"/>
              </c:ext>
            </c:extLst>
          </c:dPt>
          <c:dPt>
            <c:idx val="128"/>
            <c:invertIfNegative val="0"/>
            <c:bubble3D val="0"/>
            <c:spPr>
              <a:solidFill>
                <a:schemeClr val="tx1">
                  <a:lumMod val="95000"/>
                  <a:lumOff val="5000"/>
                </a:schemeClr>
              </a:solidFill>
              <a:ln w="25899">
                <a:solidFill>
                  <a:srgbClr val="1F14FC"/>
                </a:solidFill>
                <a:prstDash val="solid"/>
              </a:ln>
            </c:spPr>
            <c:extLst>
              <c:ext xmlns:c16="http://schemas.microsoft.com/office/drawing/2014/chart" uri="{C3380CC4-5D6E-409C-BE32-E72D297353CC}">
                <c16:uniqueId val="{00000013-6F45-4DD2-907E-A4D45F02FAAB}"/>
              </c:ext>
            </c:extLst>
          </c:dPt>
          <c:dPt>
            <c:idx val="129"/>
            <c:invertIfNegative val="0"/>
            <c:bubble3D val="0"/>
            <c:spPr>
              <a:solidFill>
                <a:srgbClr val="0000FF"/>
              </a:solidFill>
              <a:ln w="25899">
                <a:solidFill>
                  <a:srgbClr val="1F14FC"/>
                </a:solidFill>
                <a:prstDash val="solid"/>
              </a:ln>
            </c:spPr>
            <c:extLst>
              <c:ext xmlns:c16="http://schemas.microsoft.com/office/drawing/2014/chart" uri="{C3380CC4-5D6E-409C-BE32-E72D297353CC}">
                <c16:uniqueId val="{00000015-6F45-4DD2-907E-A4D45F02FAAB}"/>
              </c:ext>
            </c:extLst>
          </c:dPt>
          <c:dPt>
            <c:idx val="130"/>
            <c:invertIfNegative val="0"/>
            <c:bubble3D val="0"/>
            <c:spPr>
              <a:solidFill>
                <a:srgbClr val="1F14FC"/>
              </a:solidFill>
              <a:ln w="25899">
                <a:solidFill>
                  <a:srgbClr val="1F14FC"/>
                </a:solidFill>
                <a:prstDash val="solid"/>
              </a:ln>
            </c:spPr>
            <c:extLst>
              <c:ext xmlns:c16="http://schemas.microsoft.com/office/drawing/2014/chart" uri="{C3380CC4-5D6E-409C-BE32-E72D297353CC}">
                <c16:uniqueId val="{00000017-6F45-4DD2-907E-A4D45F02FAAB}"/>
              </c:ext>
            </c:extLst>
          </c:dPt>
          <c:dPt>
            <c:idx val="131"/>
            <c:invertIfNegative val="0"/>
            <c:bubble3D val="0"/>
            <c:spPr>
              <a:solidFill>
                <a:srgbClr val="FF0000"/>
              </a:solidFill>
              <a:ln w="25899">
                <a:solidFill>
                  <a:srgbClr val="FF0000"/>
                </a:solidFill>
                <a:prstDash val="solid"/>
              </a:ln>
            </c:spPr>
            <c:extLst>
              <c:ext xmlns:c16="http://schemas.microsoft.com/office/drawing/2014/chart" uri="{C3380CC4-5D6E-409C-BE32-E72D297353CC}">
                <c16:uniqueId val="{00000018-3C2B-488E-8469-1C81B5F93C7A}"/>
              </c:ext>
            </c:extLst>
          </c:dPt>
          <c:cat>
            <c:numRef>
              <c:f>Sheet1!$A$2:$A$133</c:f>
              <c:numCache>
                <c:formatCode>General</c:formatCode>
                <c:ptCount val="132"/>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numCache>
            </c:numRef>
          </c:cat>
          <c:val>
            <c:numRef>
              <c:f>Sheet1!$B$2:$B$133</c:f>
              <c:numCache>
                <c:formatCode>General</c:formatCode>
                <c:ptCount val="132"/>
                <c:pt idx="0">
                  <c:v>1E-3</c:v>
                </c:pt>
                <c:pt idx="1">
                  <c:v>1E-3</c:v>
                </c:pt>
                <c:pt idx="2">
                  <c:v>1E-3</c:v>
                </c:pt>
                <c:pt idx="3">
                  <c:v>1E-3</c:v>
                </c:pt>
                <c:pt idx="4">
                  <c:v>1E-3</c:v>
                </c:pt>
                <c:pt idx="5">
                  <c:v>1E-3</c:v>
                </c:pt>
                <c:pt idx="6">
                  <c:v>1E-3</c:v>
                </c:pt>
                <c:pt idx="7">
                  <c:v>1E-3</c:v>
                </c:pt>
                <c:pt idx="8">
                  <c:v>28100</c:v>
                </c:pt>
                <c:pt idx="9">
                  <c:v>32400</c:v>
                </c:pt>
                <c:pt idx="10">
                  <c:v>23200</c:v>
                </c:pt>
                <c:pt idx="11">
                  <c:v>24600</c:v>
                </c:pt>
                <c:pt idx="12">
                  <c:v>20900</c:v>
                </c:pt>
                <c:pt idx="13">
                  <c:v>24600</c:v>
                </c:pt>
                <c:pt idx="14">
                  <c:v>25500</c:v>
                </c:pt>
                <c:pt idx="15">
                  <c:v>19800</c:v>
                </c:pt>
                <c:pt idx="16">
                  <c:v>28700</c:v>
                </c:pt>
                <c:pt idx="17">
                  <c:v>34700</c:v>
                </c:pt>
                <c:pt idx="18">
                  <c:v>32700</c:v>
                </c:pt>
                <c:pt idx="19">
                  <c:v>34900</c:v>
                </c:pt>
                <c:pt idx="20">
                  <c:v>23200</c:v>
                </c:pt>
                <c:pt idx="21">
                  <c:v>22700</c:v>
                </c:pt>
                <c:pt idx="22">
                  <c:v>33600</c:v>
                </c:pt>
                <c:pt idx="23">
                  <c:v>29500</c:v>
                </c:pt>
                <c:pt idx="24">
                  <c:v>27900</c:v>
                </c:pt>
                <c:pt idx="25">
                  <c:v>32800</c:v>
                </c:pt>
                <c:pt idx="26">
                  <c:v>33000</c:v>
                </c:pt>
                <c:pt idx="27">
                  <c:v>33300</c:v>
                </c:pt>
                <c:pt idx="28">
                  <c:v>26300</c:v>
                </c:pt>
                <c:pt idx="29">
                  <c:v>13900</c:v>
                </c:pt>
                <c:pt idx="30">
                  <c:v>29200</c:v>
                </c:pt>
                <c:pt idx="31">
                  <c:v>22800</c:v>
                </c:pt>
                <c:pt idx="32">
                  <c:v>24100</c:v>
                </c:pt>
                <c:pt idx="33">
                  <c:v>31100</c:v>
                </c:pt>
                <c:pt idx="34">
                  <c:v>27100</c:v>
                </c:pt>
                <c:pt idx="35">
                  <c:v>26500</c:v>
                </c:pt>
                <c:pt idx="36">
                  <c:v>22000</c:v>
                </c:pt>
                <c:pt idx="37">
                  <c:v>37000</c:v>
                </c:pt>
                <c:pt idx="38">
                  <c:v>30278</c:v>
                </c:pt>
                <c:pt idx="39">
                  <c:v>24776</c:v>
                </c:pt>
                <c:pt idx="52">
                  <c:v>25246</c:v>
                </c:pt>
                <c:pt idx="53">
                  <c:v>31471</c:v>
                </c:pt>
                <c:pt idx="54">
                  <c:v>29752</c:v>
                </c:pt>
                <c:pt idx="55">
                  <c:v>22752</c:v>
                </c:pt>
                <c:pt idx="56">
                  <c:v>20257</c:v>
                </c:pt>
                <c:pt idx="57">
                  <c:v>28346</c:v>
                </c:pt>
                <c:pt idx="58">
                  <c:v>28375</c:v>
                </c:pt>
                <c:pt idx="59">
                  <c:v>22660</c:v>
                </c:pt>
                <c:pt idx="60">
                  <c:v>29119</c:v>
                </c:pt>
                <c:pt idx="61">
                  <c:v>29117</c:v>
                </c:pt>
                <c:pt idx="62">
                  <c:v>34117</c:v>
                </c:pt>
                <c:pt idx="63">
                  <c:v>25379</c:v>
                </c:pt>
                <c:pt idx="72">
                  <c:v>30206</c:v>
                </c:pt>
                <c:pt idx="73">
                  <c:v>20367</c:v>
                </c:pt>
                <c:pt idx="74">
                  <c:v>23664</c:v>
                </c:pt>
                <c:pt idx="75">
                  <c:v>32361</c:v>
                </c:pt>
                <c:pt idx="76">
                  <c:v>19745</c:v>
                </c:pt>
                <c:pt idx="77">
                  <c:v>31166</c:v>
                </c:pt>
                <c:pt idx="78">
                  <c:v>23629</c:v>
                </c:pt>
                <c:pt idx="79">
                  <c:v>30089</c:v>
                </c:pt>
                <c:pt idx="80">
                  <c:v>27334</c:v>
                </c:pt>
                <c:pt idx="81">
                  <c:v>33145</c:v>
                </c:pt>
                <c:pt idx="82">
                  <c:v>32920</c:v>
                </c:pt>
                <c:pt idx="83">
                  <c:v>23072</c:v>
                </c:pt>
                <c:pt idx="84">
                  <c:v>25030</c:v>
                </c:pt>
                <c:pt idx="85">
                  <c:v>35401</c:v>
                </c:pt>
                <c:pt idx="86">
                  <c:v>27790</c:v>
                </c:pt>
                <c:pt idx="87">
                  <c:v>16236</c:v>
                </c:pt>
                <c:pt idx="88">
                  <c:v>40610</c:v>
                </c:pt>
                <c:pt idx="89">
                  <c:v>29503</c:v>
                </c:pt>
                <c:pt idx="90">
                  <c:v>18800</c:v>
                </c:pt>
                <c:pt idx="91">
                  <c:v>19257</c:v>
                </c:pt>
                <c:pt idx="92">
                  <c:v>33327</c:v>
                </c:pt>
                <c:pt idx="93">
                  <c:v>27093</c:v>
                </c:pt>
                <c:pt idx="94">
                  <c:v>30775</c:v>
                </c:pt>
                <c:pt idx="95">
                  <c:v>18569</c:v>
                </c:pt>
                <c:pt idx="96">
                  <c:v>36319</c:v>
                </c:pt>
                <c:pt idx="103">
                  <c:v>36156</c:v>
                </c:pt>
                <c:pt idx="104">
                  <c:v>23859</c:v>
                </c:pt>
                <c:pt idx="105">
                  <c:v>37162</c:v>
                </c:pt>
                <c:pt idx="106">
                  <c:v>35883</c:v>
                </c:pt>
                <c:pt idx="107">
                  <c:v>49037</c:v>
                </c:pt>
                <c:pt idx="108">
                  <c:v>24600</c:v>
                </c:pt>
                <c:pt idx="109">
                  <c:v>31400</c:v>
                </c:pt>
                <c:pt idx="110">
                  <c:v>0</c:v>
                </c:pt>
                <c:pt idx="111">
                  <c:v>0</c:v>
                </c:pt>
                <c:pt idx="118">
                  <c:v>26421</c:v>
                </c:pt>
                <c:pt idx="119">
                  <c:v>33541</c:v>
                </c:pt>
                <c:pt idx="120">
                  <c:v>38676</c:v>
                </c:pt>
                <c:pt idx="121">
                  <c:v>61004</c:v>
                </c:pt>
                <c:pt idx="122">
                  <c:v>19545</c:v>
                </c:pt>
                <c:pt idx="123">
                  <c:v>24740</c:v>
                </c:pt>
                <c:pt idx="124">
                  <c:v>35285</c:v>
                </c:pt>
                <c:pt idx="125">
                  <c:v>25807</c:v>
                </c:pt>
                <c:pt idx="126">
                  <c:v>24240</c:v>
                </c:pt>
                <c:pt idx="127">
                  <c:v>29475</c:v>
                </c:pt>
                <c:pt idx="128">
                  <c:v>41270</c:v>
                </c:pt>
                <c:pt idx="129">
                  <c:v>60871</c:v>
                </c:pt>
                <c:pt idx="130">
                  <c:v>31100</c:v>
                </c:pt>
                <c:pt idx="131">
                  <c:v>15035</c:v>
                </c:pt>
              </c:numCache>
            </c:numRef>
          </c:val>
          <c:extLst>
            <c:ext xmlns:c16="http://schemas.microsoft.com/office/drawing/2014/chart" uri="{C3380CC4-5D6E-409C-BE32-E72D297353CC}">
              <c16:uniqueId val="{00000018-6F45-4DD2-907E-A4D45F02FAAB}"/>
            </c:ext>
          </c:extLst>
        </c:ser>
        <c:ser>
          <c:idx val="1"/>
          <c:order val="1"/>
          <c:tx>
            <c:strRef>
              <c:f>Sheet1!$C$1</c:f>
              <c:strCache>
                <c:ptCount val="1"/>
                <c:pt idx="0">
                  <c:v>Drought Periods</c:v>
                </c:pt>
              </c:strCache>
            </c:strRef>
          </c:tx>
          <c:spPr>
            <a:solidFill>
              <a:srgbClr val="FF9900"/>
            </a:solidFill>
            <a:ln w="25899">
              <a:solidFill>
                <a:srgbClr val="FF9900"/>
              </a:solidFill>
              <a:prstDash val="solid"/>
            </a:ln>
          </c:spPr>
          <c:invertIfNegative val="0"/>
          <c:cat>
            <c:numRef>
              <c:f>Sheet1!$A$2:$A$133</c:f>
              <c:numCache>
                <c:formatCode>General</c:formatCode>
                <c:ptCount val="132"/>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numCache>
            </c:numRef>
          </c:cat>
          <c:val>
            <c:numRef>
              <c:f>Sheet1!$C$2:$C$133</c:f>
              <c:numCache>
                <c:formatCode>General</c:formatCode>
                <c:ptCount val="132"/>
                <c:pt idx="40">
                  <c:v>18452</c:v>
                </c:pt>
                <c:pt idx="41">
                  <c:v>10600</c:v>
                </c:pt>
                <c:pt idx="42">
                  <c:v>19500</c:v>
                </c:pt>
                <c:pt idx="43">
                  <c:v>18220</c:v>
                </c:pt>
                <c:pt idx="44">
                  <c:v>11060</c:v>
                </c:pt>
                <c:pt idx="45">
                  <c:v>14320</c:v>
                </c:pt>
                <c:pt idx="46">
                  <c:v>14060</c:v>
                </c:pt>
                <c:pt idx="47">
                  <c:v>14634</c:v>
                </c:pt>
                <c:pt idx="48">
                  <c:v>20636</c:v>
                </c:pt>
                <c:pt idx="49">
                  <c:v>17038</c:v>
                </c:pt>
                <c:pt idx="50">
                  <c:v>12024</c:v>
                </c:pt>
                <c:pt idx="51">
                  <c:v>16675</c:v>
                </c:pt>
                <c:pt idx="64">
                  <c:v>19149</c:v>
                </c:pt>
                <c:pt idx="65">
                  <c:v>16329</c:v>
                </c:pt>
                <c:pt idx="66">
                  <c:v>19454</c:v>
                </c:pt>
                <c:pt idx="67">
                  <c:v>21972</c:v>
                </c:pt>
                <c:pt idx="68">
                  <c:v>16973</c:v>
                </c:pt>
                <c:pt idx="69">
                  <c:v>19899</c:v>
                </c:pt>
                <c:pt idx="70">
                  <c:v>20332</c:v>
                </c:pt>
                <c:pt idx="71">
                  <c:v>12507</c:v>
                </c:pt>
                <c:pt idx="97">
                  <c:v>21254</c:v>
                </c:pt>
                <c:pt idx="98">
                  <c:v>12352</c:v>
                </c:pt>
                <c:pt idx="99">
                  <c:v>17700</c:v>
                </c:pt>
                <c:pt idx="100">
                  <c:v>16691</c:v>
                </c:pt>
                <c:pt idx="101">
                  <c:v>22330</c:v>
                </c:pt>
                <c:pt idx="102">
                  <c:v>16448</c:v>
                </c:pt>
                <c:pt idx="110">
                  <c:v>16678</c:v>
                </c:pt>
                <c:pt idx="111">
                  <c:v>22537</c:v>
                </c:pt>
                <c:pt idx="112">
                  <c:v>16002</c:v>
                </c:pt>
                <c:pt idx="113">
                  <c:v>17594</c:v>
                </c:pt>
                <c:pt idx="114">
                  <c:v>16162</c:v>
                </c:pt>
                <c:pt idx="115">
                  <c:v>20077</c:v>
                </c:pt>
                <c:pt idx="116">
                  <c:v>18300</c:v>
                </c:pt>
                <c:pt idx="117">
                  <c:v>20300</c:v>
                </c:pt>
                <c:pt idx="118">
                  <c:v>0</c:v>
                </c:pt>
              </c:numCache>
            </c:numRef>
          </c:val>
          <c:extLst>
            <c:ext xmlns:c16="http://schemas.microsoft.com/office/drawing/2014/chart" uri="{C3380CC4-5D6E-409C-BE32-E72D297353CC}">
              <c16:uniqueId val="{00000019-6F45-4DD2-907E-A4D45F02FAAB}"/>
            </c:ext>
          </c:extLst>
        </c:ser>
        <c:ser>
          <c:idx val="2"/>
          <c:order val="2"/>
          <c:tx>
            <c:strRef>
              <c:f>Sheet1!$D$1</c:f>
              <c:strCache>
                <c:ptCount val="1"/>
                <c:pt idx="0">
                  <c:v>Current Forecast</c:v>
                </c:pt>
              </c:strCache>
            </c:strRef>
          </c:tx>
          <c:spPr>
            <a:solidFill>
              <a:srgbClr val="FF0000"/>
            </a:solidFill>
            <a:ln w="25899">
              <a:solidFill>
                <a:srgbClr val="FF0000"/>
              </a:solidFill>
              <a:prstDash val="solid"/>
            </a:ln>
          </c:spPr>
          <c:invertIfNegative val="0"/>
          <c:cat>
            <c:numRef>
              <c:f>Sheet1!$A$2:$A$133</c:f>
              <c:numCache>
                <c:formatCode>General</c:formatCode>
                <c:ptCount val="132"/>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numCache>
            </c:numRef>
          </c:cat>
          <c:val>
            <c:numRef>
              <c:f>Sheet1!$D$2:$D$133</c:f>
              <c:numCache>
                <c:formatCode>General</c:formatCode>
                <c:ptCount val="132"/>
                <c:pt idx="107">
                  <c:v>0</c:v>
                </c:pt>
                <c:pt idx="108">
                  <c:v>0</c:v>
                </c:pt>
                <c:pt idx="109">
                  <c:v>0</c:v>
                </c:pt>
                <c:pt idx="110">
                  <c:v>0</c:v>
                </c:pt>
                <c:pt idx="111">
                  <c:v>0</c:v>
                </c:pt>
                <c:pt idx="112">
                  <c:v>0</c:v>
                </c:pt>
                <c:pt idx="114">
                  <c:v>0</c:v>
                </c:pt>
                <c:pt idx="115">
                  <c:v>0</c:v>
                </c:pt>
                <c:pt idx="116">
                  <c:v>0</c:v>
                </c:pt>
                <c:pt idx="117">
                  <c:v>0</c:v>
                </c:pt>
                <c:pt idx="118">
                  <c:v>0</c:v>
                </c:pt>
              </c:numCache>
            </c:numRef>
          </c:val>
          <c:extLst>
            <c:ext xmlns:c16="http://schemas.microsoft.com/office/drawing/2014/chart" uri="{C3380CC4-5D6E-409C-BE32-E72D297353CC}">
              <c16:uniqueId val="{0000001A-6F45-4DD2-907E-A4D45F02FAAB}"/>
            </c:ext>
          </c:extLst>
        </c:ser>
        <c:dLbls>
          <c:showLegendKey val="0"/>
          <c:showVal val="0"/>
          <c:showCatName val="0"/>
          <c:showSerName val="0"/>
          <c:showPercent val="0"/>
          <c:showBubbleSize val="0"/>
        </c:dLbls>
        <c:gapWidth val="50"/>
        <c:axId val="698011040"/>
        <c:axId val="698014568"/>
      </c:barChart>
      <c:lineChart>
        <c:grouping val="standard"/>
        <c:varyColors val="0"/>
        <c:ser>
          <c:idx val="3"/>
          <c:order val="3"/>
          <c:tx>
            <c:strRef>
              <c:f>Sheet1!$E$1</c:f>
              <c:strCache>
                <c:ptCount val="1"/>
                <c:pt idx="0">
                  <c:v>UD</c:v>
                </c:pt>
              </c:strCache>
            </c:strRef>
          </c:tx>
          <c:spPr>
            <a:ln w="25400">
              <a:solidFill>
                <a:schemeClr val="tx1"/>
              </a:solidFill>
              <a:prstDash val="dash"/>
            </a:ln>
          </c:spPr>
          <c:marker>
            <c:symbol val="none"/>
          </c:marker>
          <c:cat>
            <c:numRef>
              <c:f>Sheet1!$A$2:$A$132</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Sheet1!$E$2:$E$133</c:f>
              <c:numCache>
                <c:formatCode>General</c:formatCode>
                <c:ptCount val="132"/>
                <c:pt idx="0">
                  <c:v>35200</c:v>
                </c:pt>
                <c:pt idx="1">
                  <c:v>35200</c:v>
                </c:pt>
                <c:pt idx="2">
                  <c:v>35200</c:v>
                </c:pt>
                <c:pt idx="3">
                  <c:v>35200</c:v>
                </c:pt>
                <c:pt idx="4">
                  <c:v>35200</c:v>
                </c:pt>
                <c:pt idx="5">
                  <c:v>35200</c:v>
                </c:pt>
                <c:pt idx="6">
                  <c:v>35200</c:v>
                </c:pt>
                <c:pt idx="7">
                  <c:v>35200</c:v>
                </c:pt>
                <c:pt idx="8">
                  <c:v>35200</c:v>
                </c:pt>
                <c:pt idx="9">
                  <c:v>35200</c:v>
                </c:pt>
                <c:pt idx="10">
                  <c:v>35200</c:v>
                </c:pt>
                <c:pt idx="11">
                  <c:v>35200</c:v>
                </c:pt>
                <c:pt idx="12">
                  <c:v>35200</c:v>
                </c:pt>
                <c:pt idx="13">
                  <c:v>35200</c:v>
                </c:pt>
                <c:pt idx="14">
                  <c:v>35200</c:v>
                </c:pt>
                <c:pt idx="15">
                  <c:v>35200</c:v>
                </c:pt>
                <c:pt idx="16">
                  <c:v>35200</c:v>
                </c:pt>
                <c:pt idx="17">
                  <c:v>35200</c:v>
                </c:pt>
                <c:pt idx="18">
                  <c:v>35200</c:v>
                </c:pt>
                <c:pt idx="19">
                  <c:v>35200</c:v>
                </c:pt>
                <c:pt idx="20">
                  <c:v>35200</c:v>
                </c:pt>
                <c:pt idx="21">
                  <c:v>35200</c:v>
                </c:pt>
                <c:pt idx="22">
                  <c:v>35200</c:v>
                </c:pt>
                <c:pt idx="23">
                  <c:v>35200</c:v>
                </c:pt>
                <c:pt idx="24">
                  <c:v>35200</c:v>
                </c:pt>
                <c:pt idx="25">
                  <c:v>35200</c:v>
                </c:pt>
                <c:pt idx="26">
                  <c:v>35200</c:v>
                </c:pt>
                <c:pt idx="27">
                  <c:v>35200</c:v>
                </c:pt>
                <c:pt idx="28">
                  <c:v>35200</c:v>
                </c:pt>
                <c:pt idx="29">
                  <c:v>35200</c:v>
                </c:pt>
                <c:pt idx="30">
                  <c:v>35200</c:v>
                </c:pt>
                <c:pt idx="31">
                  <c:v>35200</c:v>
                </c:pt>
                <c:pt idx="32">
                  <c:v>35200</c:v>
                </c:pt>
                <c:pt idx="33">
                  <c:v>35200</c:v>
                </c:pt>
                <c:pt idx="34">
                  <c:v>35200</c:v>
                </c:pt>
                <c:pt idx="35">
                  <c:v>35200</c:v>
                </c:pt>
                <c:pt idx="36">
                  <c:v>35200</c:v>
                </c:pt>
                <c:pt idx="37">
                  <c:v>35200</c:v>
                </c:pt>
                <c:pt idx="38">
                  <c:v>35200</c:v>
                </c:pt>
                <c:pt idx="39">
                  <c:v>35200</c:v>
                </c:pt>
                <c:pt idx="40">
                  <c:v>35200</c:v>
                </c:pt>
                <c:pt idx="41">
                  <c:v>35200</c:v>
                </c:pt>
                <c:pt idx="42">
                  <c:v>35200</c:v>
                </c:pt>
                <c:pt idx="43">
                  <c:v>35200</c:v>
                </c:pt>
                <c:pt idx="44">
                  <c:v>35200</c:v>
                </c:pt>
                <c:pt idx="45">
                  <c:v>35200</c:v>
                </c:pt>
                <c:pt idx="46">
                  <c:v>35200</c:v>
                </c:pt>
                <c:pt idx="47">
                  <c:v>35200</c:v>
                </c:pt>
                <c:pt idx="48">
                  <c:v>35200</c:v>
                </c:pt>
                <c:pt idx="49">
                  <c:v>35200</c:v>
                </c:pt>
                <c:pt idx="50">
                  <c:v>35200</c:v>
                </c:pt>
                <c:pt idx="51">
                  <c:v>35200</c:v>
                </c:pt>
                <c:pt idx="52">
                  <c:v>35200</c:v>
                </c:pt>
                <c:pt idx="53">
                  <c:v>35200</c:v>
                </c:pt>
                <c:pt idx="54">
                  <c:v>35200</c:v>
                </c:pt>
                <c:pt idx="55">
                  <c:v>35200</c:v>
                </c:pt>
                <c:pt idx="56">
                  <c:v>35200</c:v>
                </c:pt>
                <c:pt idx="57">
                  <c:v>35200</c:v>
                </c:pt>
                <c:pt idx="58">
                  <c:v>35200</c:v>
                </c:pt>
                <c:pt idx="59">
                  <c:v>35200</c:v>
                </c:pt>
                <c:pt idx="60">
                  <c:v>35200</c:v>
                </c:pt>
                <c:pt idx="61">
                  <c:v>35200</c:v>
                </c:pt>
                <c:pt idx="62">
                  <c:v>35200</c:v>
                </c:pt>
                <c:pt idx="63">
                  <c:v>35200</c:v>
                </c:pt>
                <c:pt idx="64">
                  <c:v>35200</c:v>
                </c:pt>
                <c:pt idx="65">
                  <c:v>35200</c:v>
                </c:pt>
                <c:pt idx="66">
                  <c:v>35200</c:v>
                </c:pt>
                <c:pt idx="67">
                  <c:v>35200</c:v>
                </c:pt>
                <c:pt idx="68">
                  <c:v>35200</c:v>
                </c:pt>
                <c:pt idx="69">
                  <c:v>35200</c:v>
                </c:pt>
                <c:pt idx="70">
                  <c:v>35200</c:v>
                </c:pt>
                <c:pt idx="71">
                  <c:v>35200</c:v>
                </c:pt>
                <c:pt idx="72">
                  <c:v>35200</c:v>
                </c:pt>
                <c:pt idx="73">
                  <c:v>35200</c:v>
                </c:pt>
                <c:pt idx="74">
                  <c:v>35200</c:v>
                </c:pt>
                <c:pt idx="75">
                  <c:v>35200</c:v>
                </c:pt>
                <c:pt idx="76">
                  <c:v>35200</c:v>
                </c:pt>
                <c:pt idx="77">
                  <c:v>35200</c:v>
                </c:pt>
                <c:pt idx="78">
                  <c:v>35200</c:v>
                </c:pt>
                <c:pt idx="79">
                  <c:v>35200</c:v>
                </c:pt>
                <c:pt idx="80">
                  <c:v>35200</c:v>
                </c:pt>
                <c:pt idx="81">
                  <c:v>35200</c:v>
                </c:pt>
                <c:pt idx="82">
                  <c:v>35200</c:v>
                </c:pt>
                <c:pt idx="83">
                  <c:v>35200</c:v>
                </c:pt>
                <c:pt idx="84">
                  <c:v>35200</c:v>
                </c:pt>
                <c:pt idx="85">
                  <c:v>35200</c:v>
                </c:pt>
                <c:pt idx="86">
                  <c:v>35200</c:v>
                </c:pt>
                <c:pt idx="87">
                  <c:v>35200</c:v>
                </c:pt>
                <c:pt idx="88">
                  <c:v>35200</c:v>
                </c:pt>
                <c:pt idx="89">
                  <c:v>35200</c:v>
                </c:pt>
                <c:pt idx="90">
                  <c:v>35200</c:v>
                </c:pt>
                <c:pt idx="91">
                  <c:v>35200</c:v>
                </c:pt>
                <c:pt idx="92">
                  <c:v>35200</c:v>
                </c:pt>
                <c:pt idx="93">
                  <c:v>35200</c:v>
                </c:pt>
                <c:pt idx="94">
                  <c:v>35200</c:v>
                </c:pt>
                <c:pt idx="95">
                  <c:v>35200</c:v>
                </c:pt>
                <c:pt idx="96">
                  <c:v>35200</c:v>
                </c:pt>
                <c:pt idx="97">
                  <c:v>35200</c:v>
                </c:pt>
                <c:pt idx="98">
                  <c:v>35200</c:v>
                </c:pt>
                <c:pt idx="99">
                  <c:v>35200</c:v>
                </c:pt>
                <c:pt idx="100">
                  <c:v>35200</c:v>
                </c:pt>
                <c:pt idx="101">
                  <c:v>35200</c:v>
                </c:pt>
                <c:pt idx="102">
                  <c:v>35200</c:v>
                </c:pt>
                <c:pt idx="103">
                  <c:v>35200</c:v>
                </c:pt>
                <c:pt idx="104">
                  <c:v>35200</c:v>
                </c:pt>
                <c:pt idx="105">
                  <c:v>35200</c:v>
                </c:pt>
                <c:pt idx="106">
                  <c:v>35200</c:v>
                </c:pt>
                <c:pt idx="107">
                  <c:v>35200</c:v>
                </c:pt>
                <c:pt idx="108">
                  <c:v>35200</c:v>
                </c:pt>
                <c:pt idx="109">
                  <c:v>35200</c:v>
                </c:pt>
                <c:pt idx="110">
                  <c:v>35200</c:v>
                </c:pt>
                <c:pt idx="111">
                  <c:v>35200</c:v>
                </c:pt>
                <c:pt idx="112">
                  <c:v>35200</c:v>
                </c:pt>
                <c:pt idx="113">
                  <c:v>35200</c:v>
                </c:pt>
                <c:pt idx="114">
                  <c:v>35200</c:v>
                </c:pt>
                <c:pt idx="115">
                  <c:v>35200</c:v>
                </c:pt>
                <c:pt idx="116">
                  <c:v>35200</c:v>
                </c:pt>
                <c:pt idx="117">
                  <c:v>35200</c:v>
                </c:pt>
                <c:pt idx="118">
                  <c:v>35200</c:v>
                </c:pt>
                <c:pt idx="119">
                  <c:v>35200</c:v>
                </c:pt>
                <c:pt idx="120">
                  <c:v>35200</c:v>
                </c:pt>
                <c:pt idx="121">
                  <c:v>35200</c:v>
                </c:pt>
                <c:pt idx="122">
                  <c:v>35200</c:v>
                </c:pt>
                <c:pt idx="123">
                  <c:v>35200</c:v>
                </c:pt>
                <c:pt idx="124">
                  <c:v>35200</c:v>
                </c:pt>
                <c:pt idx="125">
                  <c:v>35200</c:v>
                </c:pt>
                <c:pt idx="126">
                  <c:v>35200</c:v>
                </c:pt>
                <c:pt idx="127">
                  <c:v>35200</c:v>
                </c:pt>
                <c:pt idx="128">
                  <c:v>35200</c:v>
                </c:pt>
                <c:pt idx="129">
                  <c:v>35200</c:v>
                </c:pt>
                <c:pt idx="130">
                  <c:v>35200</c:v>
                </c:pt>
                <c:pt idx="131">
                  <c:v>35200</c:v>
                </c:pt>
              </c:numCache>
            </c:numRef>
          </c:val>
          <c:smooth val="0"/>
          <c:extLst>
            <c:ext xmlns:c16="http://schemas.microsoft.com/office/drawing/2014/chart" uri="{C3380CC4-5D6E-409C-BE32-E72D297353CC}">
              <c16:uniqueId val="{0000001B-6F45-4DD2-907E-A4D45F02FAAB}"/>
            </c:ext>
          </c:extLst>
        </c:ser>
        <c:ser>
          <c:idx val="4"/>
          <c:order val="4"/>
          <c:tx>
            <c:strRef>
              <c:f>Sheet1!$F$1</c:f>
              <c:strCache>
                <c:ptCount val="1"/>
                <c:pt idx="0">
                  <c:v>UQ</c:v>
                </c:pt>
              </c:strCache>
            </c:strRef>
          </c:tx>
          <c:spPr>
            <a:ln w="25400">
              <a:solidFill>
                <a:schemeClr val="tx1"/>
              </a:solidFill>
              <a:prstDash val="dash"/>
            </a:ln>
          </c:spPr>
          <c:marker>
            <c:symbol val="none"/>
          </c:marker>
          <c:cat>
            <c:numRef>
              <c:f>Sheet1!$A$2:$A$132</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Sheet1!$F$2:$F$133</c:f>
              <c:numCache>
                <c:formatCode>General</c:formatCode>
                <c:ptCount val="132"/>
                <c:pt idx="0">
                  <c:v>30900</c:v>
                </c:pt>
                <c:pt idx="1">
                  <c:v>30900</c:v>
                </c:pt>
                <c:pt idx="2">
                  <c:v>30900</c:v>
                </c:pt>
                <c:pt idx="3">
                  <c:v>30900</c:v>
                </c:pt>
                <c:pt idx="4">
                  <c:v>30900</c:v>
                </c:pt>
                <c:pt idx="5">
                  <c:v>30900</c:v>
                </c:pt>
                <c:pt idx="6">
                  <c:v>30900</c:v>
                </c:pt>
                <c:pt idx="7">
                  <c:v>30900</c:v>
                </c:pt>
                <c:pt idx="8">
                  <c:v>30900</c:v>
                </c:pt>
                <c:pt idx="9">
                  <c:v>30900</c:v>
                </c:pt>
                <c:pt idx="10">
                  <c:v>30900</c:v>
                </c:pt>
                <c:pt idx="11">
                  <c:v>30900</c:v>
                </c:pt>
                <c:pt idx="12">
                  <c:v>30900</c:v>
                </c:pt>
                <c:pt idx="13">
                  <c:v>30900</c:v>
                </c:pt>
                <c:pt idx="14">
                  <c:v>30900</c:v>
                </c:pt>
                <c:pt idx="15">
                  <c:v>30900</c:v>
                </c:pt>
                <c:pt idx="16">
                  <c:v>30900</c:v>
                </c:pt>
                <c:pt idx="17">
                  <c:v>30900</c:v>
                </c:pt>
                <c:pt idx="18">
                  <c:v>30900</c:v>
                </c:pt>
                <c:pt idx="19">
                  <c:v>30900</c:v>
                </c:pt>
                <c:pt idx="20">
                  <c:v>30900</c:v>
                </c:pt>
                <c:pt idx="21">
                  <c:v>30900</c:v>
                </c:pt>
                <c:pt idx="22">
                  <c:v>30900</c:v>
                </c:pt>
                <c:pt idx="23">
                  <c:v>30900</c:v>
                </c:pt>
                <c:pt idx="24">
                  <c:v>30900</c:v>
                </c:pt>
                <c:pt idx="25">
                  <c:v>30900</c:v>
                </c:pt>
                <c:pt idx="26">
                  <c:v>30900</c:v>
                </c:pt>
                <c:pt idx="27">
                  <c:v>30900</c:v>
                </c:pt>
                <c:pt idx="28">
                  <c:v>30900</c:v>
                </c:pt>
                <c:pt idx="29">
                  <c:v>30900</c:v>
                </c:pt>
                <c:pt idx="30">
                  <c:v>30900</c:v>
                </c:pt>
                <c:pt idx="31">
                  <c:v>30900</c:v>
                </c:pt>
                <c:pt idx="32">
                  <c:v>30900</c:v>
                </c:pt>
                <c:pt idx="33">
                  <c:v>30900</c:v>
                </c:pt>
                <c:pt idx="34">
                  <c:v>30900</c:v>
                </c:pt>
                <c:pt idx="35">
                  <c:v>30900</c:v>
                </c:pt>
                <c:pt idx="36">
                  <c:v>30900</c:v>
                </c:pt>
                <c:pt idx="37">
                  <c:v>30900</c:v>
                </c:pt>
                <c:pt idx="38">
                  <c:v>30900</c:v>
                </c:pt>
                <c:pt idx="39">
                  <c:v>30900</c:v>
                </c:pt>
                <c:pt idx="40">
                  <c:v>30900</c:v>
                </c:pt>
                <c:pt idx="41">
                  <c:v>30900</c:v>
                </c:pt>
                <c:pt idx="42">
                  <c:v>30900</c:v>
                </c:pt>
                <c:pt idx="43">
                  <c:v>30900</c:v>
                </c:pt>
                <c:pt idx="44">
                  <c:v>30900</c:v>
                </c:pt>
                <c:pt idx="45">
                  <c:v>30900</c:v>
                </c:pt>
                <c:pt idx="46">
                  <c:v>30900</c:v>
                </c:pt>
                <c:pt idx="47">
                  <c:v>30900</c:v>
                </c:pt>
                <c:pt idx="48">
                  <c:v>30900</c:v>
                </c:pt>
                <c:pt idx="49">
                  <c:v>30900</c:v>
                </c:pt>
                <c:pt idx="50">
                  <c:v>30900</c:v>
                </c:pt>
                <c:pt idx="51">
                  <c:v>30900</c:v>
                </c:pt>
                <c:pt idx="52">
                  <c:v>30900</c:v>
                </c:pt>
                <c:pt idx="53">
                  <c:v>30900</c:v>
                </c:pt>
                <c:pt idx="54">
                  <c:v>30900</c:v>
                </c:pt>
                <c:pt idx="55">
                  <c:v>30900</c:v>
                </c:pt>
                <c:pt idx="56">
                  <c:v>30900</c:v>
                </c:pt>
                <c:pt idx="57">
                  <c:v>30900</c:v>
                </c:pt>
                <c:pt idx="58">
                  <c:v>30900</c:v>
                </c:pt>
                <c:pt idx="59">
                  <c:v>30900</c:v>
                </c:pt>
                <c:pt idx="60">
                  <c:v>30900</c:v>
                </c:pt>
                <c:pt idx="61">
                  <c:v>30900</c:v>
                </c:pt>
                <c:pt idx="62">
                  <c:v>30900</c:v>
                </c:pt>
                <c:pt idx="63">
                  <c:v>30900</c:v>
                </c:pt>
                <c:pt idx="64">
                  <c:v>30900</c:v>
                </c:pt>
                <c:pt idx="65">
                  <c:v>30900</c:v>
                </c:pt>
                <c:pt idx="66">
                  <c:v>30900</c:v>
                </c:pt>
                <c:pt idx="67">
                  <c:v>30900</c:v>
                </c:pt>
                <c:pt idx="68">
                  <c:v>30900</c:v>
                </c:pt>
                <c:pt idx="69">
                  <c:v>30900</c:v>
                </c:pt>
                <c:pt idx="70">
                  <c:v>30900</c:v>
                </c:pt>
                <c:pt idx="71">
                  <c:v>30900</c:v>
                </c:pt>
                <c:pt idx="72">
                  <c:v>30900</c:v>
                </c:pt>
                <c:pt idx="73">
                  <c:v>30900</c:v>
                </c:pt>
                <c:pt idx="74">
                  <c:v>30900</c:v>
                </c:pt>
                <c:pt idx="75">
                  <c:v>30900</c:v>
                </c:pt>
                <c:pt idx="76">
                  <c:v>30900</c:v>
                </c:pt>
                <c:pt idx="77">
                  <c:v>30900</c:v>
                </c:pt>
                <c:pt idx="78">
                  <c:v>30900</c:v>
                </c:pt>
                <c:pt idx="79">
                  <c:v>30900</c:v>
                </c:pt>
                <c:pt idx="80">
                  <c:v>30900</c:v>
                </c:pt>
                <c:pt idx="81">
                  <c:v>30900</c:v>
                </c:pt>
                <c:pt idx="82">
                  <c:v>30900</c:v>
                </c:pt>
                <c:pt idx="83">
                  <c:v>30900</c:v>
                </c:pt>
                <c:pt idx="84">
                  <c:v>30900</c:v>
                </c:pt>
                <c:pt idx="85">
                  <c:v>30900</c:v>
                </c:pt>
                <c:pt idx="86">
                  <c:v>30900</c:v>
                </c:pt>
                <c:pt idx="87">
                  <c:v>30900</c:v>
                </c:pt>
                <c:pt idx="88">
                  <c:v>30900</c:v>
                </c:pt>
                <c:pt idx="89">
                  <c:v>30900</c:v>
                </c:pt>
                <c:pt idx="90">
                  <c:v>30900</c:v>
                </c:pt>
                <c:pt idx="91">
                  <c:v>30900</c:v>
                </c:pt>
                <c:pt idx="92">
                  <c:v>30900</c:v>
                </c:pt>
                <c:pt idx="93">
                  <c:v>30900</c:v>
                </c:pt>
                <c:pt idx="94">
                  <c:v>30900</c:v>
                </c:pt>
                <c:pt idx="95">
                  <c:v>30900</c:v>
                </c:pt>
                <c:pt idx="96">
                  <c:v>30900</c:v>
                </c:pt>
                <c:pt idx="97">
                  <c:v>30900</c:v>
                </c:pt>
                <c:pt idx="98">
                  <c:v>30900</c:v>
                </c:pt>
                <c:pt idx="99">
                  <c:v>30900</c:v>
                </c:pt>
                <c:pt idx="100">
                  <c:v>30900</c:v>
                </c:pt>
                <c:pt idx="101">
                  <c:v>30900</c:v>
                </c:pt>
                <c:pt idx="102">
                  <c:v>30900</c:v>
                </c:pt>
                <c:pt idx="103">
                  <c:v>30900</c:v>
                </c:pt>
                <c:pt idx="104">
                  <c:v>30900</c:v>
                </c:pt>
                <c:pt idx="105">
                  <c:v>30900</c:v>
                </c:pt>
                <c:pt idx="106">
                  <c:v>30900</c:v>
                </c:pt>
                <c:pt idx="107">
                  <c:v>30900</c:v>
                </c:pt>
                <c:pt idx="108">
                  <c:v>30900</c:v>
                </c:pt>
                <c:pt idx="109">
                  <c:v>30900</c:v>
                </c:pt>
                <c:pt idx="110">
                  <c:v>30900</c:v>
                </c:pt>
                <c:pt idx="111">
                  <c:v>30900</c:v>
                </c:pt>
                <c:pt idx="112">
                  <c:v>30900</c:v>
                </c:pt>
                <c:pt idx="113">
                  <c:v>30900</c:v>
                </c:pt>
                <c:pt idx="114">
                  <c:v>30900</c:v>
                </c:pt>
                <c:pt idx="115">
                  <c:v>30900</c:v>
                </c:pt>
                <c:pt idx="116">
                  <c:v>30900</c:v>
                </c:pt>
                <c:pt idx="117">
                  <c:v>30900</c:v>
                </c:pt>
                <c:pt idx="118">
                  <c:v>30900</c:v>
                </c:pt>
                <c:pt idx="119">
                  <c:v>30900</c:v>
                </c:pt>
                <c:pt idx="120">
                  <c:v>30900</c:v>
                </c:pt>
                <c:pt idx="121">
                  <c:v>30900</c:v>
                </c:pt>
                <c:pt idx="122">
                  <c:v>30900</c:v>
                </c:pt>
                <c:pt idx="123">
                  <c:v>30900</c:v>
                </c:pt>
                <c:pt idx="124">
                  <c:v>30900</c:v>
                </c:pt>
                <c:pt idx="125">
                  <c:v>30900</c:v>
                </c:pt>
                <c:pt idx="126">
                  <c:v>30900</c:v>
                </c:pt>
                <c:pt idx="127">
                  <c:v>30900</c:v>
                </c:pt>
                <c:pt idx="128">
                  <c:v>30900</c:v>
                </c:pt>
                <c:pt idx="129">
                  <c:v>30900</c:v>
                </c:pt>
                <c:pt idx="130">
                  <c:v>30900</c:v>
                </c:pt>
                <c:pt idx="131">
                  <c:v>30900</c:v>
                </c:pt>
              </c:numCache>
            </c:numRef>
          </c:val>
          <c:smooth val="0"/>
          <c:extLst>
            <c:ext xmlns:c16="http://schemas.microsoft.com/office/drawing/2014/chart" uri="{C3380CC4-5D6E-409C-BE32-E72D297353CC}">
              <c16:uniqueId val="{0000001C-6F45-4DD2-907E-A4D45F02FAAB}"/>
            </c:ext>
          </c:extLst>
        </c:ser>
        <c:ser>
          <c:idx val="5"/>
          <c:order val="5"/>
          <c:tx>
            <c:strRef>
              <c:f>Sheet1!$G$1</c:f>
              <c:strCache>
                <c:ptCount val="1"/>
                <c:pt idx="0">
                  <c:v>MED</c:v>
                </c:pt>
              </c:strCache>
            </c:strRef>
          </c:tx>
          <c:spPr>
            <a:ln w="25400">
              <a:solidFill>
                <a:schemeClr val="tx1"/>
              </a:solidFill>
              <a:prstDash val="dash"/>
            </a:ln>
          </c:spPr>
          <c:marker>
            <c:symbol val="none"/>
          </c:marker>
          <c:cat>
            <c:numRef>
              <c:f>Sheet1!$A$2:$A$132</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Sheet1!$G$2:$G$133</c:f>
              <c:numCache>
                <c:formatCode>General</c:formatCode>
                <c:ptCount val="132"/>
                <c:pt idx="0">
                  <c:v>24700</c:v>
                </c:pt>
                <c:pt idx="1">
                  <c:v>24700</c:v>
                </c:pt>
                <c:pt idx="2">
                  <c:v>24700</c:v>
                </c:pt>
                <c:pt idx="3">
                  <c:v>24700</c:v>
                </c:pt>
                <c:pt idx="4">
                  <c:v>24700</c:v>
                </c:pt>
                <c:pt idx="5">
                  <c:v>24700</c:v>
                </c:pt>
                <c:pt idx="6">
                  <c:v>24700</c:v>
                </c:pt>
                <c:pt idx="7">
                  <c:v>24700</c:v>
                </c:pt>
                <c:pt idx="8">
                  <c:v>24700</c:v>
                </c:pt>
                <c:pt idx="9">
                  <c:v>24700</c:v>
                </c:pt>
                <c:pt idx="10">
                  <c:v>24700</c:v>
                </c:pt>
                <c:pt idx="11">
                  <c:v>24700</c:v>
                </c:pt>
                <c:pt idx="12">
                  <c:v>24700</c:v>
                </c:pt>
                <c:pt idx="13">
                  <c:v>24700</c:v>
                </c:pt>
                <c:pt idx="14">
                  <c:v>24700</c:v>
                </c:pt>
                <c:pt idx="15">
                  <c:v>24700</c:v>
                </c:pt>
                <c:pt idx="16">
                  <c:v>24700</c:v>
                </c:pt>
                <c:pt idx="17">
                  <c:v>24700</c:v>
                </c:pt>
                <c:pt idx="18">
                  <c:v>24700</c:v>
                </c:pt>
                <c:pt idx="19">
                  <c:v>24700</c:v>
                </c:pt>
                <c:pt idx="20">
                  <c:v>24700</c:v>
                </c:pt>
                <c:pt idx="21">
                  <c:v>24700</c:v>
                </c:pt>
                <c:pt idx="22">
                  <c:v>24700</c:v>
                </c:pt>
                <c:pt idx="23">
                  <c:v>24700</c:v>
                </c:pt>
                <c:pt idx="24">
                  <c:v>24700</c:v>
                </c:pt>
                <c:pt idx="25">
                  <c:v>24700</c:v>
                </c:pt>
                <c:pt idx="26">
                  <c:v>24700</c:v>
                </c:pt>
                <c:pt idx="27">
                  <c:v>24700</c:v>
                </c:pt>
                <c:pt idx="28">
                  <c:v>24700</c:v>
                </c:pt>
                <c:pt idx="29">
                  <c:v>24700</c:v>
                </c:pt>
                <c:pt idx="30">
                  <c:v>24700</c:v>
                </c:pt>
                <c:pt idx="31">
                  <c:v>24700</c:v>
                </c:pt>
                <c:pt idx="32">
                  <c:v>24700</c:v>
                </c:pt>
                <c:pt idx="33">
                  <c:v>24700</c:v>
                </c:pt>
                <c:pt idx="34">
                  <c:v>24700</c:v>
                </c:pt>
                <c:pt idx="35">
                  <c:v>24700</c:v>
                </c:pt>
                <c:pt idx="36">
                  <c:v>24700</c:v>
                </c:pt>
                <c:pt idx="37">
                  <c:v>24700</c:v>
                </c:pt>
                <c:pt idx="38">
                  <c:v>24700</c:v>
                </c:pt>
                <c:pt idx="39">
                  <c:v>24700</c:v>
                </c:pt>
                <c:pt idx="40">
                  <c:v>24700</c:v>
                </c:pt>
                <c:pt idx="41">
                  <c:v>24700</c:v>
                </c:pt>
                <c:pt idx="42">
                  <c:v>24700</c:v>
                </c:pt>
                <c:pt idx="43">
                  <c:v>24700</c:v>
                </c:pt>
                <c:pt idx="44">
                  <c:v>24700</c:v>
                </c:pt>
                <c:pt idx="45">
                  <c:v>24700</c:v>
                </c:pt>
                <c:pt idx="46">
                  <c:v>24700</c:v>
                </c:pt>
                <c:pt idx="47">
                  <c:v>24700</c:v>
                </c:pt>
                <c:pt idx="48">
                  <c:v>24700</c:v>
                </c:pt>
                <c:pt idx="49">
                  <c:v>24700</c:v>
                </c:pt>
                <c:pt idx="50">
                  <c:v>24700</c:v>
                </c:pt>
                <c:pt idx="51">
                  <c:v>24700</c:v>
                </c:pt>
                <c:pt idx="52">
                  <c:v>24700</c:v>
                </c:pt>
                <c:pt idx="53">
                  <c:v>24700</c:v>
                </c:pt>
                <c:pt idx="54">
                  <c:v>24700</c:v>
                </c:pt>
                <c:pt idx="55">
                  <c:v>24700</c:v>
                </c:pt>
                <c:pt idx="56">
                  <c:v>24700</c:v>
                </c:pt>
                <c:pt idx="57">
                  <c:v>24700</c:v>
                </c:pt>
                <c:pt idx="58">
                  <c:v>24700</c:v>
                </c:pt>
                <c:pt idx="59">
                  <c:v>24700</c:v>
                </c:pt>
                <c:pt idx="60">
                  <c:v>24700</c:v>
                </c:pt>
                <c:pt idx="61">
                  <c:v>24700</c:v>
                </c:pt>
                <c:pt idx="62">
                  <c:v>24700</c:v>
                </c:pt>
                <c:pt idx="63">
                  <c:v>24700</c:v>
                </c:pt>
                <c:pt idx="64">
                  <c:v>24700</c:v>
                </c:pt>
                <c:pt idx="65">
                  <c:v>24700</c:v>
                </c:pt>
                <c:pt idx="66">
                  <c:v>24700</c:v>
                </c:pt>
                <c:pt idx="67">
                  <c:v>24700</c:v>
                </c:pt>
                <c:pt idx="68">
                  <c:v>24700</c:v>
                </c:pt>
                <c:pt idx="69">
                  <c:v>24700</c:v>
                </c:pt>
                <c:pt idx="70">
                  <c:v>24700</c:v>
                </c:pt>
                <c:pt idx="71">
                  <c:v>24700</c:v>
                </c:pt>
                <c:pt idx="72">
                  <c:v>24700</c:v>
                </c:pt>
                <c:pt idx="73">
                  <c:v>24700</c:v>
                </c:pt>
                <c:pt idx="74">
                  <c:v>24700</c:v>
                </c:pt>
                <c:pt idx="75">
                  <c:v>24700</c:v>
                </c:pt>
                <c:pt idx="76">
                  <c:v>24700</c:v>
                </c:pt>
                <c:pt idx="77">
                  <c:v>24700</c:v>
                </c:pt>
                <c:pt idx="78">
                  <c:v>24700</c:v>
                </c:pt>
                <c:pt idx="79">
                  <c:v>24700</c:v>
                </c:pt>
                <c:pt idx="80">
                  <c:v>24700</c:v>
                </c:pt>
                <c:pt idx="81">
                  <c:v>24700</c:v>
                </c:pt>
                <c:pt idx="82">
                  <c:v>24700</c:v>
                </c:pt>
                <c:pt idx="83">
                  <c:v>24700</c:v>
                </c:pt>
                <c:pt idx="84">
                  <c:v>24700</c:v>
                </c:pt>
                <c:pt idx="85">
                  <c:v>24700</c:v>
                </c:pt>
                <c:pt idx="86">
                  <c:v>24700</c:v>
                </c:pt>
                <c:pt idx="87">
                  <c:v>24700</c:v>
                </c:pt>
                <c:pt idx="88">
                  <c:v>24700</c:v>
                </c:pt>
                <c:pt idx="89">
                  <c:v>24700</c:v>
                </c:pt>
                <c:pt idx="90">
                  <c:v>24700</c:v>
                </c:pt>
                <c:pt idx="91">
                  <c:v>24700</c:v>
                </c:pt>
                <c:pt idx="92">
                  <c:v>24700</c:v>
                </c:pt>
                <c:pt idx="93">
                  <c:v>24700</c:v>
                </c:pt>
                <c:pt idx="94">
                  <c:v>24700</c:v>
                </c:pt>
                <c:pt idx="95">
                  <c:v>24700</c:v>
                </c:pt>
                <c:pt idx="96">
                  <c:v>24700</c:v>
                </c:pt>
                <c:pt idx="97">
                  <c:v>24700</c:v>
                </c:pt>
                <c:pt idx="98">
                  <c:v>24700</c:v>
                </c:pt>
                <c:pt idx="99">
                  <c:v>24700</c:v>
                </c:pt>
                <c:pt idx="100">
                  <c:v>24700</c:v>
                </c:pt>
                <c:pt idx="101">
                  <c:v>24700</c:v>
                </c:pt>
                <c:pt idx="102">
                  <c:v>24700</c:v>
                </c:pt>
                <c:pt idx="103">
                  <c:v>24700</c:v>
                </c:pt>
                <c:pt idx="104">
                  <c:v>24700</c:v>
                </c:pt>
                <c:pt idx="105">
                  <c:v>24700</c:v>
                </c:pt>
                <c:pt idx="106">
                  <c:v>24700</c:v>
                </c:pt>
                <c:pt idx="107">
                  <c:v>24700</c:v>
                </c:pt>
                <c:pt idx="108">
                  <c:v>24700</c:v>
                </c:pt>
                <c:pt idx="109">
                  <c:v>24700</c:v>
                </c:pt>
                <c:pt idx="110">
                  <c:v>24700</c:v>
                </c:pt>
                <c:pt idx="111">
                  <c:v>24700</c:v>
                </c:pt>
                <c:pt idx="112">
                  <c:v>24700</c:v>
                </c:pt>
                <c:pt idx="113">
                  <c:v>24700</c:v>
                </c:pt>
                <c:pt idx="114">
                  <c:v>24700</c:v>
                </c:pt>
                <c:pt idx="115">
                  <c:v>24700</c:v>
                </c:pt>
                <c:pt idx="116">
                  <c:v>24700</c:v>
                </c:pt>
                <c:pt idx="117">
                  <c:v>24700</c:v>
                </c:pt>
                <c:pt idx="118">
                  <c:v>24700</c:v>
                </c:pt>
                <c:pt idx="119">
                  <c:v>24700</c:v>
                </c:pt>
                <c:pt idx="120">
                  <c:v>24700</c:v>
                </c:pt>
                <c:pt idx="121">
                  <c:v>24700</c:v>
                </c:pt>
                <c:pt idx="122">
                  <c:v>24700</c:v>
                </c:pt>
                <c:pt idx="123">
                  <c:v>24700</c:v>
                </c:pt>
                <c:pt idx="124">
                  <c:v>24700</c:v>
                </c:pt>
                <c:pt idx="125">
                  <c:v>24700</c:v>
                </c:pt>
                <c:pt idx="126">
                  <c:v>24700</c:v>
                </c:pt>
                <c:pt idx="127">
                  <c:v>24700</c:v>
                </c:pt>
                <c:pt idx="128">
                  <c:v>24700</c:v>
                </c:pt>
                <c:pt idx="129">
                  <c:v>24700</c:v>
                </c:pt>
                <c:pt idx="130">
                  <c:v>24700</c:v>
                </c:pt>
                <c:pt idx="131">
                  <c:v>24700</c:v>
                </c:pt>
              </c:numCache>
            </c:numRef>
          </c:val>
          <c:smooth val="0"/>
          <c:extLst>
            <c:ext xmlns:c16="http://schemas.microsoft.com/office/drawing/2014/chart" uri="{C3380CC4-5D6E-409C-BE32-E72D297353CC}">
              <c16:uniqueId val="{0000001D-6F45-4DD2-907E-A4D45F02FAAB}"/>
            </c:ext>
          </c:extLst>
        </c:ser>
        <c:ser>
          <c:idx val="6"/>
          <c:order val="6"/>
          <c:tx>
            <c:strRef>
              <c:f>Sheet1!$H$1</c:f>
              <c:strCache>
                <c:ptCount val="1"/>
                <c:pt idx="0">
                  <c:v>LQ</c:v>
                </c:pt>
              </c:strCache>
            </c:strRef>
          </c:tx>
          <c:spPr>
            <a:ln w="25400">
              <a:solidFill>
                <a:schemeClr val="tx1"/>
              </a:solidFill>
              <a:prstDash val="dash"/>
            </a:ln>
          </c:spPr>
          <c:marker>
            <c:symbol val="none"/>
          </c:marker>
          <c:cat>
            <c:numRef>
              <c:f>Sheet1!$A$2:$A$132</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Sheet1!$H$2:$H$133</c:f>
              <c:numCache>
                <c:formatCode>General</c:formatCode>
                <c:ptCount val="132"/>
                <c:pt idx="0">
                  <c:v>19500</c:v>
                </c:pt>
                <c:pt idx="1">
                  <c:v>19500</c:v>
                </c:pt>
                <c:pt idx="2">
                  <c:v>19500</c:v>
                </c:pt>
                <c:pt idx="3">
                  <c:v>19500</c:v>
                </c:pt>
                <c:pt idx="4">
                  <c:v>19500</c:v>
                </c:pt>
                <c:pt idx="5">
                  <c:v>19500</c:v>
                </c:pt>
                <c:pt idx="6">
                  <c:v>19500</c:v>
                </c:pt>
                <c:pt idx="7">
                  <c:v>19500</c:v>
                </c:pt>
                <c:pt idx="8">
                  <c:v>19500</c:v>
                </c:pt>
                <c:pt idx="9">
                  <c:v>19500</c:v>
                </c:pt>
                <c:pt idx="10">
                  <c:v>19500</c:v>
                </c:pt>
                <c:pt idx="11">
                  <c:v>19500</c:v>
                </c:pt>
                <c:pt idx="12">
                  <c:v>19500</c:v>
                </c:pt>
                <c:pt idx="13">
                  <c:v>19500</c:v>
                </c:pt>
                <c:pt idx="14">
                  <c:v>19500</c:v>
                </c:pt>
                <c:pt idx="15">
                  <c:v>19500</c:v>
                </c:pt>
                <c:pt idx="16">
                  <c:v>19500</c:v>
                </c:pt>
                <c:pt idx="17">
                  <c:v>19500</c:v>
                </c:pt>
                <c:pt idx="18">
                  <c:v>19500</c:v>
                </c:pt>
                <c:pt idx="19">
                  <c:v>19500</c:v>
                </c:pt>
                <c:pt idx="20">
                  <c:v>19500</c:v>
                </c:pt>
                <c:pt idx="21">
                  <c:v>19500</c:v>
                </c:pt>
                <c:pt idx="22">
                  <c:v>19500</c:v>
                </c:pt>
                <c:pt idx="23">
                  <c:v>19500</c:v>
                </c:pt>
                <c:pt idx="24">
                  <c:v>19500</c:v>
                </c:pt>
                <c:pt idx="25">
                  <c:v>19500</c:v>
                </c:pt>
                <c:pt idx="26">
                  <c:v>19500</c:v>
                </c:pt>
                <c:pt idx="27">
                  <c:v>19500</c:v>
                </c:pt>
                <c:pt idx="28">
                  <c:v>19500</c:v>
                </c:pt>
                <c:pt idx="29">
                  <c:v>19500</c:v>
                </c:pt>
                <c:pt idx="30">
                  <c:v>19500</c:v>
                </c:pt>
                <c:pt idx="31">
                  <c:v>19500</c:v>
                </c:pt>
                <c:pt idx="32">
                  <c:v>19500</c:v>
                </c:pt>
                <c:pt idx="33">
                  <c:v>19500</c:v>
                </c:pt>
                <c:pt idx="34">
                  <c:v>19500</c:v>
                </c:pt>
                <c:pt idx="35">
                  <c:v>19500</c:v>
                </c:pt>
                <c:pt idx="36">
                  <c:v>19500</c:v>
                </c:pt>
                <c:pt idx="37">
                  <c:v>19500</c:v>
                </c:pt>
                <c:pt idx="38">
                  <c:v>19500</c:v>
                </c:pt>
                <c:pt idx="39">
                  <c:v>19500</c:v>
                </c:pt>
                <c:pt idx="40">
                  <c:v>19500</c:v>
                </c:pt>
                <c:pt idx="41">
                  <c:v>19500</c:v>
                </c:pt>
                <c:pt idx="42">
                  <c:v>19500</c:v>
                </c:pt>
                <c:pt idx="43">
                  <c:v>19500</c:v>
                </c:pt>
                <c:pt idx="44">
                  <c:v>19500</c:v>
                </c:pt>
                <c:pt idx="45">
                  <c:v>19500</c:v>
                </c:pt>
                <c:pt idx="46">
                  <c:v>19500</c:v>
                </c:pt>
                <c:pt idx="47">
                  <c:v>19500</c:v>
                </c:pt>
                <c:pt idx="48">
                  <c:v>19500</c:v>
                </c:pt>
                <c:pt idx="49">
                  <c:v>19500</c:v>
                </c:pt>
                <c:pt idx="50">
                  <c:v>19500</c:v>
                </c:pt>
                <c:pt idx="51">
                  <c:v>19500</c:v>
                </c:pt>
                <c:pt idx="52">
                  <c:v>19500</c:v>
                </c:pt>
                <c:pt idx="53">
                  <c:v>19500</c:v>
                </c:pt>
                <c:pt idx="54">
                  <c:v>19500</c:v>
                </c:pt>
                <c:pt idx="55">
                  <c:v>19500</c:v>
                </c:pt>
                <c:pt idx="56">
                  <c:v>19500</c:v>
                </c:pt>
                <c:pt idx="57">
                  <c:v>19500</c:v>
                </c:pt>
                <c:pt idx="58">
                  <c:v>19500</c:v>
                </c:pt>
                <c:pt idx="59">
                  <c:v>19500</c:v>
                </c:pt>
                <c:pt idx="60">
                  <c:v>19500</c:v>
                </c:pt>
                <c:pt idx="61">
                  <c:v>19500</c:v>
                </c:pt>
                <c:pt idx="62">
                  <c:v>19500</c:v>
                </c:pt>
                <c:pt idx="63">
                  <c:v>19500</c:v>
                </c:pt>
                <c:pt idx="64">
                  <c:v>19500</c:v>
                </c:pt>
                <c:pt idx="65">
                  <c:v>19500</c:v>
                </c:pt>
                <c:pt idx="66">
                  <c:v>19500</c:v>
                </c:pt>
                <c:pt idx="67">
                  <c:v>19500</c:v>
                </c:pt>
                <c:pt idx="68">
                  <c:v>19500</c:v>
                </c:pt>
                <c:pt idx="69">
                  <c:v>19500</c:v>
                </c:pt>
                <c:pt idx="70">
                  <c:v>19500</c:v>
                </c:pt>
                <c:pt idx="71">
                  <c:v>19500</c:v>
                </c:pt>
                <c:pt idx="72">
                  <c:v>19500</c:v>
                </c:pt>
                <c:pt idx="73">
                  <c:v>19500</c:v>
                </c:pt>
                <c:pt idx="74">
                  <c:v>19500</c:v>
                </c:pt>
                <c:pt idx="75">
                  <c:v>19500</c:v>
                </c:pt>
                <c:pt idx="76">
                  <c:v>19500</c:v>
                </c:pt>
                <c:pt idx="77">
                  <c:v>19500</c:v>
                </c:pt>
                <c:pt idx="78">
                  <c:v>19500</c:v>
                </c:pt>
                <c:pt idx="79">
                  <c:v>19500</c:v>
                </c:pt>
                <c:pt idx="80">
                  <c:v>19500</c:v>
                </c:pt>
                <c:pt idx="81">
                  <c:v>19500</c:v>
                </c:pt>
                <c:pt idx="82">
                  <c:v>19500</c:v>
                </c:pt>
                <c:pt idx="83">
                  <c:v>19500</c:v>
                </c:pt>
                <c:pt idx="84">
                  <c:v>19500</c:v>
                </c:pt>
                <c:pt idx="85">
                  <c:v>19500</c:v>
                </c:pt>
                <c:pt idx="86">
                  <c:v>19500</c:v>
                </c:pt>
                <c:pt idx="87">
                  <c:v>19500</c:v>
                </c:pt>
                <c:pt idx="88">
                  <c:v>19500</c:v>
                </c:pt>
                <c:pt idx="89">
                  <c:v>19500</c:v>
                </c:pt>
                <c:pt idx="90">
                  <c:v>19500</c:v>
                </c:pt>
                <c:pt idx="91">
                  <c:v>19500</c:v>
                </c:pt>
                <c:pt idx="92">
                  <c:v>19500</c:v>
                </c:pt>
                <c:pt idx="93">
                  <c:v>19500</c:v>
                </c:pt>
                <c:pt idx="94">
                  <c:v>19500</c:v>
                </c:pt>
                <c:pt idx="95">
                  <c:v>19500</c:v>
                </c:pt>
                <c:pt idx="96">
                  <c:v>19500</c:v>
                </c:pt>
                <c:pt idx="97">
                  <c:v>19500</c:v>
                </c:pt>
                <c:pt idx="98">
                  <c:v>19500</c:v>
                </c:pt>
                <c:pt idx="99">
                  <c:v>19500</c:v>
                </c:pt>
                <c:pt idx="100">
                  <c:v>19500</c:v>
                </c:pt>
                <c:pt idx="101">
                  <c:v>19500</c:v>
                </c:pt>
                <c:pt idx="102">
                  <c:v>19500</c:v>
                </c:pt>
                <c:pt idx="103">
                  <c:v>19500</c:v>
                </c:pt>
                <c:pt idx="104">
                  <c:v>19500</c:v>
                </c:pt>
                <c:pt idx="105">
                  <c:v>19500</c:v>
                </c:pt>
                <c:pt idx="106">
                  <c:v>19500</c:v>
                </c:pt>
                <c:pt idx="107">
                  <c:v>19500</c:v>
                </c:pt>
                <c:pt idx="108">
                  <c:v>19500</c:v>
                </c:pt>
                <c:pt idx="109">
                  <c:v>19500</c:v>
                </c:pt>
                <c:pt idx="110">
                  <c:v>19500</c:v>
                </c:pt>
                <c:pt idx="111">
                  <c:v>19500</c:v>
                </c:pt>
                <c:pt idx="112">
                  <c:v>19500</c:v>
                </c:pt>
                <c:pt idx="113">
                  <c:v>19500</c:v>
                </c:pt>
                <c:pt idx="114">
                  <c:v>19500</c:v>
                </c:pt>
                <c:pt idx="115">
                  <c:v>19500</c:v>
                </c:pt>
                <c:pt idx="116">
                  <c:v>19500</c:v>
                </c:pt>
                <c:pt idx="117">
                  <c:v>19500</c:v>
                </c:pt>
                <c:pt idx="118">
                  <c:v>19500</c:v>
                </c:pt>
                <c:pt idx="119">
                  <c:v>19500</c:v>
                </c:pt>
                <c:pt idx="120">
                  <c:v>19500</c:v>
                </c:pt>
                <c:pt idx="121">
                  <c:v>19500</c:v>
                </c:pt>
                <c:pt idx="122">
                  <c:v>19500</c:v>
                </c:pt>
                <c:pt idx="123">
                  <c:v>19500</c:v>
                </c:pt>
                <c:pt idx="124">
                  <c:v>19500</c:v>
                </c:pt>
                <c:pt idx="125">
                  <c:v>19500</c:v>
                </c:pt>
                <c:pt idx="126">
                  <c:v>19500</c:v>
                </c:pt>
                <c:pt idx="127">
                  <c:v>19500</c:v>
                </c:pt>
                <c:pt idx="128">
                  <c:v>19500</c:v>
                </c:pt>
                <c:pt idx="129">
                  <c:v>19500</c:v>
                </c:pt>
                <c:pt idx="130">
                  <c:v>19500</c:v>
                </c:pt>
                <c:pt idx="131">
                  <c:v>19500</c:v>
                </c:pt>
              </c:numCache>
            </c:numRef>
          </c:val>
          <c:smooth val="0"/>
          <c:extLst>
            <c:ext xmlns:c16="http://schemas.microsoft.com/office/drawing/2014/chart" uri="{C3380CC4-5D6E-409C-BE32-E72D297353CC}">
              <c16:uniqueId val="{0000001E-6F45-4DD2-907E-A4D45F02FAAB}"/>
            </c:ext>
          </c:extLst>
        </c:ser>
        <c:ser>
          <c:idx val="7"/>
          <c:order val="7"/>
          <c:tx>
            <c:strRef>
              <c:f>Sheet1!$I$1</c:f>
              <c:strCache>
                <c:ptCount val="1"/>
                <c:pt idx="0">
                  <c:v>LD</c:v>
                </c:pt>
              </c:strCache>
            </c:strRef>
          </c:tx>
          <c:spPr>
            <a:ln w="25400">
              <a:solidFill>
                <a:schemeClr val="tx1"/>
              </a:solidFill>
              <a:prstDash val="dash"/>
            </a:ln>
          </c:spPr>
          <c:marker>
            <c:symbol val="none"/>
          </c:marker>
          <c:cat>
            <c:numRef>
              <c:f>Sheet1!$A$2:$A$132</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Sheet1!$I$2:$I$132</c:f>
              <c:numCache>
                <c:formatCode>General</c:formatCode>
                <c:ptCount val="131"/>
                <c:pt idx="0">
                  <c:v>16200</c:v>
                </c:pt>
                <c:pt idx="1">
                  <c:v>16200</c:v>
                </c:pt>
                <c:pt idx="2">
                  <c:v>16200</c:v>
                </c:pt>
                <c:pt idx="3">
                  <c:v>16200</c:v>
                </c:pt>
                <c:pt idx="4">
                  <c:v>16200</c:v>
                </c:pt>
                <c:pt idx="5">
                  <c:v>16200</c:v>
                </c:pt>
                <c:pt idx="6">
                  <c:v>16200</c:v>
                </c:pt>
                <c:pt idx="7">
                  <c:v>16200</c:v>
                </c:pt>
                <c:pt idx="8">
                  <c:v>16200</c:v>
                </c:pt>
                <c:pt idx="9">
                  <c:v>16200</c:v>
                </c:pt>
                <c:pt idx="10">
                  <c:v>16200</c:v>
                </c:pt>
                <c:pt idx="11">
                  <c:v>16200</c:v>
                </c:pt>
                <c:pt idx="12">
                  <c:v>16200</c:v>
                </c:pt>
                <c:pt idx="13">
                  <c:v>16200</c:v>
                </c:pt>
                <c:pt idx="14">
                  <c:v>16200</c:v>
                </c:pt>
                <c:pt idx="15">
                  <c:v>16200</c:v>
                </c:pt>
                <c:pt idx="16">
                  <c:v>16200</c:v>
                </c:pt>
                <c:pt idx="17">
                  <c:v>16200</c:v>
                </c:pt>
                <c:pt idx="18">
                  <c:v>16200</c:v>
                </c:pt>
                <c:pt idx="19">
                  <c:v>16200</c:v>
                </c:pt>
                <c:pt idx="20">
                  <c:v>16200</c:v>
                </c:pt>
                <c:pt idx="21">
                  <c:v>16200</c:v>
                </c:pt>
                <c:pt idx="22">
                  <c:v>16200</c:v>
                </c:pt>
                <c:pt idx="23">
                  <c:v>16200</c:v>
                </c:pt>
                <c:pt idx="24">
                  <c:v>16200</c:v>
                </c:pt>
                <c:pt idx="25">
                  <c:v>16200</c:v>
                </c:pt>
                <c:pt idx="26">
                  <c:v>16200</c:v>
                </c:pt>
                <c:pt idx="27">
                  <c:v>16200</c:v>
                </c:pt>
                <c:pt idx="28">
                  <c:v>16200</c:v>
                </c:pt>
                <c:pt idx="29">
                  <c:v>16200</c:v>
                </c:pt>
                <c:pt idx="30">
                  <c:v>16200</c:v>
                </c:pt>
                <c:pt idx="31">
                  <c:v>16200</c:v>
                </c:pt>
                <c:pt idx="32">
                  <c:v>16200</c:v>
                </c:pt>
                <c:pt idx="33">
                  <c:v>16200</c:v>
                </c:pt>
                <c:pt idx="34">
                  <c:v>16200</c:v>
                </c:pt>
                <c:pt idx="35">
                  <c:v>16200</c:v>
                </c:pt>
                <c:pt idx="36">
                  <c:v>16200</c:v>
                </c:pt>
                <c:pt idx="37">
                  <c:v>16200</c:v>
                </c:pt>
                <c:pt idx="38">
                  <c:v>16200</c:v>
                </c:pt>
                <c:pt idx="39">
                  <c:v>16200</c:v>
                </c:pt>
                <c:pt idx="40">
                  <c:v>16200</c:v>
                </c:pt>
                <c:pt idx="41">
                  <c:v>16200</c:v>
                </c:pt>
                <c:pt idx="42">
                  <c:v>16200</c:v>
                </c:pt>
                <c:pt idx="43">
                  <c:v>16200</c:v>
                </c:pt>
                <c:pt idx="44">
                  <c:v>16200</c:v>
                </c:pt>
                <c:pt idx="45">
                  <c:v>16200</c:v>
                </c:pt>
                <c:pt idx="46">
                  <c:v>16200</c:v>
                </c:pt>
                <c:pt idx="47">
                  <c:v>16200</c:v>
                </c:pt>
                <c:pt idx="48">
                  <c:v>16200</c:v>
                </c:pt>
                <c:pt idx="49">
                  <c:v>16200</c:v>
                </c:pt>
                <c:pt idx="50">
                  <c:v>16200</c:v>
                </c:pt>
                <c:pt idx="51">
                  <c:v>16200</c:v>
                </c:pt>
                <c:pt idx="52">
                  <c:v>16200</c:v>
                </c:pt>
                <c:pt idx="53">
                  <c:v>16200</c:v>
                </c:pt>
                <c:pt idx="54">
                  <c:v>16200</c:v>
                </c:pt>
                <c:pt idx="55">
                  <c:v>16200</c:v>
                </c:pt>
                <c:pt idx="56">
                  <c:v>16200</c:v>
                </c:pt>
                <c:pt idx="57">
                  <c:v>16200</c:v>
                </c:pt>
                <c:pt idx="58">
                  <c:v>16200</c:v>
                </c:pt>
                <c:pt idx="59">
                  <c:v>16200</c:v>
                </c:pt>
                <c:pt idx="60">
                  <c:v>16200</c:v>
                </c:pt>
                <c:pt idx="61">
                  <c:v>16200</c:v>
                </c:pt>
                <c:pt idx="62">
                  <c:v>16200</c:v>
                </c:pt>
                <c:pt idx="63">
                  <c:v>16200</c:v>
                </c:pt>
                <c:pt idx="64">
                  <c:v>16200</c:v>
                </c:pt>
                <c:pt idx="65">
                  <c:v>16200</c:v>
                </c:pt>
                <c:pt idx="66">
                  <c:v>16200</c:v>
                </c:pt>
                <c:pt idx="67">
                  <c:v>16200</c:v>
                </c:pt>
                <c:pt idx="68">
                  <c:v>16200</c:v>
                </c:pt>
                <c:pt idx="69">
                  <c:v>16200</c:v>
                </c:pt>
                <c:pt idx="70">
                  <c:v>16200</c:v>
                </c:pt>
                <c:pt idx="71">
                  <c:v>16200</c:v>
                </c:pt>
                <c:pt idx="72">
                  <c:v>16200</c:v>
                </c:pt>
                <c:pt idx="73">
                  <c:v>16200</c:v>
                </c:pt>
                <c:pt idx="74">
                  <c:v>16200</c:v>
                </c:pt>
                <c:pt idx="75">
                  <c:v>16200</c:v>
                </c:pt>
                <c:pt idx="76">
                  <c:v>16200</c:v>
                </c:pt>
                <c:pt idx="77">
                  <c:v>16200</c:v>
                </c:pt>
                <c:pt idx="78">
                  <c:v>16200</c:v>
                </c:pt>
                <c:pt idx="79">
                  <c:v>16200</c:v>
                </c:pt>
                <c:pt idx="80">
                  <c:v>16200</c:v>
                </c:pt>
                <c:pt idx="81">
                  <c:v>16200</c:v>
                </c:pt>
                <c:pt idx="82">
                  <c:v>16200</c:v>
                </c:pt>
                <c:pt idx="83">
                  <c:v>16200</c:v>
                </c:pt>
                <c:pt idx="84">
                  <c:v>16200</c:v>
                </c:pt>
                <c:pt idx="85">
                  <c:v>16200</c:v>
                </c:pt>
                <c:pt idx="86">
                  <c:v>16200</c:v>
                </c:pt>
                <c:pt idx="87">
                  <c:v>16200</c:v>
                </c:pt>
                <c:pt idx="88">
                  <c:v>16200</c:v>
                </c:pt>
                <c:pt idx="89">
                  <c:v>16200</c:v>
                </c:pt>
                <c:pt idx="90">
                  <c:v>16200</c:v>
                </c:pt>
                <c:pt idx="91">
                  <c:v>16200</c:v>
                </c:pt>
                <c:pt idx="92">
                  <c:v>16200</c:v>
                </c:pt>
                <c:pt idx="93">
                  <c:v>16200</c:v>
                </c:pt>
                <c:pt idx="94">
                  <c:v>16200</c:v>
                </c:pt>
                <c:pt idx="95">
                  <c:v>16200</c:v>
                </c:pt>
                <c:pt idx="96">
                  <c:v>16200</c:v>
                </c:pt>
                <c:pt idx="97">
                  <c:v>16200</c:v>
                </c:pt>
                <c:pt idx="98">
                  <c:v>16200</c:v>
                </c:pt>
                <c:pt idx="99">
                  <c:v>16200</c:v>
                </c:pt>
                <c:pt idx="100">
                  <c:v>16200</c:v>
                </c:pt>
                <c:pt idx="101">
                  <c:v>16200</c:v>
                </c:pt>
                <c:pt idx="102">
                  <c:v>16200</c:v>
                </c:pt>
                <c:pt idx="103">
                  <c:v>16200</c:v>
                </c:pt>
                <c:pt idx="104">
                  <c:v>16200</c:v>
                </c:pt>
                <c:pt idx="105">
                  <c:v>16200</c:v>
                </c:pt>
                <c:pt idx="106">
                  <c:v>16200</c:v>
                </c:pt>
                <c:pt idx="107">
                  <c:v>16200</c:v>
                </c:pt>
                <c:pt idx="108">
                  <c:v>16200</c:v>
                </c:pt>
                <c:pt idx="109">
                  <c:v>16200</c:v>
                </c:pt>
                <c:pt idx="110">
                  <c:v>16200</c:v>
                </c:pt>
                <c:pt idx="111">
                  <c:v>16200</c:v>
                </c:pt>
                <c:pt idx="112">
                  <c:v>16200</c:v>
                </c:pt>
                <c:pt idx="113">
                  <c:v>16200</c:v>
                </c:pt>
                <c:pt idx="114">
                  <c:v>16200</c:v>
                </c:pt>
                <c:pt idx="115">
                  <c:v>16200</c:v>
                </c:pt>
                <c:pt idx="116">
                  <c:v>16200</c:v>
                </c:pt>
                <c:pt idx="117">
                  <c:v>16200</c:v>
                </c:pt>
                <c:pt idx="118">
                  <c:v>16200</c:v>
                </c:pt>
                <c:pt idx="119">
                  <c:v>16200</c:v>
                </c:pt>
                <c:pt idx="120">
                  <c:v>16200</c:v>
                </c:pt>
                <c:pt idx="121">
                  <c:v>16200</c:v>
                </c:pt>
                <c:pt idx="122">
                  <c:v>16200</c:v>
                </c:pt>
                <c:pt idx="123">
                  <c:v>16200</c:v>
                </c:pt>
                <c:pt idx="124">
                  <c:v>16200</c:v>
                </c:pt>
                <c:pt idx="125">
                  <c:v>16200</c:v>
                </c:pt>
                <c:pt idx="126">
                  <c:v>16200</c:v>
                </c:pt>
                <c:pt idx="127">
                  <c:v>16200</c:v>
                </c:pt>
                <c:pt idx="128">
                  <c:v>16200</c:v>
                </c:pt>
                <c:pt idx="129">
                  <c:v>16200</c:v>
                </c:pt>
                <c:pt idx="130">
                  <c:v>16200</c:v>
                </c:pt>
              </c:numCache>
            </c:numRef>
          </c:val>
          <c:smooth val="0"/>
          <c:extLst>
            <c:ext xmlns:c16="http://schemas.microsoft.com/office/drawing/2014/chart" uri="{C3380CC4-5D6E-409C-BE32-E72D297353CC}">
              <c16:uniqueId val="{0000001F-6F45-4DD2-907E-A4D45F02FAAB}"/>
            </c:ext>
          </c:extLst>
        </c:ser>
        <c:dLbls>
          <c:showLegendKey val="0"/>
          <c:showVal val="0"/>
          <c:showCatName val="0"/>
          <c:showSerName val="0"/>
          <c:showPercent val="0"/>
          <c:showBubbleSize val="0"/>
        </c:dLbls>
        <c:marker val="1"/>
        <c:smooth val="0"/>
        <c:axId val="698011040"/>
        <c:axId val="698014568"/>
      </c:lineChart>
      <c:catAx>
        <c:axId val="698011040"/>
        <c:scaling>
          <c:orientation val="minMax"/>
        </c:scaling>
        <c:delete val="0"/>
        <c:axPos val="b"/>
        <c:numFmt formatCode="General" sourceLinked="1"/>
        <c:majorTickMark val="out"/>
        <c:minorTickMark val="none"/>
        <c:tickLblPos val="nextTo"/>
        <c:spPr>
          <a:ln w="3237">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698014568"/>
        <c:crosses val="autoZero"/>
        <c:auto val="0"/>
        <c:lblAlgn val="ctr"/>
        <c:lblOffset val="100"/>
        <c:tickLblSkip val="10"/>
        <c:tickMarkSkip val="1"/>
        <c:noMultiLvlLbl val="0"/>
      </c:catAx>
      <c:valAx>
        <c:axId val="698014568"/>
        <c:scaling>
          <c:orientation val="minMax"/>
          <c:max val="70000"/>
        </c:scaling>
        <c:delete val="0"/>
        <c:axPos val="l"/>
        <c:majorGridlines>
          <c:spPr>
            <a:ln w="3237">
              <a:solidFill>
                <a:schemeClr val="tx1"/>
              </a:solidFill>
              <a:prstDash val="solid"/>
            </a:ln>
          </c:spPr>
        </c:majorGridlines>
        <c:numFmt formatCode="General" sourceLinked="1"/>
        <c:majorTickMark val="out"/>
        <c:minorTickMark val="none"/>
        <c:tickLblPos val="nextTo"/>
        <c:spPr>
          <a:ln w="3237">
            <a:solidFill>
              <a:schemeClr val="tx1"/>
            </a:solidFill>
            <a:prstDash val="solid"/>
          </a:ln>
        </c:spPr>
        <c:txPr>
          <a:bodyPr rot="0" vert="horz"/>
          <a:lstStyle/>
          <a:p>
            <a:pPr>
              <a:defRPr sz="1963" b="1" i="0" u="none" strike="noStrike" baseline="0">
                <a:solidFill>
                  <a:schemeClr val="tx1"/>
                </a:solidFill>
                <a:latin typeface="Times New Roman"/>
                <a:ea typeface="Times New Roman"/>
                <a:cs typeface="Times New Roman"/>
              </a:defRPr>
            </a:pPr>
            <a:endParaRPr lang="en-US"/>
          </a:p>
        </c:txPr>
        <c:crossAx val="698011040"/>
        <c:crosses val="autoZero"/>
        <c:crossBetween val="between"/>
        <c:majorUnit val="10000"/>
        <c:minorUnit val="5000"/>
        <c:dispUnits>
          <c:builtInUnit val="thousands"/>
        </c:dispUnits>
      </c:valAx>
      <c:spPr>
        <a:noFill/>
        <a:ln w="12950">
          <a:solidFill>
            <a:schemeClr val="tx1"/>
          </a:solidFill>
          <a:prstDash val="solid"/>
        </a:ln>
      </c:spPr>
    </c:plotArea>
    <c:plotVisOnly val="1"/>
    <c:dispBlanksAs val="gap"/>
    <c:showDLblsOverMax val="0"/>
  </c:chart>
  <c:spPr>
    <a:noFill/>
    <a:ln>
      <a:noFill/>
    </a:ln>
  </c:spPr>
  <c:txPr>
    <a:bodyPr/>
    <a:lstStyle/>
    <a:p>
      <a:pPr>
        <a:defRPr sz="24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4"/>
      <c:hPercent val="41"/>
      <c:rotY val="44"/>
      <c:depthPercent val="5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1.8094089264174208E-2"/>
          <c:y val="7.9575596816977123E-2"/>
          <c:w val="0.98190591073582634"/>
          <c:h val="0.70822281167110512"/>
        </c:manualLayout>
      </c:layout>
      <c:bar3DChart>
        <c:barDir val="col"/>
        <c:grouping val="clustered"/>
        <c:varyColors val="0"/>
        <c:ser>
          <c:idx val="0"/>
          <c:order val="0"/>
          <c:tx>
            <c:strRef>
              <c:f>Sheet1!$B$1</c:f>
              <c:strCache>
                <c:ptCount val="1"/>
                <c:pt idx="0">
                  <c:v>Actual</c:v>
                </c:pt>
              </c:strCache>
            </c:strRef>
          </c:tx>
          <c:spPr>
            <a:solidFill>
              <a:srgbClr val="0000FF"/>
            </a:solidFill>
            <a:ln w="16590">
              <a:solidFill>
                <a:schemeClr val="tx1"/>
              </a:solidFill>
              <a:prstDash val="solid"/>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1.024</c:v>
                </c:pt>
                <c:pt idx="1">
                  <c:v>0.76700000000000002</c:v>
                </c:pt>
                <c:pt idx="2">
                  <c:v>2.0699999999999998</c:v>
                </c:pt>
                <c:pt idx="3">
                  <c:v>1.3009999999999999</c:v>
                </c:pt>
                <c:pt idx="4">
                  <c:v>2.0859999999999999</c:v>
                </c:pt>
                <c:pt idx="5">
                  <c:v>2.8929999999999998</c:v>
                </c:pt>
                <c:pt idx="6">
                  <c:v>1.137</c:v>
                </c:pt>
                <c:pt idx="7">
                  <c:v>0.75</c:v>
                </c:pt>
                <c:pt idx="8">
                  <c:v>0.79800000000000004</c:v>
                </c:pt>
                <c:pt idx="9">
                  <c:v>0.92</c:v>
                </c:pt>
                <c:pt idx="10">
                  <c:v>0.69199999999999995</c:v>
                </c:pt>
              </c:numCache>
            </c:numRef>
          </c:val>
          <c:extLst>
            <c:ext xmlns:c16="http://schemas.microsoft.com/office/drawing/2014/chart" uri="{C3380CC4-5D6E-409C-BE32-E72D297353CC}">
              <c16:uniqueId val="{00000000-E111-45ED-9C44-2001D64FE3CB}"/>
            </c:ext>
          </c:extLst>
        </c:ser>
        <c:ser>
          <c:idx val="1"/>
          <c:order val="1"/>
          <c:tx>
            <c:strRef>
              <c:f>Sheet1!$C$1</c:f>
              <c:strCache>
                <c:ptCount val="1"/>
                <c:pt idx="0">
                  <c:v>Normal</c:v>
                </c:pt>
              </c:strCache>
            </c:strRef>
          </c:tx>
          <c:spPr>
            <a:solidFill>
              <a:srgbClr val="00FFFF"/>
            </a:solidFill>
            <a:ln w="16590">
              <a:solidFill>
                <a:schemeClr val="tx1"/>
              </a:solidFill>
              <a:prstDash val="solid"/>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0.78400000000000003</c:v>
                </c:pt>
                <c:pt idx="1">
                  <c:v>1.135</c:v>
                </c:pt>
                <c:pt idx="2">
                  <c:v>3.0110000000000001</c:v>
                </c:pt>
                <c:pt idx="3">
                  <c:v>2.9830000000000001</c:v>
                </c:pt>
                <c:pt idx="4">
                  <c:v>3.4159999999999999</c:v>
                </c:pt>
                <c:pt idx="5">
                  <c:v>5.5339999999999998</c:v>
                </c:pt>
                <c:pt idx="6">
                  <c:v>3.3290000000000002</c:v>
                </c:pt>
                <c:pt idx="7">
                  <c:v>1.387</c:v>
                </c:pt>
                <c:pt idx="8">
                  <c:v>1.1839999999999999</c:v>
                </c:pt>
                <c:pt idx="9">
                  <c:v>1.222</c:v>
                </c:pt>
                <c:pt idx="10">
                  <c:v>1.054</c:v>
                </c:pt>
                <c:pt idx="11">
                  <c:v>0.78200000000000003</c:v>
                </c:pt>
              </c:numCache>
            </c:numRef>
          </c:val>
          <c:extLst>
            <c:ext xmlns:c16="http://schemas.microsoft.com/office/drawing/2014/chart" uri="{C3380CC4-5D6E-409C-BE32-E72D297353CC}">
              <c16:uniqueId val="{00000001-E111-45ED-9C44-2001D64FE3CB}"/>
            </c:ext>
          </c:extLst>
        </c:ser>
        <c:ser>
          <c:idx val="2"/>
          <c:order val="2"/>
          <c:tx>
            <c:strRef>
              <c:f>Sheet1!$D$1</c:f>
              <c:strCache>
                <c:ptCount val="1"/>
                <c:pt idx="0">
                  <c:v>Forecast</c:v>
                </c:pt>
              </c:strCache>
            </c:strRef>
          </c:tx>
          <c:spPr>
            <a:solidFill>
              <a:schemeClr val="hlink"/>
            </a:solidFill>
            <a:ln w="16590">
              <a:solidFill>
                <a:schemeClr val="tx1"/>
              </a:solidFill>
              <a:prstDash val="solid"/>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11" formatCode="0.000">
                  <c:v>0.60299999999999998</c:v>
                </c:pt>
              </c:numCache>
            </c:numRef>
          </c:val>
          <c:extLst>
            <c:ext xmlns:c16="http://schemas.microsoft.com/office/drawing/2014/chart" uri="{C3380CC4-5D6E-409C-BE32-E72D297353CC}">
              <c16:uniqueId val="{00000002-E111-45ED-9C44-2001D64FE3CB}"/>
            </c:ext>
          </c:extLst>
        </c:ser>
        <c:dLbls>
          <c:showLegendKey val="0"/>
          <c:showVal val="0"/>
          <c:showCatName val="0"/>
          <c:showSerName val="0"/>
          <c:showPercent val="0"/>
          <c:showBubbleSize val="0"/>
        </c:dLbls>
        <c:gapWidth val="20"/>
        <c:gapDepth val="0"/>
        <c:shape val="box"/>
        <c:axId val="541331864"/>
        <c:axId val="541332648"/>
        <c:axId val="0"/>
      </c:bar3DChart>
      <c:catAx>
        <c:axId val="541331864"/>
        <c:scaling>
          <c:orientation val="minMax"/>
        </c:scaling>
        <c:delete val="0"/>
        <c:axPos val="b"/>
        <c:title>
          <c:tx>
            <c:rich>
              <a:bodyPr/>
              <a:lstStyle/>
              <a:p>
                <a:pPr>
                  <a:defRPr sz="1633" b="1" i="0" u="none" strike="noStrike" baseline="0">
                    <a:solidFill>
                      <a:schemeClr val="tx1"/>
                    </a:solidFill>
                    <a:latin typeface="Times New Roman"/>
                    <a:ea typeface="Times New Roman"/>
                    <a:cs typeface="Times New Roman"/>
                  </a:defRPr>
                </a:pPr>
                <a:r>
                  <a:rPr lang="en-US" dirty="0"/>
                  <a:t>2021</a:t>
                </a:r>
              </a:p>
            </c:rich>
          </c:tx>
          <c:layout>
            <c:manualLayout>
              <c:xMode val="edge"/>
              <c:yMode val="edge"/>
              <c:x val="0.48009650180942237"/>
              <c:y val="0.8488063660477454"/>
            </c:manualLayout>
          </c:layout>
          <c:overlay val="0"/>
          <c:spPr>
            <a:noFill/>
            <a:ln w="33180">
              <a:noFill/>
            </a:ln>
          </c:spPr>
        </c:title>
        <c:numFmt formatCode="General" sourceLinked="1"/>
        <c:majorTickMark val="out"/>
        <c:minorTickMark val="none"/>
        <c:tickLblPos val="low"/>
        <c:spPr>
          <a:ln w="4148">
            <a:solidFill>
              <a:schemeClr val="tx1"/>
            </a:solidFill>
            <a:prstDash val="solid"/>
          </a:ln>
        </c:spPr>
        <c:txPr>
          <a:bodyPr rot="0" vert="horz"/>
          <a:lstStyle/>
          <a:p>
            <a:pPr>
              <a:defRPr sz="1600" b="0" i="0" u="none" strike="noStrike" baseline="0">
                <a:solidFill>
                  <a:schemeClr val="tx1"/>
                </a:solidFill>
                <a:latin typeface="Times New Roman"/>
                <a:ea typeface="Times New Roman"/>
                <a:cs typeface="Times New Roman"/>
              </a:defRPr>
            </a:pPr>
            <a:endParaRPr lang="en-US"/>
          </a:p>
        </c:txPr>
        <c:crossAx val="541332648"/>
        <c:crosses val="autoZero"/>
        <c:auto val="1"/>
        <c:lblAlgn val="ctr"/>
        <c:lblOffset val="100"/>
        <c:tickLblSkip val="1"/>
        <c:tickMarkSkip val="1"/>
        <c:noMultiLvlLbl val="0"/>
      </c:catAx>
      <c:valAx>
        <c:axId val="541332648"/>
        <c:scaling>
          <c:orientation val="minMax"/>
        </c:scaling>
        <c:delete val="0"/>
        <c:axPos val="l"/>
        <c:majorGridlines>
          <c:spPr>
            <a:ln w="16590">
              <a:solidFill>
                <a:schemeClr val="tx1"/>
              </a:solidFill>
              <a:prstDash val="sysDash"/>
            </a:ln>
          </c:spPr>
        </c:majorGridlines>
        <c:numFmt formatCode="General" sourceLinked="1"/>
        <c:majorTickMark val="out"/>
        <c:minorTickMark val="none"/>
        <c:tickLblPos val="nextTo"/>
        <c:spPr>
          <a:ln w="4148">
            <a:solidFill>
              <a:schemeClr val="tx1"/>
            </a:solidFill>
            <a:prstDash val="solid"/>
          </a:ln>
        </c:spPr>
        <c:txPr>
          <a:bodyPr rot="0" vert="horz"/>
          <a:lstStyle/>
          <a:p>
            <a:pPr>
              <a:defRPr sz="1600" b="0" i="0" u="none" strike="noStrike" baseline="0">
                <a:solidFill>
                  <a:schemeClr val="tx1"/>
                </a:solidFill>
                <a:latin typeface="Times New Roman"/>
                <a:ea typeface="Times New Roman"/>
                <a:cs typeface="Times New Roman"/>
              </a:defRPr>
            </a:pPr>
            <a:endParaRPr lang="en-US"/>
          </a:p>
        </c:txPr>
        <c:crossAx val="541331864"/>
        <c:crosses val="autoZero"/>
        <c:crossBetween val="between"/>
      </c:valAx>
      <c:spPr>
        <a:noFill/>
        <a:ln w="33180">
          <a:noFill/>
        </a:ln>
      </c:spPr>
    </c:plotArea>
    <c:legend>
      <c:legendPos val="r"/>
      <c:layout>
        <c:manualLayout>
          <c:xMode val="edge"/>
          <c:yMode val="edge"/>
          <c:x val="0.27020506634499397"/>
          <c:y val="0.91777188328914594"/>
          <c:w val="0.37876960193004738"/>
          <c:h val="8.2228116710875335E-2"/>
        </c:manualLayout>
      </c:layout>
      <c:overlay val="0"/>
      <c:spPr>
        <a:solidFill>
          <a:schemeClr val="bg1"/>
        </a:solidFill>
        <a:ln w="33180">
          <a:noFill/>
        </a:ln>
      </c:spPr>
      <c:txPr>
        <a:bodyPr/>
        <a:lstStyle/>
        <a:p>
          <a:pPr>
            <a:defRPr sz="192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2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05431309904533E-2"/>
          <c:y val="9.5108695652173947E-2"/>
          <c:w val="0.92837105997651692"/>
          <c:h val="0.65489130434784515"/>
        </c:manualLayout>
      </c:layout>
      <c:barChart>
        <c:barDir val="col"/>
        <c:grouping val="clustered"/>
        <c:varyColors val="0"/>
        <c:ser>
          <c:idx val="1"/>
          <c:order val="1"/>
          <c:tx>
            <c:strRef>
              <c:f>Sheet1!$C$1</c:f>
              <c:strCache>
                <c:ptCount val="1"/>
                <c:pt idx="0">
                  <c:v>Actual</c:v>
                </c:pt>
              </c:strCache>
            </c:strRef>
          </c:tx>
          <c:spPr>
            <a:solidFill>
              <a:srgbClr val="00FFFF"/>
            </a:solidFill>
            <a:ln w="16396">
              <a:solidFill>
                <a:schemeClr val="tx1"/>
              </a:solidFill>
              <a:prstDash val="solid"/>
            </a:ln>
          </c:spPr>
          <c:invertIfNegative val="0"/>
          <c:cat>
            <c:strRef>
              <c:f>Sheet1!$A$2:$A$15</c:f>
              <c:strCache>
                <c:ptCount val="14"/>
                <c:pt idx="0">
                  <c:v>Jan</c:v>
                </c:pt>
                <c:pt idx="1">
                  <c:v>Feb</c:v>
                </c:pt>
                <c:pt idx="2">
                  <c:v>Mar</c:v>
                </c:pt>
                <c:pt idx="3">
                  <c:v>Apr</c:v>
                </c:pt>
                <c:pt idx="4">
                  <c:v>May</c:v>
                </c:pt>
                <c:pt idx="5">
                  <c:v>Jun</c:v>
                </c:pt>
                <c:pt idx="6">
                  <c:v>Jul</c:v>
                </c:pt>
                <c:pt idx="7">
                  <c:v>Aug</c:v>
                </c:pt>
                <c:pt idx="8">
                  <c:v>Sep</c:v>
                </c:pt>
                <c:pt idx="9">
                  <c:v>Oct</c:v>
                </c:pt>
                <c:pt idx="10">
                  <c:v>Nov</c:v>
                </c:pt>
                <c:pt idx="11">
                  <c:v>Dec</c:v>
                </c:pt>
                <c:pt idx="12">
                  <c:v>J22</c:v>
                </c:pt>
                <c:pt idx="13">
                  <c:v>F22</c:v>
                </c:pt>
              </c:strCache>
            </c:strRef>
          </c:cat>
          <c:val>
            <c:numRef>
              <c:f>Sheet1!$C$2:$C$15</c:f>
              <c:numCache>
                <c:formatCode>General</c:formatCode>
                <c:ptCount val="14"/>
                <c:pt idx="0">
                  <c:v>618</c:v>
                </c:pt>
                <c:pt idx="1">
                  <c:v>638</c:v>
                </c:pt>
                <c:pt idx="2">
                  <c:v>621</c:v>
                </c:pt>
                <c:pt idx="3">
                  <c:v>766</c:v>
                </c:pt>
                <c:pt idx="4">
                  <c:v>832</c:v>
                </c:pt>
                <c:pt idx="5">
                  <c:v>853</c:v>
                </c:pt>
                <c:pt idx="6">
                  <c:v>878</c:v>
                </c:pt>
                <c:pt idx="7">
                  <c:v>965</c:v>
                </c:pt>
                <c:pt idx="8">
                  <c:v>771</c:v>
                </c:pt>
                <c:pt idx="9" formatCode="0">
                  <c:v>708</c:v>
                </c:pt>
                <c:pt idx="10" formatCode="0">
                  <c:v>524</c:v>
                </c:pt>
              </c:numCache>
            </c:numRef>
          </c:val>
          <c:extLst>
            <c:ext xmlns:c16="http://schemas.microsoft.com/office/drawing/2014/chart" uri="{C3380CC4-5D6E-409C-BE32-E72D297353CC}">
              <c16:uniqueId val="{00000000-D9BE-4130-9388-25A47D127954}"/>
            </c:ext>
          </c:extLst>
        </c:ser>
        <c:ser>
          <c:idx val="2"/>
          <c:order val="2"/>
          <c:tx>
            <c:strRef>
              <c:f>Sheet1!$D$1</c:f>
              <c:strCache>
                <c:ptCount val="1"/>
                <c:pt idx="0">
                  <c:v>Forecast</c:v>
                </c:pt>
              </c:strCache>
            </c:strRef>
          </c:tx>
          <c:spPr>
            <a:solidFill>
              <a:schemeClr val="hlink"/>
            </a:solidFill>
            <a:ln w="16396">
              <a:solidFill>
                <a:schemeClr val="tx1"/>
              </a:solidFill>
              <a:prstDash val="solid"/>
            </a:ln>
          </c:spPr>
          <c:invertIfNegative val="0"/>
          <c:cat>
            <c:strRef>
              <c:f>Sheet1!$A$2:$A$15</c:f>
              <c:strCache>
                <c:ptCount val="14"/>
                <c:pt idx="0">
                  <c:v>Jan</c:v>
                </c:pt>
                <c:pt idx="1">
                  <c:v>Feb</c:v>
                </c:pt>
                <c:pt idx="2">
                  <c:v>Mar</c:v>
                </c:pt>
                <c:pt idx="3">
                  <c:v>Apr</c:v>
                </c:pt>
                <c:pt idx="4">
                  <c:v>May</c:v>
                </c:pt>
                <c:pt idx="5">
                  <c:v>Jun</c:v>
                </c:pt>
                <c:pt idx="6">
                  <c:v>Jul</c:v>
                </c:pt>
                <c:pt idx="7">
                  <c:v>Aug</c:v>
                </c:pt>
                <c:pt idx="8">
                  <c:v>Sep</c:v>
                </c:pt>
                <c:pt idx="9">
                  <c:v>Oct</c:v>
                </c:pt>
                <c:pt idx="10">
                  <c:v>Nov</c:v>
                </c:pt>
                <c:pt idx="11">
                  <c:v>Dec</c:v>
                </c:pt>
                <c:pt idx="12">
                  <c:v>J22</c:v>
                </c:pt>
                <c:pt idx="13">
                  <c:v>F22</c:v>
                </c:pt>
              </c:strCache>
            </c:strRef>
          </c:cat>
          <c:val>
            <c:numRef>
              <c:f>Sheet1!$D$2:$D$15</c:f>
              <c:numCache>
                <c:formatCode>General</c:formatCode>
                <c:ptCount val="14"/>
                <c:pt idx="11" formatCode="0">
                  <c:v>443</c:v>
                </c:pt>
                <c:pt idx="12" formatCode="#,##0">
                  <c:v>495</c:v>
                </c:pt>
                <c:pt idx="13" formatCode="#,##0">
                  <c:v>452</c:v>
                </c:pt>
              </c:numCache>
            </c:numRef>
          </c:val>
          <c:extLst>
            <c:ext xmlns:c16="http://schemas.microsoft.com/office/drawing/2014/chart" uri="{C3380CC4-5D6E-409C-BE32-E72D297353CC}">
              <c16:uniqueId val="{00000001-D9BE-4130-9388-25A47D127954}"/>
            </c:ext>
          </c:extLst>
        </c:ser>
        <c:dLbls>
          <c:showLegendKey val="0"/>
          <c:showVal val="0"/>
          <c:showCatName val="0"/>
          <c:showSerName val="0"/>
          <c:showPercent val="0"/>
          <c:showBubbleSize val="0"/>
        </c:dLbls>
        <c:gapWidth val="40"/>
        <c:overlap val="100"/>
        <c:axId val="546106624"/>
        <c:axId val="546107016"/>
      </c:barChart>
      <c:barChart>
        <c:barDir val="col"/>
        <c:grouping val="clustered"/>
        <c:varyColors val="0"/>
        <c:ser>
          <c:idx val="0"/>
          <c:order val="0"/>
          <c:tx>
            <c:strRef>
              <c:f>Sheet1!$B$1</c:f>
              <c:strCache>
                <c:ptCount val="1"/>
                <c:pt idx="0">
                  <c:v>1967-2020</c:v>
                </c:pt>
              </c:strCache>
            </c:strRef>
          </c:tx>
          <c:spPr>
            <a:noFill/>
            <a:ln w="32792">
              <a:solidFill>
                <a:schemeClr val="tx1"/>
              </a:solidFill>
              <a:prstDash val="solid"/>
            </a:ln>
          </c:spPr>
          <c:invertIfNegative val="0"/>
          <c:cat>
            <c:strRef>
              <c:f>Sheet1!$A$2:$A$15</c:f>
              <c:strCache>
                <c:ptCount val="14"/>
                <c:pt idx="0">
                  <c:v>Jan</c:v>
                </c:pt>
                <c:pt idx="1">
                  <c:v>Feb</c:v>
                </c:pt>
                <c:pt idx="2">
                  <c:v>Mar</c:v>
                </c:pt>
                <c:pt idx="3">
                  <c:v>Apr</c:v>
                </c:pt>
                <c:pt idx="4">
                  <c:v>May</c:v>
                </c:pt>
                <c:pt idx="5">
                  <c:v>Jun</c:v>
                </c:pt>
                <c:pt idx="6">
                  <c:v>Jul</c:v>
                </c:pt>
                <c:pt idx="7">
                  <c:v>Aug</c:v>
                </c:pt>
                <c:pt idx="8">
                  <c:v>Sep</c:v>
                </c:pt>
                <c:pt idx="9">
                  <c:v>Oct</c:v>
                </c:pt>
                <c:pt idx="10">
                  <c:v>Nov</c:v>
                </c:pt>
                <c:pt idx="11">
                  <c:v>Dec</c:v>
                </c:pt>
                <c:pt idx="12">
                  <c:v>J22</c:v>
                </c:pt>
                <c:pt idx="13">
                  <c:v>F22</c:v>
                </c:pt>
              </c:strCache>
            </c:strRef>
          </c:cat>
          <c:val>
            <c:numRef>
              <c:f>Sheet1!$B$2:$B$15</c:f>
              <c:numCache>
                <c:formatCode>#,##0</c:formatCode>
                <c:ptCount val="14"/>
                <c:pt idx="0">
                  <c:v>715</c:v>
                </c:pt>
                <c:pt idx="1">
                  <c:v>624</c:v>
                </c:pt>
                <c:pt idx="2">
                  <c:v>641</c:v>
                </c:pt>
                <c:pt idx="3">
                  <c:v>699</c:v>
                </c:pt>
                <c:pt idx="4">
                  <c:v>797</c:v>
                </c:pt>
                <c:pt idx="5">
                  <c:v>850</c:v>
                </c:pt>
                <c:pt idx="6">
                  <c:v>961</c:v>
                </c:pt>
                <c:pt idx="7">
                  <c:v>1012</c:v>
                </c:pt>
                <c:pt idx="8">
                  <c:v>904</c:v>
                </c:pt>
                <c:pt idx="9">
                  <c:v>819</c:v>
                </c:pt>
                <c:pt idx="10">
                  <c:v>749</c:v>
                </c:pt>
                <c:pt idx="11">
                  <c:v>686</c:v>
                </c:pt>
                <c:pt idx="12">
                  <c:v>715</c:v>
                </c:pt>
                <c:pt idx="13">
                  <c:v>624</c:v>
                </c:pt>
              </c:numCache>
            </c:numRef>
          </c:val>
          <c:extLst>
            <c:ext xmlns:c16="http://schemas.microsoft.com/office/drawing/2014/chart" uri="{C3380CC4-5D6E-409C-BE32-E72D297353CC}">
              <c16:uniqueId val="{00000002-D9BE-4130-9388-25A47D127954}"/>
            </c:ext>
          </c:extLst>
        </c:ser>
        <c:dLbls>
          <c:showLegendKey val="0"/>
          <c:showVal val="0"/>
          <c:showCatName val="0"/>
          <c:showSerName val="0"/>
          <c:showPercent val="0"/>
          <c:showBubbleSize val="0"/>
        </c:dLbls>
        <c:gapWidth val="0"/>
        <c:overlap val="100"/>
        <c:axId val="546108584"/>
        <c:axId val="546108976"/>
      </c:barChart>
      <c:catAx>
        <c:axId val="546106624"/>
        <c:scaling>
          <c:orientation val="minMax"/>
        </c:scaling>
        <c:delete val="0"/>
        <c:axPos val="b"/>
        <c:title>
          <c:tx>
            <c:rich>
              <a:bodyPr/>
              <a:lstStyle/>
              <a:p>
                <a:pPr>
                  <a:defRPr sz="1226" b="1" i="0" u="none" strike="noStrike" baseline="0">
                    <a:solidFill>
                      <a:schemeClr val="tx1"/>
                    </a:solidFill>
                    <a:latin typeface="Times New Roman"/>
                    <a:ea typeface="Times New Roman"/>
                    <a:cs typeface="Times New Roman"/>
                  </a:defRPr>
                </a:pPr>
                <a:r>
                  <a:rPr lang="en-US" dirty="0"/>
                  <a:t>2021</a:t>
                </a:r>
              </a:p>
            </c:rich>
          </c:tx>
          <c:layout>
            <c:manualLayout>
              <c:xMode val="edge"/>
              <c:yMode val="edge"/>
              <c:x val="0.5015974440894565"/>
              <c:y val="0.81793478260871189"/>
            </c:manualLayout>
          </c:layout>
          <c:overlay val="0"/>
          <c:spPr>
            <a:noFill/>
            <a:ln w="32792">
              <a:noFill/>
            </a:ln>
          </c:spPr>
        </c:title>
        <c:numFmt formatCode="General" sourceLinked="1"/>
        <c:majorTickMark val="out"/>
        <c:minorTickMark val="none"/>
        <c:tickLblPos val="nextTo"/>
        <c:spPr>
          <a:ln w="4099">
            <a:solidFill>
              <a:schemeClr val="tx1"/>
            </a:solidFill>
            <a:prstDash val="solid"/>
          </a:ln>
        </c:spPr>
        <c:txPr>
          <a:bodyPr rot="0" vert="horz"/>
          <a:lstStyle/>
          <a:p>
            <a:pPr>
              <a:defRPr sz="1226" b="0" i="0" u="none" strike="noStrike" baseline="0">
                <a:solidFill>
                  <a:schemeClr val="tx1"/>
                </a:solidFill>
                <a:latin typeface="Times New Roman"/>
                <a:ea typeface="Times New Roman"/>
                <a:cs typeface="Times New Roman"/>
              </a:defRPr>
            </a:pPr>
            <a:endParaRPr lang="en-US"/>
          </a:p>
        </c:txPr>
        <c:crossAx val="546107016"/>
        <c:crosses val="autoZero"/>
        <c:auto val="1"/>
        <c:lblAlgn val="ctr"/>
        <c:lblOffset val="100"/>
        <c:tickLblSkip val="1"/>
        <c:tickMarkSkip val="1"/>
        <c:noMultiLvlLbl val="0"/>
      </c:catAx>
      <c:valAx>
        <c:axId val="546107016"/>
        <c:scaling>
          <c:orientation val="minMax"/>
          <c:max val="1600"/>
        </c:scaling>
        <c:delete val="0"/>
        <c:axPos val="l"/>
        <c:majorGridlines>
          <c:spPr>
            <a:ln w="16396">
              <a:solidFill>
                <a:schemeClr val="tx1"/>
              </a:solidFill>
              <a:prstDash val="sysDash"/>
            </a:ln>
          </c:spPr>
        </c:majorGridlines>
        <c:numFmt formatCode="General" sourceLinked="1"/>
        <c:majorTickMark val="out"/>
        <c:minorTickMark val="none"/>
        <c:tickLblPos val="nextTo"/>
        <c:spPr>
          <a:ln w="4099">
            <a:solidFill>
              <a:schemeClr val="tx1"/>
            </a:solidFill>
            <a:prstDash val="solid"/>
          </a:ln>
        </c:spPr>
        <c:txPr>
          <a:bodyPr rot="0" vert="horz"/>
          <a:lstStyle/>
          <a:p>
            <a:pPr>
              <a:defRPr sz="1226" b="0" i="0" u="none" strike="noStrike" baseline="0">
                <a:solidFill>
                  <a:schemeClr val="tx1"/>
                </a:solidFill>
                <a:latin typeface="Times New Roman"/>
                <a:ea typeface="Times New Roman"/>
                <a:cs typeface="Times New Roman"/>
              </a:defRPr>
            </a:pPr>
            <a:endParaRPr lang="en-US"/>
          </a:p>
        </c:txPr>
        <c:crossAx val="546106624"/>
        <c:crosses val="autoZero"/>
        <c:crossBetween val="between"/>
      </c:valAx>
      <c:catAx>
        <c:axId val="546108584"/>
        <c:scaling>
          <c:orientation val="minMax"/>
        </c:scaling>
        <c:delete val="1"/>
        <c:axPos val="b"/>
        <c:numFmt formatCode="General" sourceLinked="1"/>
        <c:majorTickMark val="out"/>
        <c:minorTickMark val="none"/>
        <c:tickLblPos val="none"/>
        <c:crossAx val="546108976"/>
        <c:crosses val="autoZero"/>
        <c:auto val="1"/>
        <c:lblAlgn val="ctr"/>
        <c:lblOffset val="100"/>
        <c:noMultiLvlLbl val="0"/>
      </c:catAx>
      <c:valAx>
        <c:axId val="546108976"/>
        <c:scaling>
          <c:orientation val="minMax"/>
          <c:max val="1600"/>
        </c:scaling>
        <c:delete val="1"/>
        <c:axPos val="r"/>
        <c:numFmt formatCode="#,##0" sourceLinked="1"/>
        <c:majorTickMark val="out"/>
        <c:minorTickMark val="none"/>
        <c:tickLblPos val="none"/>
        <c:crossAx val="546108584"/>
        <c:crosses val="max"/>
        <c:crossBetween val="between"/>
      </c:valAx>
      <c:spPr>
        <a:solidFill>
          <a:schemeClr val="bg1"/>
        </a:solidFill>
        <a:ln w="19050">
          <a:solidFill>
            <a:schemeClr val="tx1"/>
          </a:solidFill>
        </a:ln>
      </c:spPr>
    </c:plotArea>
    <c:legend>
      <c:legendPos val="r"/>
      <c:layout>
        <c:manualLayout>
          <c:xMode val="edge"/>
          <c:yMode val="edge"/>
          <c:x val="0.20766773162939697"/>
          <c:y val="0.85869565217395161"/>
          <c:w val="0.51597444089456868"/>
          <c:h val="8.4239130434782608E-2"/>
        </c:manualLayout>
      </c:layout>
      <c:overlay val="0"/>
      <c:spPr>
        <a:solidFill>
          <a:schemeClr val="bg1"/>
        </a:solidFill>
        <a:ln w="32792">
          <a:noFill/>
        </a:ln>
      </c:spPr>
      <c:txPr>
        <a:bodyPr/>
        <a:lstStyle/>
        <a:p>
          <a:pPr>
            <a:defRPr sz="189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4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90"/>
      <c:hPercent val="52"/>
      <c:rotY val="44"/>
      <c:depthPercent val="50"/>
      <c:rAngAx val="1"/>
    </c:view3D>
    <c:floor>
      <c:thickness val="0"/>
      <c:spPr>
        <a:solidFill>
          <a:srgbClr val="C0C0C0"/>
        </a:solidFill>
        <a:ln w="3175">
          <a:solidFill>
            <a:schemeClr val="tx1"/>
          </a:solidFill>
          <a:prstDash val="solid"/>
        </a:ln>
      </c:spPr>
    </c:floor>
    <c:sideWall>
      <c:thickness val="0"/>
      <c:spPr>
        <a:solidFill>
          <a:srgbClr val="FFFFFF"/>
        </a:solidFill>
        <a:ln w="12700">
          <a:solidFill>
            <a:schemeClr val="tx1"/>
          </a:solidFill>
          <a:prstDash val="solid"/>
        </a:ln>
      </c:spPr>
    </c:sideWall>
    <c:backWall>
      <c:thickness val="0"/>
      <c:spPr>
        <a:solidFill>
          <a:srgbClr val="FFFFFF"/>
        </a:solidFill>
        <a:ln w="12700">
          <a:solidFill>
            <a:schemeClr val="tx1"/>
          </a:solidFill>
          <a:prstDash val="solid"/>
        </a:ln>
      </c:spPr>
    </c:backWall>
    <c:plotArea>
      <c:layout>
        <c:manualLayout>
          <c:layoutTarget val="inner"/>
          <c:xMode val="edge"/>
          <c:yMode val="edge"/>
          <c:x val="5.3596538438250074E-2"/>
          <c:y val="3.5201606510595652E-2"/>
          <c:w val="0.93886966551326412"/>
          <c:h val="0.86870897155362958"/>
        </c:manualLayout>
      </c:layout>
      <c:bar3DChart>
        <c:barDir val="col"/>
        <c:grouping val="clustered"/>
        <c:varyColors val="0"/>
        <c:ser>
          <c:idx val="0"/>
          <c:order val="0"/>
          <c:tx>
            <c:strRef>
              <c:f>Sheet1!$B$2</c:f>
              <c:strCache>
                <c:ptCount val="1"/>
              </c:strCache>
            </c:strRef>
          </c:tx>
          <c:spPr>
            <a:solidFill>
              <a:srgbClr val="00FFFF"/>
            </a:solidFill>
            <a:ln w="13506">
              <a:solidFill>
                <a:schemeClr val="tx1"/>
              </a:solidFill>
              <a:prstDash val="solid"/>
            </a:ln>
          </c:spPr>
          <c:invertIfNegative val="0"/>
          <c:dPt>
            <c:idx val="0"/>
            <c:invertIfNegative val="0"/>
            <c:bubble3D val="0"/>
            <c:spPr>
              <a:solidFill>
                <a:schemeClr val="accent3">
                  <a:lumMod val="95000"/>
                </a:schemeClr>
              </a:solidFill>
              <a:ln w="13506">
                <a:solidFill>
                  <a:schemeClr val="tx1"/>
                </a:solidFill>
                <a:prstDash val="solid"/>
              </a:ln>
            </c:spPr>
            <c:extLst>
              <c:ext xmlns:c16="http://schemas.microsoft.com/office/drawing/2014/chart" uri="{C3380CC4-5D6E-409C-BE32-E72D297353CC}">
                <c16:uniqueId val="{00000001-CBED-442E-8BF0-1FEA03792AD4}"/>
              </c:ext>
            </c:extLst>
          </c:dPt>
          <c:dPt>
            <c:idx val="1"/>
            <c:invertIfNegative val="0"/>
            <c:bubble3D val="0"/>
            <c:spPr>
              <a:solidFill>
                <a:srgbClr val="0000FF"/>
              </a:solidFill>
              <a:ln w="13506">
                <a:solidFill>
                  <a:schemeClr val="tx1"/>
                </a:solidFill>
                <a:prstDash val="solid"/>
              </a:ln>
            </c:spPr>
            <c:extLst>
              <c:ext xmlns:c16="http://schemas.microsoft.com/office/drawing/2014/chart" uri="{C3380CC4-5D6E-409C-BE32-E72D297353CC}">
                <c16:uniqueId val="{00000003-CBED-442E-8BF0-1FEA03792AD4}"/>
              </c:ext>
            </c:extLst>
          </c:dPt>
          <c:dPt>
            <c:idx val="2"/>
            <c:invertIfNegative val="0"/>
            <c:bubble3D val="0"/>
            <c:spPr>
              <a:solidFill>
                <a:schemeClr val="accent3">
                  <a:lumMod val="95000"/>
                </a:schemeClr>
              </a:solidFill>
              <a:ln w="13506">
                <a:solidFill>
                  <a:schemeClr val="tx1"/>
                </a:solidFill>
                <a:prstDash val="solid"/>
              </a:ln>
            </c:spPr>
            <c:extLst>
              <c:ext xmlns:c16="http://schemas.microsoft.com/office/drawing/2014/chart" uri="{C3380CC4-5D6E-409C-BE32-E72D297353CC}">
                <c16:uniqueId val="{00000005-CBED-442E-8BF0-1FEA03792AD4}"/>
              </c:ext>
            </c:extLst>
          </c:dPt>
          <c:dPt>
            <c:idx val="21"/>
            <c:invertIfNegative val="0"/>
            <c:bubble3D val="0"/>
            <c:extLst>
              <c:ext xmlns:c16="http://schemas.microsoft.com/office/drawing/2014/chart" uri="{C3380CC4-5D6E-409C-BE32-E72D297353CC}">
                <c16:uniqueId val="{00000006-CBED-442E-8BF0-1FEA03792AD4}"/>
              </c:ext>
            </c:extLst>
          </c:dPt>
          <c:dPt>
            <c:idx val="22"/>
            <c:invertIfNegative val="0"/>
            <c:bubble3D val="0"/>
            <c:extLst>
              <c:ext xmlns:c16="http://schemas.microsoft.com/office/drawing/2014/chart" uri="{C3380CC4-5D6E-409C-BE32-E72D297353CC}">
                <c16:uniqueId val="{00000007-CBED-442E-8BF0-1FEA03792AD4}"/>
              </c:ext>
            </c:extLst>
          </c:dPt>
          <c:dPt>
            <c:idx val="23"/>
            <c:invertIfNegative val="0"/>
            <c:bubble3D val="0"/>
            <c:extLst>
              <c:ext xmlns:c16="http://schemas.microsoft.com/office/drawing/2014/chart" uri="{C3380CC4-5D6E-409C-BE32-E72D297353CC}">
                <c16:uniqueId val="{00000008-CBED-442E-8BF0-1FEA03792AD4}"/>
              </c:ext>
            </c:extLst>
          </c:dPt>
          <c:dPt>
            <c:idx val="24"/>
            <c:invertIfNegative val="0"/>
            <c:bubble3D val="0"/>
            <c:extLst>
              <c:ext xmlns:c16="http://schemas.microsoft.com/office/drawing/2014/chart" uri="{C3380CC4-5D6E-409C-BE32-E72D297353CC}">
                <c16:uniqueId val="{00000009-CBED-442E-8BF0-1FEA03792AD4}"/>
              </c:ext>
            </c:extLst>
          </c:dPt>
          <c:dPt>
            <c:idx val="25"/>
            <c:invertIfNegative val="0"/>
            <c:bubble3D val="0"/>
            <c:extLst>
              <c:ext xmlns:c16="http://schemas.microsoft.com/office/drawing/2014/chart" uri="{C3380CC4-5D6E-409C-BE32-E72D297353CC}">
                <c16:uniqueId val="{0000000A-CBED-442E-8BF0-1FEA03792AD4}"/>
              </c:ext>
            </c:extLst>
          </c:dPt>
          <c:dPt>
            <c:idx val="26"/>
            <c:invertIfNegative val="0"/>
            <c:bubble3D val="0"/>
            <c:extLst>
              <c:ext xmlns:c16="http://schemas.microsoft.com/office/drawing/2014/chart" uri="{C3380CC4-5D6E-409C-BE32-E72D297353CC}">
                <c16:uniqueId val="{0000000C-CBED-442E-8BF0-1FEA03792AD4}"/>
              </c:ext>
            </c:extLst>
          </c:dPt>
          <c:dPt>
            <c:idx val="27"/>
            <c:invertIfNegative val="0"/>
            <c:bubble3D val="0"/>
            <c:spPr>
              <a:solidFill>
                <a:srgbClr val="3299FF"/>
              </a:solidFill>
              <a:ln w="13506">
                <a:solidFill>
                  <a:schemeClr val="tx1"/>
                </a:solidFill>
                <a:prstDash val="solid"/>
              </a:ln>
            </c:spPr>
            <c:extLst>
              <c:ext xmlns:c16="http://schemas.microsoft.com/office/drawing/2014/chart" uri="{C3380CC4-5D6E-409C-BE32-E72D297353CC}">
                <c16:uniqueId val="{0000000D-2C2E-47F7-B92E-9F48108FD4C4}"/>
              </c:ext>
            </c:extLst>
          </c:dPt>
          <c:dLbls>
            <c:dLbl>
              <c:idx val="1"/>
              <c:layout>
                <c:manualLayout>
                  <c:x val="1.0005359451260621E-2"/>
                  <c:y val="-2.6845637583892856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ED-442E-8BF0-1FEA03792AD4}"/>
                </c:ext>
              </c:extLst>
            </c:dLbl>
            <c:dLbl>
              <c:idx val="3"/>
              <c:layout>
                <c:manualLayout>
                  <c:x val="1.0336582993049818E-2"/>
                  <c:y val="-3.3468477514136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ED-442E-8BF0-1FEA03792AD4}"/>
                </c:ext>
              </c:extLst>
            </c:dLbl>
            <c:dLbl>
              <c:idx val="4"/>
              <c:layout>
                <c:manualLayout>
                  <c:x val="1.3731990071622168E-2"/>
                  <c:y val="-7.4972255984780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BED-442E-8BF0-1FEA03792AD4}"/>
                </c:ext>
              </c:extLst>
            </c:dLbl>
            <c:dLbl>
              <c:idx val="5"/>
              <c:layout>
                <c:manualLayout>
                  <c:x val="2.1689233310351393E-2"/>
                  <c:y val="-3.7200443904243513E-2"/>
                </c:manualLayout>
              </c:layout>
              <c:numFmt formatCode="0.0" sourceLinked="0"/>
              <c:spPr>
                <a:solidFill>
                  <a:srgbClr val="FFFFFF"/>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BED-442E-8BF0-1FEA03792AD4}"/>
                </c:ext>
              </c:extLst>
            </c:dLbl>
            <c:dLbl>
              <c:idx val="6"/>
              <c:layout>
                <c:manualLayout>
                  <c:x val="2.0934498321823286E-2"/>
                  <c:y val="-4.7726047666860436E-2"/>
                </c:manualLayout>
              </c:layout>
              <c:numFmt formatCode="0.0" sourceLinked="0"/>
              <c:spPr>
                <a:solidFill>
                  <a:srgbClr val="FFFFFF"/>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BED-442E-8BF0-1FEA03792AD4}"/>
                </c:ext>
              </c:extLst>
            </c:dLbl>
            <c:dLbl>
              <c:idx val="7"/>
              <c:layout>
                <c:manualLayout>
                  <c:x val="1.2791841602152541E-2"/>
                  <c:y val="-7.3083155494494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BED-442E-8BF0-1FEA03792AD4}"/>
                </c:ext>
              </c:extLst>
            </c:dLbl>
            <c:dLbl>
              <c:idx val="8"/>
              <c:layout>
                <c:manualLayout>
                  <c:x val="1.151978146224108E-2"/>
                  <c:y val="-3.840025365956768E-2"/>
                </c:manualLayout>
              </c:layout>
              <c:numFmt formatCode="0.0" sourceLinked="0"/>
              <c:spPr>
                <a:solidFill>
                  <a:srgbClr val="FFFFFF"/>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BED-442E-8BF0-1FEA03792AD4}"/>
                </c:ext>
              </c:extLst>
            </c:dLbl>
            <c:dLbl>
              <c:idx val="9"/>
              <c:layout>
                <c:manualLayout>
                  <c:x val="1.3106458150023668E-2"/>
                  <c:y val="-3.5769803942292448E-2"/>
                </c:manualLayout>
              </c:layout>
              <c:numFmt formatCode="0.0" sourceLinked="0"/>
              <c:spPr>
                <a:solidFill>
                  <a:srgbClr val="FFFFFF"/>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BED-442E-8BF0-1FEA03792AD4}"/>
                </c:ext>
              </c:extLst>
            </c:dLbl>
            <c:dLbl>
              <c:idx val="10"/>
              <c:layout>
                <c:manualLayout>
                  <c:x val="1.0405011098183503E-2"/>
                  <c:y val="-3.291888178407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BED-442E-8BF0-1FEA03792AD4}"/>
                </c:ext>
              </c:extLst>
            </c:dLbl>
            <c:dLbl>
              <c:idx val="11"/>
              <c:layout>
                <c:manualLayout>
                  <c:x val="1.2543614476055677E-2"/>
                  <c:y val="-4.6282513343550179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BED-442E-8BF0-1FEA03792AD4}"/>
                </c:ext>
              </c:extLst>
            </c:dLbl>
            <c:dLbl>
              <c:idx val="12"/>
              <c:layout>
                <c:manualLayout>
                  <c:x val="1.3854327818793383E-2"/>
                  <c:y val="-3.5698145114411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BED-442E-8BF0-1FEA03792AD4}"/>
                </c:ext>
              </c:extLst>
            </c:dLbl>
            <c:dLbl>
              <c:idx val="13"/>
              <c:layout>
                <c:manualLayout>
                  <c:x val="1.0708098083585381E-2"/>
                  <c:y val="-1.8070284838556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ED-442E-8BF0-1FEA03792AD4}"/>
                </c:ext>
              </c:extLst>
            </c:dLbl>
            <c:dLbl>
              <c:idx val="14"/>
              <c:layout>
                <c:manualLayout>
                  <c:x val="3.3931561540613852E-3"/>
                  <c:y val="-3.636590392643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BED-442E-8BF0-1FEA03792AD4}"/>
                </c:ext>
              </c:extLst>
            </c:dLbl>
            <c:dLbl>
              <c:idx val="15"/>
              <c:layout>
                <c:manualLayout>
                  <c:x val="2.7425264241655654E-3"/>
                  <c:y val="-3.5950959150240554E-2"/>
                </c:manualLayout>
              </c:layout>
              <c:showLegendKey val="0"/>
              <c:showVal val="1"/>
              <c:showCatName val="0"/>
              <c:showSerName val="0"/>
              <c:showPercent val="0"/>
              <c:showBubbleSize val="0"/>
              <c:extLst>
                <c:ext xmlns:c15="http://schemas.microsoft.com/office/drawing/2012/chart" uri="{CE6537A1-D6FC-4f65-9D91-7224C49458BB}">
                  <c15:layout>
                    <c:manualLayout>
                      <c:w val="3.3589421014946365E-2"/>
                      <c:h val="5.1275167785234887E-2"/>
                    </c:manualLayout>
                  </c15:layout>
                </c:ext>
                <c:ext xmlns:c16="http://schemas.microsoft.com/office/drawing/2014/chart" uri="{C3380CC4-5D6E-409C-BE32-E72D297353CC}">
                  <c16:uniqueId val="{00000019-CBED-442E-8BF0-1FEA03792AD4}"/>
                </c:ext>
              </c:extLst>
            </c:dLbl>
            <c:dLbl>
              <c:idx val="16"/>
              <c:layout>
                <c:manualLayout>
                  <c:x val="-1.3386248066737277E-3"/>
                  <c:y val="-3.2684035300956482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BED-442E-8BF0-1FEA03792AD4}"/>
                </c:ext>
              </c:extLst>
            </c:dLbl>
            <c:dLbl>
              <c:idx val="17"/>
              <c:layout>
                <c:manualLayout>
                  <c:x val="1.2863921033966922E-2"/>
                  <c:y val="-3.4899328859060406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BED-442E-8BF0-1FEA03792AD4}"/>
                </c:ext>
              </c:extLst>
            </c:dLbl>
            <c:dLbl>
              <c:idx val="18"/>
              <c:layout>
                <c:manualLayout>
                  <c:x val="2.0010606356295688E-2"/>
                  <c:y val="-2.9530412725255212E-2"/>
                </c:manualLayout>
              </c:layout>
              <c:tx>
                <c:rich>
                  <a:bodyPr/>
                  <a:lstStyle/>
                  <a:p>
                    <a:r>
                      <a:rPr lang="en-US" sz="1200" dirty="0"/>
                      <a:t>10.4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BED-442E-8BF0-1FEA03792AD4}"/>
                </c:ext>
              </c:extLst>
            </c:dLbl>
            <c:dLbl>
              <c:idx val="19"/>
              <c:layout>
                <c:manualLayout>
                  <c:x val="8.5760223867949268E-3"/>
                  <c:y val="-9.9329070443375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BED-442E-8BF0-1FEA03792AD4}"/>
                </c:ext>
              </c:extLst>
            </c:dLbl>
            <c:dLbl>
              <c:idx val="20"/>
              <c:layout>
                <c:manualLayout>
                  <c:x val="1.2864033580192225E-2"/>
                  <c:y val="-2.6845637583892617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BED-442E-8BF0-1FEA03792AD4}"/>
                </c:ext>
              </c:extLst>
            </c:dLbl>
            <c:dLbl>
              <c:idx val="21"/>
              <c:layout>
                <c:manualLayout>
                  <c:x val="1.1434696515726317E-2"/>
                  <c:y val="-5.1006605717909423E-2"/>
                </c:manualLayout>
              </c:layout>
              <c:showLegendKey val="0"/>
              <c:showVal val="1"/>
              <c:showCatName val="0"/>
              <c:showSerName val="0"/>
              <c:showPercent val="0"/>
              <c:showBubbleSize val="0"/>
              <c:extLst>
                <c:ext xmlns:c15="http://schemas.microsoft.com/office/drawing/2012/chart" uri="{CE6537A1-D6FC-4f65-9D91-7224C49458BB}">
                  <c15:layout>
                    <c:manualLayout>
                      <c:w val="3.1802749684364112E-2"/>
                      <c:h val="4.8174602335781844E-2"/>
                    </c:manualLayout>
                  </c15:layout>
                </c:ext>
                <c:ext xmlns:c16="http://schemas.microsoft.com/office/drawing/2014/chart" uri="{C3380CC4-5D6E-409C-BE32-E72D297353CC}">
                  <c16:uniqueId val="{00000006-CBED-442E-8BF0-1FEA03792AD4}"/>
                </c:ext>
              </c:extLst>
            </c:dLbl>
            <c:dLbl>
              <c:idx val="22"/>
              <c:layout>
                <c:manualLayout>
                  <c:x val="2.8586741289315007E-3"/>
                  <c:y val="-5.9060402684563806E-2"/>
                </c:manualLayout>
              </c:layout>
              <c:showLegendKey val="0"/>
              <c:showVal val="1"/>
              <c:showCatName val="0"/>
              <c:showSerName val="0"/>
              <c:showPercent val="0"/>
              <c:showBubbleSize val="0"/>
              <c:extLst>
                <c:ext xmlns:c15="http://schemas.microsoft.com/office/drawing/2012/chart" uri="{CE6537A1-D6FC-4f65-9D91-7224C49458BB}">
                  <c15:layout>
                    <c:manualLayout>
                      <c:w val="3.3589421014946365E-2"/>
                      <c:h val="6.201342281879195E-2"/>
                    </c:manualLayout>
                  </c15:layout>
                </c:ext>
                <c:ext xmlns:c16="http://schemas.microsoft.com/office/drawing/2014/chart" uri="{C3380CC4-5D6E-409C-BE32-E72D297353CC}">
                  <c16:uniqueId val="{00000007-CBED-442E-8BF0-1FEA03792AD4}"/>
                </c:ext>
              </c:extLst>
            </c:dLbl>
            <c:dLbl>
              <c:idx val="23"/>
              <c:layout>
                <c:manualLayout>
                  <c:x val="0"/>
                  <c:y val="-4.2953020134228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ED-442E-8BF0-1FEA03792AD4}"/>
                </c:ext>
              </c:extLst>
            </c:dLbl>
            <c:dLbl>
              <c:idx val="24"/>
              <c:layout>
                <c:manualLayout>
                  <c:x val="-2.1440618698113736E-3"/>
                  <c:y val="-2.1476615758600669E-2"/>
                </c:manualLayout>
              </c:layout>
              <c:showLegendKey val="0"/>
              <c:showVal val="1"/>
              <c:showCatName val="0"/>
              <c:showSerName val="0"/>
              <c:showPercent val="0"/>
              <c:showBubbleSize val="0"/>
              <c:extLst>
                <c:ext xmlns:c15="http://schemas.microsoft.com/office/drawing/2012/chart" uri="{CE6537A1-D6FC-4f65-9D91-7224C49458BB}">
                  <c15:layout>
                    <c:manualLayout>
                      <c:w val="5.3678697182900442E-2"/>
                      <c:h val="4.5100671140939588E-2"/>
                    </c:manualLayout>
                  </c15:layout>
                </c:ext>
                <c:ext xmlns:c16="http://schemas.microsoft.com/office/drawing/2014/chart" uri="{C3380CC4-5D6E-409C-BE32-E72D297353CC}">
                  <c16:uniqueId val="{00000009-CBED-442E-8BF0-1FEA03792AD4}"/>
                </c:ext>
              </c:extLst>
            </c:dLbl>
            <c:dLbl>
              <c:idx val="25"/>
              <c:layout>
                <c:manualLayout>
                  <c:x val="4.2880111933974079E-3"/>
                  <c:y val="-2.1476510067114093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ED-442E-8BF0-1FEA03792AD4}"/>
                </c:ext>
              </c:extLst>
            </c:dLbl>
            <c:dLbl>
              <c:idx val="26"/>
              <c:layout>
                <c:manualLayout>
                  <c:x val="2.1440055966986934E-2"/>
                  <c:y val="-4.0268456375838924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ED-442E-8BF0-1FEA03792AD4}"/>
                </c:ext>
              </c:extLst>
            </c:dLbl>
            <c:dLbl>
              <c:idx val="27"/>
              <c:layout>
                <c:manualLayout>
                  <c:x val="1.5722707709123724E-2"/>
                  <c:y val="-2.4161073825503403E-2"/>
                </c:manualLayout>
              </c:layout>
              <c:numFmt formatCode="0.0" sourceLinked="0"/>
              <c:spPr>
                <a:solidFill>
                  <a:schemeClr val="bg1"/>
                </a:solid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2E-47F7-B92E-9F48108FD4C4}"/>
                </c:ext>
              </c:extLst>
            </c:dLbl>
            <c:numFmt formatCode="0.0" sourceLinked="0"/>
            <c:spPr>
              <a:noFill/>
              <a:ln w="27013">
                <a:noFill/>
              </a:ln>
            </c:spPr>
            <c:txPr>
              <a:bodyPr/>
              <a:lstStyle/>
              <a:p>
                <a:pPr>
                  <a:defRPr sz="1200"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28"/>
                <c:pt idx="1">
                  <c:v>Normal</c:v>
                </c:pt>
                <c:pt idx="3">
                  <c:v>97</c:v>
                </c:pt>
                <c:pt idx="4">
                  <c:v>98</c:v>
                </c:pt>
                <c:pt idx="5">
                  <c:v>99</c:v>
                </c:pt>
                <c:pt idx="6">
                  <c:v>00</c:v>
                </c:pt>
                <c:pt idx="7">
                  <c:v>01</c:v>
                </c:pt>
                <c:pt idx="8">
                  <c:v>02</c:v>
                </c:pt>
                <c:pt idx="9">
                  <c:v>03</c:v>
                </c:pt>
                <c:pt idx="10">
                  <c:v>04</c:v>
                </c:pt>
                <c:pt idx="11">
                  <c:v>05</c:v>
                </c:pt>
                <c:pt idx="12">
                  <c:v>06</c:v>
                </c:pt>
                <c:pt idx="13">
                  <c:v>07</c:v>
                </c:pt>
                <c:pt idx="14">
                  <c:v>08</c:v>
                </c:pt>
                <c:pt idx="15">
                  <c:v>09</c:v>
                </c:pt>
                <c:pt idx="16">
                  <c:v>10</c:v>
                </c:pt>
                <c:pt idx="17">
                  <c:v>11</c:v>
                </c:pt>
                <c:pt idx="18">
                  <c:v>12</c:v>
                </c:pt>
                <c:pt idx="19">
                  <c:v>13</c:v>
                </c:pt>
                <c:pt idx="20">
                  <c:v>14</c:v>
                </c:pt>
                <c:pt idx="21">
                  <c:v>15</c:v>
                </c:pt>
                <c:pt idx="22">
                  <c:v>16</c:v>
                </c:pt>
                <c:pt idx="23">
                  <c:v>17</c:v>
                </c:pt>
                <c:pt idx="24">
                  <c:v>18</c:v>
                </c:pt>
                <c:pt idx="25">
                  <c:v>19</c:v>
                </c:pt>
                <c:pt idx="26">
                  <c:v>20</c:v>
                </c:pt>
                <c:pt idx="27">
                  <c:v>21</c:v>
                </c:pt>
              </c:strCache>
            </c:strRef>
          </c:cat>
          <c:val>
            <c:numRef>
              <c:f>Sheet1!$B$2:$AD$2</c:f>
              <c:numCache>
                <c:formatCode>General</c:formatCode>
                <c:ptCount val="29"/>
                <c:pt idx="1">
                  <c:v>9.4529999999999994</c:v>
                </c:pt>
                <c:pt idx="3">
                  <c:v>14.6</c:v>
                </c:pt>
                <c:pt idx="4">
                  <c:v>10</c:v>
                </c:pt>
                <c:pt idx="5">
                  <c:v>11.2</c:v>
                </c:pt>
                <c:pt idx="6">
                  <c:v>9.6</c:v>
                </c:pt>
                <c:pt idx="7">
                  <c:v>6.1</c:v>
                </c:pt>
                <c:pt idx="8">
                  <c:v>7.5</c:v>
                </c:pt>
                <c:pt idx="9">
                  <c:v>7.6</c:v>
                </c:pt>
                <c:pt idx="10">
                  <c:v>6.5</c:v>
                </c:pt>
                <c:pt idx="11">
                  <c:v>5.6</c:v>
                </c:pt>
                <c:pt idx="12">
                  <c:v>6.3</c:v>
                </c:pt>
                <c:pt idx="13">
                  <c:v>4.9000000000000004</c:v>
                </c:pt>
                <c:pt idx="14">
                  <c:v>4.9000000000000004</c:v>
                </c:pt>
                <c:pt idx="15">
                  <c:v>6.6</c:v>
                </c:pt>
                <c:pt idx="16">
                  <c:v>8.6999999999999993</c:v>
                </c:pt>
                <c:pt idx="17">
                  <c:v>11.1</c:v>
                </c:pt>
                <c:pt idx="18">
                  <c:v>10.4</c:v>
                </c:pt>
                <c:pt idx="19" formatCode="0.0">
                  <c:v>7.5</c:v>
                </c:pt>
                <c:pt idx="20">
                  <c:v>9.6</c:v>
                </c:pt>
                <c:pt idx="21">
                  <c:v>8.5</c:v>
                </c:pt>
                <c:pt idx="22">
                  <c:v>7.6</c:v>
                </c:pt>
                <c:pt idx="23">
                  <c:v>9.6</c:v>
                </c:pt>
                <c:pt idx="24">
                  <c:v>12.4</c:v>
                </c:pt>
                <c:pt idx="25">
                  <c:v>13.02</c:v>
                </c:pt>
                <c:pt idx="26">
                  <c:v>10.141999999999999</c:v>
                </c:pt>
                <c:pt idx="27">
                  <c:v>8.6</c:v>
                </c:pt>
              </c:numCache>
            </c:numRef>
          </c:val>
          <c:extLst>
            <c:ext xmlns:c16="http://schemas.microsoft.com/office/drawing/2014/chart" uri="{C3380CC4-5D6E-409C-BE32-E72D297353CC}">
              <c16:uniqueId val="{0000001F-CBED-442E-8BF0-1FEA03792AD4}"/>
            </c:ext>
          </c:extLst>
        </c:ser>
        <c:dLbls>
          <c:showLegendKey val="0"/>
          <c:showVal val="0"/>
          <c:showCatName val="0"/>
          <c:showSerName val="0"/>
          <c:showPercent val="0"/>
          <c:showBubbleSize val="0"/>
        </c:dLbls>
        <c:gapWidth val="0"/>
        <c:gapDepth val="0"/>
        <c:shape val="box"/>
        <c:axId val="545472056"/>
        <c:axId val="545467744"/>
        <c:axId val="0"/>
      </c:bar3DChart>
      <c:catAx>
        <c:axId val="545472056"/>
        <c:scaling>
          <c:orientation val="minMax"/>
        </c:scaling>
        <c:delete val="0"/>
        <c:axPos val="b"/>
        <c:numFmt formatCode="General" sourceLinked="1"/>
        <c:majorTickMark val="out"/>
        <c:minorTickMark val="none"/>
        <c:tickLblPos val="low"/>
        <c:spPr>
          <a:ln w="3377">
            <a:solidFill>
              <a:schemeClr val="tx1"/>
            </a:solidFill>
            <a:prstDash val="solid"/>
          </a:ln>
        </c:spPr>
        <c:txPr>
          <a:bodyPr rot="0" vert="horz"/>
          <a:lstStyle/>
          <a:p>
            <a:pPr>
              <a:defRPr sz="1489" b="0" i="0" u="none" strike="noStrike" baseline="0">
                <a:solidFill>
                  <a:schemeClr val="tx1"/>
                </a:solidFill>
                <a:latin typeface="Times New Roman"/>
                <a:ea typeface="Times New Roman"/>
                <a:cs typeface="Times New Roman"/>
              </a:defRPr>
            </a:pPr>
            <a:endParaRPr lang="en-US"/>
          </a:p>
        </c:txPr>
        <c:crossAx val="545467744"/>
        <c:crosses val="autoZero"/>
        <c:auto val="1"/>
        <c:lblAlgn val="ctr"/>
        <c:lblOffset val="100"/>
        <c:tickLblSkip val="1"/>
        <c:tickMarkSkip val="1"/>
        <c:noMultiLvlLbl val="0"/>
      </c:catAx>
      <c:valAx>
        <c:axId val="545467744"/>
        <c:scaling>
          <c:orientation val="minMax"/>
        </c:scaling>
        <c:delete val="0"/>
        <c:axPos val="l"/>
        <c:majorGridlines>
          <c:spPr>
            <a:ln w="13506">
              <a:solidFill>
                <a:schemeClr val="tx1"/>
              </a:solidFill>
              <a:prstDash val="sysDash"/>
            </a:ln>
          </c:spPr>
        </c:majorGridlines>
        <c:numFmt formatCode="General" sourceLinked="1"/>
        <c:majorTickMark val="out"/>
        <c:minorTickMark val="none"/>
        <c:tickLblPos val="nextTo"/>
        <c:spPr>
          <a:ln w="13506">
            <a:solidFill>
              <a:schemeClr val="tx1"/>
            </a:solidFill>
            <a:prstDash val="solid"/>
          </a:ln>
        </c:spPr>
        <c:txPr>
          <a:bodyPr rot="0" vert="horz"/>
          <a:lstStyle/>
          <a:p>
            <a:pPr>
              <a:defRPr sz="1702" b="0" i="0" u="none" strike="noStrike" baseline="0">
                <a:solidFill>
                  <a:schemeClr val="tx1"/>
                </a:solidFill>
                <a:latin typeface="Times New Roman"/>
                <a:ea typeface="Times New Roman"/>
                <a:cs typeface="Times New Roman"/>
              </a:defRPr>
            </a:pPr>
            <a:endParaRPr lang="en-US"/>
          </a:p>
        </c:txPr>
        <c:crossAx val="545472056"/>
        <c:crosses val="autoZero"/>
        <c:crossBetween val="between"/>
        <c:majorUnit val="2"/>
      </c:valAx>
      <c:spPr>
        <a:noFill/>
        <a:ln w="27013">
          <a:noFill/>
        </a:ln>
      </c:spPr>
    </c:plotArea>
    <c:plotVisOnly val="1"/>
    <c:dispBlanksAs val="gap"/>
    <c:showDLblsOverMax val="0"/>
  </c:chart>
  <c:spPr>
    <a:noFill/>
    <a:ln>
      <a:noFill/>
    </a:ln>
  </c:spPr>
  <c:txPr>
    <a:bodyPr/>
    <a:lstStyle/>
    <a:p>
      <a:pPr>
        <a:defRPr sz="21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0.45225</cdr:x>
      <cdr:y>0.1995</cdr:y>
    </cdr:from>
    <cdr:to>
      <cdr:x>0.45575</cdr:x>
      <cdr:y>0.23675</cdr:y>
    </cdr:to>
    <cdr:sp macro="" textlink="">
      <cdr:nvSpPr>
        <cdr:cNvPr id="1025" name="Text Box 1"/>
        <cdr:cNvSpPr txBox="1">
          <a:spLocks xmlns:a="http://schemas.openxmlformats.org/drawingml/2006/main" noChangeArrowheads="1"/>
        </cdr:cNvSpPr>
      </cdr:nvSpPr>
      <cdr:spPr bwMode="auto">
        <a:xfrm xmlns:a="http://schemas.openxmlformats.org/drawingml/2006/main">
          <a:off x="3734760" y="868409"/>
          <a:ext cx="28903" cy="162146"/>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12/2/21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12/2/21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a:p>
        </p:txBody>
      </p:sp>
    </p:spTree>
    <p:extLst>
      <p:ext uri="{BB962C8B-B14F-4D97-AF65-F5344CB8AC3E}">
        <p14:creationId xmlns:p14="http://schemas.microsoft.com/office/powerpoint/2010/main" val="417224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61BA2-F339-49FD-B69C-07FF8B1FA7E2}" type="slidenum">
              <a:rPr lang="en-US"/>
              <a:pPr/>
              <a:t>2</a:t>
            </a:fld>
            <a:endParaRPr lang="en-US" dirty="0"/>
          </a:p>
        </p:txBody>
      </p:sp>
      <p:sp>
        <p:nvSpPr>
          <p:cNvPr id="417794" name="Rectangle 2"/>
          <p:cNvSpPr>
            <a:spLocks noGrp="1" noRot="1" noChangeAspect="1" noChangeArrowheads="1" noTextEdit="1"/>
          </p:cNvSpPr>
          <p:nvPr>
            <p:ph type="sldImg"/>
          </p:nvPr>
        </p:nvSpPr>
        <p:spPr>
          <a:xfrm>
            <a:off x="1173163" y="685800"/>
            <a:ext cx="4668837" cy="3502025"/>
          </a:xfrm>
          <a:ln/>
        </p:spPr>
      </p:sp>
      <p:sp>
        <p:nvSpPr>
          <p:cNvPr id="417795" name="Rectangle 3"/>
          <p:cNvSpPr>
            <a:spLocks noGrp="1" noChangeArrowheads="1"/>
          </p:cNvSpPr>
          <p:nvPr>
            <p:ph type="body" idx="1"/>
          </p:nvPr>
        </p:nvSpPr>
        <p:spPr/>
        <p:txBody>
          <a:bodyPr/>
          <a:lstStyle/>
          <a:p>
            <a:r>
              <a:rPr lang="en-US" sz="1050" dirty="0"/>
              <a:t>2019 was the 2</a:t>
            </a:r>
            <a:r>
              <a:rPr lang="en-US" sz="1050" baseline="30000" dirty="0"/>
              <a:t>nd</a:t>
            </a:r>
            <a:r>
              <a:rPr lang="en-US" sz="1050" dirty="0"/>
              <a:t> highest runoff in 122 years of record keeping.</a:t>
            </a:r>
          </a:p>
          <a:p>
            <a:r>
              <a:rPr lang="en-US" sz="1050" dirty="0"/>
              <a:t>1</a:t>
            </a:r>
            <a:r>
              <a:rPr lang="en-US" sz="1050" baseline="30000" dirty="0"/>
              <a:t>st</a:t>
            </a:r>
            <a:r>
              <a:rPr lang="en-US" sz="1050" dirty="0"/>
              <a:t> – 2011; 61MAF</a:t>
            </a:r>
          </a:p>
          <a:p>
            <a:r>
              <a:rPr lang="en-US" sz="1050" dirty="0"/>
              <a:t>2</a:t>
            </a:r>
            <a:r>
              <a:rPr lang="en-US" sz="1050" baseline="30000" dirty="0"/>
              <a:t>nd</a:t>
            </a:r>
            <a:r>
              <a:rPr lang="en-US" sz="1050" dirty="0"/>
              <a:t> – 2019; 60.9 MAF</a:t>
            </a:r>
          </a:p>
          <a:p>
            <a:r>
              <a:rPr lang="en-US" sz="1050" dirty="0"/>
              <a:t>3</a:t>
            </a:r>
            <a:r>
              <a:rPr lang="en-US" sz="1050" baseline="30000" dirty="0"/>
              <a:t>rd</a:t>
            </a:r>
            <a:r>
              <a:rPr lang="en-US" sz="1050" dirty="0"/>
              <a:t> - 1997; 48MAF</a:t>
            </a:r>
          </a:p>
          <a:p>
            <a:r>
              <a:rPr lang="en-US" sz="1050" dirty="0"/>
              <a:t>4</a:t>
            </a:r>
            <a:r>
              <a:rPr lang="en-US" sz="1050" baseline="30000" dirty="0"/>
              <a:t>th</a:t>
            </a:r>
            <a:r>
              <a:rPr lang="en-US" sz="1050" dirty="0"/>
              <a:t> – 2018; 41.3MAF</a:t>
            </a:r>
          </a:p>
          <a:p>
            <a:r>
              <a:rPr lang="en-US" sz="1050" baseline="0" dirty="0"/>
              <a:t>5</a:t>
            </a:r>
            <a:r>
              <a:rPr lang="en-US" sz="1050" baseline="30000" dirty="0"/>
              <a:t>th</a:t>
            </a:r>
            <a:r>
              <a:rPr lang="en-US" sz="1050" dirty="0"/>
              <a:t> – 1978; 41MAF</a:t>
            </a:r>
          </a:p>
          <a:p>
            <a:r>
              <a:rPr lang="en-US" sz="1050" baseline="0" dirty="0"/>
              <a:t>6</a:t>
            </a:r>
            <a:r>
              <a:rPr lang="en-US" sz="1050" baseline="30000" dirty="0"/>
              <a:t>th</a:t>
            </a:r>
            <a:r>
              <a:rPr lang="en-US" sz="1050" dirty="0"/>
              <a:t> – 2010; 38.5MAF</a:t>
            </a:r>
          </a:p>
          <a:p>
            <a:r>
              <a:rPr lang="en-US" sz="1050" baseline="0" dirty="0"/>
              <a:t>7</a:t>
            </a:r>
            <a:r>
              <a:rPr lang="en-US" sz="1050" baseline="30000" dirty="0"/>
              <a:t>th</a:t>
            </a:r>
            <a:r>
              <a:rPr lang="en-US" sz="1050" dirty="0"/>
              <a:t> – 1927; 37MAF</a:t>
            </a:r>
          </a:p>
          <a:p>
            <a:endParaRPr lang="en-US" sz="2000" dirty="0"/>
          </a:p>
        </p:txBody>
      </p:sp>
    </p:spTree>
    <p:extLst>
      <p:ext uri="{BB962C8B-B14F-4D97-AF65-F5344CB8AC3E}">
        <p14:creationId xmlns:p14="http://schemas.microsoft.com/office/powerpoint/2010/main" val="22208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456DD0-14E6-487A-8C63-AEC8DB65D9AF}" type="slidenum">
              <a:rPr lang="en-US" smtClean="0"/>
              <a:pPr/>
              <a:t>4</a:t>
            </a:fld>
            <a:endParaRPr lang="en-US"/>
          </a:p>
        </p:txBody>
      </p:sp>
    </p:spTree>
    <p:extLst>
      <p:ext uri="{BB962C8B-B14F-4D97-AF65-F5344CB8AC3E}">
        <p14:creationId xmlns:p14="http://schemas.microsoft.com/office/powerpoint/2010/main" val="73789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56DD0-14E6-487A-8C63-AEC8DB65D9AF}" type="slidenum">
              <a:rPr lang="en-US" smtClean="0"/>
              <a:pPr/>
              <a:t>5</a:t>
            </a:fld>
            <a:endParaRPr lang="en-US"/>
          </a:p>
        </p:txBody>
      </p:sp>
    </p:spTree>
    <p:extLst>
      <p:ext uri="{BB962C8B-B14F-4D97-AF65-F5344CB8AC3E}">
        <p14:creationId xmlns:p14="http://schemas.microsoft.com/office/powerpoint/2010/main" val="425452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of Flood Control Pools in Mid to Late February at which point the 2018 runoff will have been entirely evacuated.  </a:t>
            </a:r>
          </a:p>
          <a:p>
            <a:endParaRPr lang="en-US" dirty="0"/>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6</a:t>
            </a:fld>
            <a:endParaRPr lang="en-US"/>
          </a:p>
        </p:txBody>
      </p:sp>
    </p:spTree>
    <p:extLst>
      <p:ext uri="{BB962C8B-B14F-4D97-AF65-F5344CB8AC3E}">
        <p14:creationId xmlns:p14="http://schemas.microsoft.com/office/powerpoint/2010/main" val="385997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a:p>
        </p:txBody>
      </p:sp>
    </p:spTree>
    <p:extLst>
      <p:ext uri="{BB962C8B-B14F-4D97-AF65-F5344CB8AC3E}">
        <p14:creationId xmlns:p14="http://schemas.microsoft.com/office/powerpoint/2010/main" val="98811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456DD0-14E6-487A-8C63-AEC8DB65D9AF}" type="slidenum">
              <a:rPr lang="en-US" smtClean="0"/>
              <a:pPr/>
              <a:t>8</a:t>
            </a:fld>
            <a:endParaRPr lang="en-US"/>
          </a:p>
        </p:txBody>
      </p:sp>
    </p:spTree>
    <p:extLst>
      <p:ext uri="{BB962C8B-B14F-4D97-AF65-F5344CB8AC3E}">
        <p14:creationId xmlns:p14="http://schemas.microsoft.com/office/powerpoint/2010/main" val="271614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9</a:t>
            </a:fld>
            <a:endParaRPr lang="en-US"/>
          </a:p>
        </p:txBody>
      </p:sp>
    </p:spTree>
    <p:extLst>
      <p:ext uri="{BB962C8B-B14F-4D97-AF65-F5344CB8AC3E}">
        <p14:creationId xmlns:p14="http://schemas.microsoft.com/office/powerpoint/2010/main" val="221538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8770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File Name</a:t>
            </a:r>
          </a:p>
        </p:txBody>
      </p:sp>
      <p:sp>
        <p:nvSpPr>
          <p:cNvPr id="6" name="Slide Number Placeholder 5"/>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283986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013">
                <a:solidFill>
                  <a:schemeClr val="tx1">
                    <a:lumMod val="75000"/>
                    <a:lumOff val="25000"/>
                  </a:schemeClr>
                </a:solidFill>
              </a:defRPr>
            </a:lvl1pPr>
            <a:lvl2pPr>
              <a:defRPr sz="1013">
                <a:solidFill>
                  <a:schemeClr val="tx1">
                    <a:lumMod val="75000"/>
                    <a:lumOff val="25000"/>
                  </a:schemeClr>
                </a:solidFill>
              </a:defRPr>
            </a:lvl2pPr>
            <a:lvl3pPr>
              <a:defRPr sz="844">
                <a:solidFill>
                  <a:schemeClr val="tx1">
                    <a:lumMod val="75000"/>
                    <a:lumOff val="25000"/>
                  </a:schemeClr>
                </a:solidFill>
              </a:defRPr>
            </a:lvl3pPr>
            <a:lvl4pPr>
              <a:defRPr sz="844">
                <a:solidFill>
                  <a:schemeClr val="tx1">
                    <a:lumMod val="75000"/>
                    <a:lumOff val="25000"/>
                  </a:schemeClr>
                </a:solidFill>
              </a:defRPr>
            </a:lvl4pPr>
            <a:lvl5pPr>
              <a:defRPr sz="844">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8127672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1013">
                <a:solidFill>
                  <a:schemeClr val="tx1">
                    <a:lumMod val="75000"/>
                    <a:lumOff val="25000"/>
                  </a:schemeClr>
                </a:solidFill>
              </a:defRPr>
            </a:lvl1pPr>
            <a:lvl2pPr>
              <a:defRPr sz="1013">
                <a:solidFill>
                  <a:schemeClr val="tx1">
                    <a:lumMod val="75000"/>
                    <a:lumOff val="25000"/>
                  </a:schemeClr>
                </a:solidFill>
              </a:defRPr>
            </a:lvl2pPr>
            <a:lvl3pPr>
              <a:defRPr sz="844">
                <a:solidFill>
                  <a:schemeClr val="tx1">
                    <a:lumMod val="75000"/>
                    <a:lumOff val="25000"/>
                  </a:schemeClr>
                </a:solidFill>
              </a:defRPr>
            </a:lvl3pPr>
            <a:lvl4pPr>
              <a:defRPr sz="844">
                <a:solidFill>
                  <a:schemeClr val="tx1">
                    <a:lumMod val="75000"/>
                    <a:lumOff val="25000"/>
                  </a:schemeClr>
                </a:solidFill>
              </a:defRPr>
            </a:lvl4pPr>
            <a:lvl5pPr>
              <a:defRPr sz="844">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Footer Placeholder 1"/>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3" name="Slide Number Placeholder 2"/>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0309066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1013">
                <a:solidFill>
                  <a:schemeClr val="tx1">
                    <a:lumMod val="75000"/>
                    <a:lumOff val="25000"/>
                  </a:schemeClr>
                </a:solidFill>
              </a:defRPr>
            </a:lvl1pPr>
            <a:lvl2pPr>
              <a:defRPr sz="1013">
                <a:solidFill>
                  <a:schemeClr val="tx1">
                    <a:lumMod val="75000"/>
                    <a:lumOff val="25000"/>
                  </a:schemeClr>
                </a:solidFill>
              </a:defRPr>
            </a:lvl2pPr>
            <a:lvl3pPr>
              <a:defRPr sz="844">
                <a:solidFill>
                  <a:schemeClr val="tx1">
                    <a:lumMod val="75000"/>
                    <a:lumOff val="25000"/>
                  </a:schemeClr>
                </a:solidFill>
              </a:defRPr>
            </a:lvl3pPr>
            <a:lvl4pPr>
              <a:defRPr sz="844">
                <a:solidFill>
                  <a:schemeClr val="tx1">
                    <a:lumMod val="75000"/>
                    <a:lumOff val="25000"/>
                  </a:schemeClr>
                </a:solidFill>
              </a:defRPr>
            </a:lvl4pPr>
            <a:lvl5pPr>
              <a:defRPr sz="844">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53806737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1013">
                <a:solidFill>
                  <a:schemeClr val="tx1">
                    <a:lumMod val="75000"/>
                    <a:lumOff val="25000"/>
                  </a:schemeClr>
                </a:solidFill>
              </a:defRPr>
            </a:lvl1pPr>
            <a:lvl2pPr>
              <a:defRPr sz="1013">
                <a:solidFill>
                  <a:schemeClr val="tx1">
                    <a:lumMod val="75000"/>
                    <a:lumOff val="25000"/>
                  </a:schemeClr>
                </a:solidFill>
              </a:defRPr>
            </a:lvl2pPr>
            <a:lvl3pPr>
              <a:defRPr sz="844">
                <a:solidFill>
                  <a:schemeClr val="tx1">
                    <a:lumMod val="75000"/>
                    <a:lumOff val="25000"/>
                  </a:schemeClr>
                </a:solidFill>
              </a:defRPr>
            </a:lvl3pPr>
            <a:lvl4pPr>
              <a:defRPr sz="844">
                <a:solidFill>
                  <a:schemeClr val="tx1">
                    <a:lumMod val="75000"/>
                    <a:lumOff val="25000"/>
                  </a:schemeClr>
                </a:solidFill>
              </a:defRPr>
            </a:lvl4pPr>
            <a:lvl5pPr>
              <a:defRPr sz="844">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72553792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2" y="5834379"/>
            <a:ext cx="6353175" cy="490221"/>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a:t>Click to edit Master text styles</a:t>
            </a:r>
          </a:p>
        </p:txBody>
      </p:sp>
      <p:sp>
        <p:nvSpPr>
          <p:cNvPr id="2" name="Footer Placeholder 1"/>
          <p:cNvSpPr>
            <a:spLocks noGrp="1"/>
          </p:cNvSpPr>
          <p:nvPr>
            <p:ph type="ftr" sz="quarter" idx="13"/>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6" name="Slide Number Placeholder 5"/>
          <p:cNvSpPr>
            <a:spLocks noGrp="1"/>
          </p:cNvSpPr>
          <p:nvPr>
            <p:ph type="sldNum" sz="quarter" idx="14"/>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
        <p:nvSpPr>
          <p:cNvPr id="5" name="Content Placeholder 4"/>
          <p:cNvSpPr>
            <a:spLocks noGrp="1"/>
          </p:cNvSpPr>
          <p:nvPr>
            <p:ph sz="quarter" idx="15"/>
          </p:nvPr>
        </p:nvSpPr>
        <p:spPr>
          <a:xfrm>
            <a:off x="304800" y="942976"/>
            <a:ext cx="8382000" cy="469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49957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471805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9"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441551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1230511"/>
            <a:ext cx="4114800" cy="663266"/>
          </a:xfrm>
        </p:spPr>
        <p:txBody>
          <a:bodyPr bIns="0" anchor="b"/>
          <a:lstStyle>
            <a:lvl1pPr>
              <a:defRPr sz="1125">
                <a:solidFill>
                  <a:schemeClr val="tx1">
                    <a:lumMod val="75000"/>
                    <a:lumOff val="25000"/>
                  </a:schemeClr>
                </a:solidFill>
              </a:defRPr>
            </a:lvl1pPr>
          </a:lstStyle>
          <a:p>
            <a:pPr lvl="0"/>
            <a:r>
              <a:rPr lang="en-US"/>
              <a:t>Click to edit Master text styles</a:t>
            </a:r>
          </a:p>
        </p:txBody>
      </p:sp>
      <p:sp>
        <p:nvSpPr>
          <p:cNvPr id="9" name="Text Placeholder 3"/>
          <p:cNvSpPr>
            <a:spLocks noGrp="1"/>
          </p:cNvSpPr>
          <p:nvPr>
            <p:ph type="body" sz="quarter" idx="13"/>
          </p:nvPr>
        </p:nvSpPr>
        <p:spPr>
          <a:xfrm>
            <a:off x="304800" y="1230521"/>
            <a:ext cx="4114800" cy="666241"/>
          </a:xfrm>
        </p:spPr>
        <p:txBody>
          <a:bodyPr bIns="0" anchor="b"/>
          <a:lstStyle>
            <a:lvl1pPr>
              <a:defRPr sz="1125">
                <a:solidFill>
                  <a:schemeClr val="tx1">
                    <a:lumMod val="75000"/>
                    <a:lumOff val="25000"/>
                  </a:schemeClr>
                </a:solidFill>
              </a:defRPr>
            </a:lvl1pPr>
          </a:lstStyle>
          <a:p>
            <a:pPr lvl="0"/>
            <a:r>
              <a:rPr lang="en-US"/>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7"/>
          <p:cNvSpPr>
            <a:spLocks noGrp="1"/>
          </p:cNvSpPr>
          <p:nvPr>
            <p:ph type="ftr" sz="quarter" idx="17"/>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2"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615844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2" y="1225550"/>
            <a:ext cx="2695575" cy="471805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7" y="1225550"/>
            <a:ext cx="5591175" cy="471805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9"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8089233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5991225" y="1235710"/>
            <a:ext cx="2695575" cy="471805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4800" y="1225550"/>
            <a:ext cx="5591175" cy="471805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9"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8846611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2276476"/>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2276476"/>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8"/>
          </p:nvPr>
        </p:nvSpPr>
        <p:spPr>
          <a:xfrm>
            <a:off x="304800" y="3581401"/>
            <a:ext cx="4114800" cy="230187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9"/>
          </p:nvPr>
        </p:nvSpPr>
        <p:spPr>
          <a:xfrm>
            <a:off x="4572000" y="3581401"/>
            <a:ext cx="4114800" cy="230187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4"/>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2"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834416215"/>
      </p:ext>
    </p:extLst>
  </p:cSld>
  <p:clrMapOvr>
    <a:masterClrMapping/>
  </p:clrMapOvr>
  <p:extLst>
    <p:ext uri="{DCECCB84-F9BA-43D5-87BE-67443E8EF086}">
      <p15:sldGuideLst xmlns:p15="http://schemas.microsoft.com/office/powerpoint/2012/main">
        <p15:guide id="1" orient="horz" pos="2208">
          <p15:clr>
            <a:srgbClr val="FBAE40"/>
          </p15:clr>
        </p15:guide>
        <p15:guide id="2" orient="horz" pos="2256">
          <p15:clr>
            <a:srgbClr val="FBAE40"/>
          </p15:clr>
        </p15:guide>
        <p15:guide id="3" pos="3840">
          <p15:clr>
            <a:srgbClr val="FBAE40"/>
          </p15:clr>
        </p15:guide>
        <p15:guide id="4" pos="371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File Name</a:t>
            </a:r>
          </a:p>
        </p:txBody>
      </p:sp>
      <p:sp>
        <p:nvSpPr>
          <p:cNvPr id="6" name="Slide Number Placeholder 5"/>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26053242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125">
                <a:solidFill>
                  <a:schemeClr val="tx1">
                    <a:lumMod val="75000"/>
                    <a:lumOff val="25000"/>
                  </a:schemeClr>
                </a:solidFill>
              </a:defRPr>
            </a:lvl1pPr>
          </a:lstStyle>
          <a:p>
            <a:pPr lvl="0"/>
            <a:r>
              <a:rPr lang="en-US"/>
              <a:t>Click to edit Master text styles</a:t>
            </a:r>
          </a:p>
        </p:txBody>
      </p:sp>
      <p:sp>
        <p:nvSpPr>
          <p:cNvPr id="7" name="Text Placeholder 3"/>
          <p:cNvSpPr>
            <a:spLocks noGrp="1"/>
          </p:cNvSpPr>
          <p:nvPr>
            <p:ph type="body" sz="quarter" idx="13"/>
          </p:nvPr>
        </p:nvSpPr>
        <p:spPr>
          <a:xfrm>
            <a:off x="304800" y="942985"/>
            <a:ext cx="4114800" cy="666241"/>
          </a:xfrm>
        </p:spPr>
        <p:txBody>
          <a:bodyPr bIns="0" anchor="b"/>
          <a:lstStyle>
            <a:lvl1pPr>
              <a:defRPr sz="1125">
                <a:solidFill>
                  <a:schemeClr val="tx1">
                    <a:lumMod val="75000"/>
                    <a:lumOff val="25000"/>
                  </a:schemeClr>
                </a:solidFill>
              </a:defRPr>
            </a:lvl1pPr>
          </a:lstStyle>
          <a:p>
            <a:pPr lvl="0"/>
            <a:r>
              <a:rPr lang="en-US"/>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7"/>
          <p:cNvSpPr>
            <a:spLocks noGrp="1"/>
          </p:cNvSpPr>
          <p:nvPr>
            <p:ph type="ftr" sz="quarter" idx="17"/>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1"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6244536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8" name="Content Placeholder 2"/>
          <p:cNvSpPr>
            <a:spLocks noGrp="1"/>
          </p:cNvSpPr>
          <p:nvPr>
            <p:ph sz="quarter" idx="15"/>
          </p:nvPr>
        </p:nvSpPr>
        <p:spPr>
          <a:xfrm>
            <a:off x="304800" y="942978"/>
            <a:ext cx="4114800" cy="4981575"/>
          </a:xfr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942978"/>
            <a:ext cx="4114800" cy="4981575"/>
          </a:xfr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0"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74115351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7" name="Content Placeholder 2"/>
          <p:cNvSpPr>
            <a:spLocks noGrp="1"/>
          </p:cNvSpPr>
          <p:nvPr>
            <p:ph sz="quarter" idx="15"/>
          </p:nvPr>
        </p:nvSpPr>
        <p:spPr>
          <a:xfrm>
            <a:off x="304802" y="942977"/>
            <a:ext cx="2695575" cy="50006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7" y="942977"/>
            <a:ext cx="5591175" cy="50006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7"/>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3" name="Slide Number Placeholder 12"/>
          <p:cNvSpPr>
            <a:spLocks noGrp="1"/>
          </p:cNvSpPr>
          <p:nvPr>
            <p:ph type="sldNum" sz="quarter" idx="18"/>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10247132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hort Title - 2 Odd Sections">
    <p:spTree>
      <p:nvGrpSpPr>
        <p:cNvPr id="1" name=""/>
        <p:cNvGrpSpPr/>
        <p:nvPr/>
      </p:nvGrpSpPr>
      <p:grpSpPr>
        <a:xfrm>
          <a:off x="0" y="0"/>
          <a:ext cx="0" cy="0"/>
          <a:chOff x="0" y="0"/>
          <a:chExt cx="0" cy="0"/>
        </a:xfrm>
      </p:grpSpPr>
      <p:sp>
        <p:nvSpPr>
          <p:cNvPr id="10" name="Content Placeholder 2"/>
          <p:cNvSpPr>
            <a:spLocks noGrp="1"/>
          </p:cNvSpPr>
          <p:nvPr>
            <p:ph sz="quarter" idx="16"/>
          </p:nvPr>
        </p:nvSpPr>
        <p:spPr>
          <a:xfrm>
            <a:off x="304800" y="942977"/>
            <a:ext cx="5591175" cy="50006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7" name="Content Placeholder 2"/>
          <p:cNvSpPr>
            <a:spLocks noGrp="1"/>
          </p:cNvSpPr>
          <p:nvPr>
            <p:ph sz="quarter" idx="15"/>
          </p:nvPr>
        </p:nvSpPr>
        <p:spPr>
          <a:xfrm>
            <a:off x="5991225" y="942977"/>
            <a:ext cx="2695575" cy="50006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7"/>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3" name="Slide Number Placeholder 12"/>
          <p:cNvSpPr>
            <a:spLocks noGrp="1"/>
          </p:cNvSpPr>
          <p:nvPr>
            <p:ph type="sldNum" sz="quarter" idx="18"/>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49201161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8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2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6"/>
          <p:cNvSpPr>
            <a:spLocks noGrp="1"/>
          </p:cNvSpPr>
          <p:nvPr>
            <p:ph type="sldNum" sz="quarter" idx="2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662021045"/>
      </p:ext>
    </p:extLst>
  </p:cSld>
  <p:clrMapOvr>
    <a:masterClrMapping/>
  </p:clrMapOvr>
  <p:extLst>
    <p:ext uri="{DCECCB84-F9BA-43D5-87BE-67443E8EF086}">
      <p15:sldGuideLst xmlns:p15="http://schemas.microsoft.com/office/powerpoint/2012/main">
        <p15:guide id="1" orient="horz" pos="2131">
          <p15:clr>
            <a:srgbClr val="FBAE40"/>
          </p15:clr>
        </p15:guide>
        <p15:guide id="2" orient="horz" pos="516">
          <p15:clr>
            <a:srgbClr val="FBAE40"/>
          </p15:clr>
        </p15:guide>
        <p15:guide id="3" orient="horz" pos="589">
          <p15:clr>
            <a:srgbClr val="FBAE40"/>
          </p15:clr>
        </p15:guide>
        <p15:guide id="4" orient="horz" pos="2176">
          <p15:clr>
            <a:srgbClr val="FBAE40"/>
          </p15:clr>
        </p15:guide>
        <p15:guide id="5" pos="3840">
          <p15:clr>
            <a:srgbClr val="FBAE40"/>
          </p15:clr>
        </p15:guide>
        <p15:guide id="6" pos="371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1519"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7" name="Footer Placeholder 6"/>
          <p:cNvSpPr>
            <a:spLocks noGrp="1"/>
          </p:cNvSpPr>
          <p:nvPr>
            <p:ph type="ftr" sz="quarter" idx="13"/>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10" name="Slide Number Placeholder 9"/>
          <p:cNvSpPr>
            <a:spLocks noGrp="1"/>
          </p:cNvSpPr>
          <p:nvPr>
            <p:ph type="sldNum" sz="quarter" idx="14"/>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070193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1519"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5507987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5" name="Footer Placeholder 4"/>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0660359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82390740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6"/>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69270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File Name</a:t>
            </a:r>
          </a:p>
        </p:txBody>
      </p:sp>
      <p:sp>
        <p:nvSpPr>
          <p:cNvPr id="7" name="Slide Number Placeholder 6"/>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7707905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6"/>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440054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solidFill>
                  <a:schemeClr val="tx2">
                    <a:lumMod val="85000"/>
                  </a:schemeClr>
                </a:solidFill>
              </a:defRPr>
            </a:lvl1pPr>
          </a:lstStyle>
          <a:p>
            <a:r>
              <a:rPr lang="en-US">
                <a:solidFill>
                  <a:srgbClr val="FFFFFF">
                    <a:lumMod val="85000"/>
                  </a:srgbClr>
                </a:solidFill>
              </a:rPr>
              <a:t>File Name</a:t>
            </a:r>
            <a:endParaRPr lang="en-US" dirty="0">
              <a:solidFill>
                <a:srgbClr val="FFFFFF">
                  <a:lumMod val="85000"/>
                </a:srgbClr>
              </a:solidFill>
            </a:endParaRPr>
          </a:p>
        </p:txBody>
      </p:sp>
      <p:sp>
        <p:nvSpPr>
          <p:cNvPr id="6" name="Slide Number Placeholder 5"/>
          <p:cNvSpPr>
            <a:spLocks noGrp="1"/>
          </p:cNvSpPr>
          <p:nvPr>
            <p:ph type="sldNum" sz="quarter" idx="11"/>
          </p:nvPr>
        </p:nvSpPr>
        <p:spPr/>
        <p:txBody>
          <a:bodyPr/>
          <a:lstStyle>
            <a:lvl1pPr>
              <a:defRPr>
                <a:solidFill>
                  <a:schemeClr val="tx2">
                    <a:lumMod val="85000"/>
                  </a:schemeClr>
                </a:solidFill>
              </a:defRPr>
            </a:lvl1pPr>
          </a:lstStyle>
          <a:p>
            <a:fld id="{0D0E9D3B-CB56-40AE-B0A9-8DA5E1AEFDB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24168186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1797097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368"/>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748"/>
            </a:lvl1pPr>
            <a:lvl2pPr marL="332833" indent="0" algn="ctr">
              <a:buNone/>
              <a:defRPr sz="1456"/>
            </a:lvl2pPr>
            <a:lvl3pPr marL="665665" indent="0" algn="ctr">
              <a:buNone/>
              <a:defRPr sz="1310"/>
            </a:lvl3pPr>
            <a:lvl4pPr marL="998498"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246CC3D4-CE25-4756-993C-DFDB3E2ADDE8}" type="datetimeFigureOut">
              <a:rPr lang="en-US" sz="1350" smtClean="0">
                <a:solidFill>
                  <a:srgbClr val="000000"/>
                </a:solidFill>
                <a:latin typeface="Arial" charset="0"/>
                <a:ea typeface="+mn-ea"/>
              </a:rPr>
              <a:pPr/>
              <a:t>12/2/21</a:t>
            </a:fld>
            <a:endParaRPr lang="en-US" sz="1350">
              <a:solidFill>
                <a:srgbClr val="000000"/>
              </a:solidFill>
              <a:latin typeface="Arial" charset="0"/>
              <a:ea typeface="+mn-ea"/>
            </a:endParaRPr>
          </a:p>
        </p:txBody>
      </p:sp>
      <p:sp>
        <p:nvSpPr>
          <p:cNvPr id="5" name="Footer Placeholder 4"/>
          <p:cNvSpPr>
            <a:spLocks noGrp="1"/>
          </p:cNvSpPr>
          <p:nvPr>
            <p:ph type="ftr" sz="quarter" idx="11"/>
          </p:nvPr>
        </p:nvSpPr>
        <p:spPr/>
        <p:txBody>
          <a:bodyPr/>
          <a:lstStyle/>
          <a:p>
            <a:endParaRPr lang="en-US">
              <a:solidFill>
                <a:srgbClr val="000000">
                  <a:lumMod val="75000"/>
                  <a:lumOff val="25000"/>
                </a:srgbClr>
              </a:solidFill>
            </a:endParaRPr>
          </a:p>
        </p:txBody>
      </p:sp>
      <p:sp>
        <p:nvSpPr>
          <p:cNvPr id="6" name="Slide Number Placeholder 5"/>
          <p:cNvSpPr>
            <a:spLocks noGrp="1"/>
          </p:cNvSpPr>
          <p:nvPr>
            <p:ph type="sldNum" sz="quarter" idx="12"/>
          </p:nvPr>
        </p:nvSpPr>
        <p:spPr/>
        <p:txBody>
          <a:bodyPr/>
          <a:lstStyle/>
          <a:p>
            <a:fld id="{80190CB4-F225-41F5-B916-8CFE89C1FDAA}" type="slidenum">
              <a:rPr lang="en-US" smtClean="0">
                <a:solidFill>
                  <a:srgbClr val="000000">
                    <a:lumMod val="75000"/>
                    <a:lumOff val="25000"/>
                  </a:srgbClr>
                </a:solidFill>
              </a:rPr>
              <a:pPr/>
              <a:t>‹#›</a:t>
            </a:fld>
            <a:endParaRPr lang="en-US">
              <a:solidFill>
                <a:srgbClr val="000000">
                  <a:lumMod val="75000"/>
                  <a:lumOff val="25000"/>
                </a:srgbClr>
              </a:solidFill>
            </a:endParaRPr>
          </a:p>
        </p:txBody>
      </p:sp>
    </p:spTree>
    <p:extLst>
      <p:ext uri="{BB962C8B-B14F-4D97-AF65-F5344CB8AC3E}">
        <p14:creationId xmlns:p14="http://schemas.microsoft.com/office/powerpoint/2010/main" val="37354270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246CC3D4-CE25-4756-993C-DFDB3E2ADDE8}" type="datetimeFigureOut">
              <a:rPr lang="en-US" sz="1350" smtClean="0">
                <a:solidFill>
                  <a:srgbClr val="000000"/>
                </a:solidFill>
                <a:latin typeface="Arial" charset="0"/>
                <a:ea typeface="+mn-ea"/>
              </a:rPr>
              <a:pPr/>
              <a:t>12/2/21</a:t>
            </a:fld>
            <a:endParaRPr lang="en-US" sz="1350">
              <a:solidFill>
                <a:srgbClr val="000000"/>
              </a:solidFill>
              <a:latin typeface="Arial" charset="0"/>
              <a:ea typeface="+mn-ea"/>
            </a:endParaRPr>
          </a:p>
        </p:txBody>
      </p:sp>
      <p:sp>
        <p:nvSpPr>
          <p:cNvPr id="5" name="Footer Placeholder 4"/>
          <p:cNvSpPr>
            <a:spLocks noGrp="1"/>
          </p:cNvSpPr>
          <p:nvPr>
            <p:ph type="ftr" sz="quarter" idx="11"/>
          </p:nvPr>
        </p:nvSpPr>
        <p:spPr/>
        <p:txBody>
          <a:bodyPr/>
          <a:lstStyle/>
          <a:p>
            <a:endParaRPr lang="en-US">
              <a:solidFill>
                <a:srgbClr val="000000">
                  <a:lumMod val="75000"/>
                  <a:lumOff val="25000"/>
                </a:srgbClr>
              </a:solidFill>
            </a:endParaRPr>
          </a:p>
        </p:txBody>
      </p:sp>
      <p:sp>
        <p:nvSpPr>
          <p:cNvPr id="6" name="Slide Number Placeholder 5"/>
          <p:cNvSpPr>
            <a:spLocks noGrp="1"/>
          </p:cNvSpPr>
          <p:nvPr>
            <p:ph type="sldNum" sz="quarter" idx="12"/>
          </p:nvPr>
        </p:nvSpPr>
        <p:spPr/>
        <p:txBody>
          <a:bodyPr/>
          <a:lstStyle/>
          <a:p>
            <a:fld id="{80190CB4-F225-41F5-B916-8CFE89C1FDAA}" type="slidenum">
              <a:rPr lang="en-US" smtClean="0">
                <a:solidFill>
                  <a:srgbClr val="000000">
                    <a:lumMod val="75000"/>
                    <a:lumOff val="25000"/>
                  </a:srgbClr>
                </a:solidFill>
              </a:rPr>
              <a:pPr/>
              <a:t>‹#›</a:t>
            </a:fld>
            <a:endParaRPr lang="en-US">
              <a:solidFill>
                <a:srgbClr val="000000">
                  <a:lumMod val="75000"/>
                  <a:lumOff val="25000"/>
                </a:srgbClr>
              </a:solidFill>
            </a:endParaRPr>
          </a:p>
        </p:txBody>
      </p:sp>
    </p:spTree>
    <p:extLst>
      <p:ext uri="{BB962C8B-B14F-4D97-AF65-F5344CB8AC3E}">
        <p14:creationId xmlns:p14="http://schemas.microsoft.com/office/powerpoint/2010/main" val="42931733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72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0713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6181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842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27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File Name</a:t>
            </a:r>
          </a:p>
        </p:txBody>
      </p:sp>
      <p:sp>
        <p:nvSpPr>
          <p:cNvPr id="9" name="Slide Number Placeholder 8"/>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13284861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9865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3502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3505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069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0091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6FDC3-4070-4D8A-915E-CE28A08D44B7}" type="datetimeFigureOut">
              <a:rPr lang="en-US" smtClean="0">
                <a:solidFill>
                  <a:prstClr val="black">
                    <a:tint val="75000"/>
                  </a:prstClr>
                </a:solidFill>
              </a:rPr>
              <a:pPr/>
              <a:t>12/2/21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72FE5-6FB6-44DB-8F58-1074AA484B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3825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5E9732"/>
                </a:solidFill>
              </a:defRPr>
            </a:lvl1pPr>
            <a:lvl2pPr>
              <a:defRPr>
                <a:solidFill>
                  <a:srgbClr val="5E9732"/>
                </a:solidFill>
              </a:defRPr>
            </a:lvl2pPr>
            <a:lvl3pPr>
              <a:defRPr>
                <a:solidFill>
                  <a:srgbClr val="5E9732"/>
                </a:solidFill>
              </a:defRPr>
            </a:lvl3pPr>
            <a:lvl4pPr>
              <a:defRPr>
                <a:solidFill>
                  <a:srgbClr val="5E9732"/>
                </a:solidFill>
              </a:defRPr>
            </a:lvl4pPr>
            <a:lvl5pPr>
              <a:defRPr>
                <a:solidFill>
                  <a:srgbClr val="5E973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a:solidFill>
                  <a:prstClr val="black"/>
                </a:solidFill>
              </a:rPr>
              <a:t>Presentation Title</a:t>
            </a:r>
          </a:p>
        </p:txBody>
      </p:sp>
      <p:sp>
        <p:nvSpPr>
          <p:cNvPr id="10" name="Title 9"/>
          <p:cNvSpPr>
            <a:spLocks noGrp="1"/>
          </p:cNvSpPr>
          <p:nvPr>
            <p:ph type="title"/>
          </p:nvPr>
        </p:nvSpPr>
        <p:spPr/>
        <p:txBody>
          <a:bodyPr/>
          <a:lstStyle>
            <a:lvl1pPr>
              <a:defRPr>
                <a:solidFill>
                  <a:srgbClr val="5E9732"/>
                </a:solidFill>
              </a:defRPr>
            </a:lvl1pPr>
          </a:lstStyle>
          <a:p>
            <a:r>
              <a:rPr lang="en-US" dirty="0"/>
              <a:t>Click to edit Master title style</a:t>
            </a:r>
          </a:p>
        </p:txBody>
      </p:sp>
      <p:sp>
        <p:nvSpPr>
          <p:cNvPr id="8" name="Rectangle 7">
            <a:extLst>
              <a:ext uri="{FF2B5EF4-FFF2-40B4-BE49-F238E27FC236}">
                <a16:creationId xmlns:a16="http://schemas.microsoft.com/office/drawing/2014/main" id="{9C213033-5599-5E48-8A74-4C932F200C43}"/>
              </a:ext>
            </a:extLst>
          </p:cNvPr>
          <p:cNvSpPr/>
          <p:nvPr userDrawn="1"/>
        </p:nvSpPr>
        <p:spPr>
          <a:xfrm>
            <a:off x="0" y="-7211"/>
            <a:ext cx="9144000" cy="910979"/>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Rectangle 8">
            <a:extLst>
              <a:ext uri="{FF2B5EF4-FFF2-40B4-BE49-F238E27FC236}">
                <a16:creationId xmlns:a16="http://schemas.microsoft.com/office/drawing/2014/main" id="{42E08039-7573-264B-A350-D948B34FA16B}"/>
              </a:ext>
            </a:extLst>
          </p:cNvPr>
          <p:cNvSpPr/>
          <p:nvPr userDrawn="1"/>
        </p:nvSpPr>
        <p:spPr>
          <a:xfrm>
            <a:off x="0" y="849581"/>
            <a:ext cx="9144000" cy="9144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1945102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806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ackground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0505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2C014-B26D-4972-83DD-3F3C1C883449}" type="datetime1">
              <a:rPr lang="en-US" smtClean="0">
                <a:solidFill>
                  <a:prstClr val="black">
                    <a:tint val="75000"/>
                  </a:prstClr>
                </a:solidFill>
              </a:rPr>
              <a:pPr/>
              <a:t>12/2/21</a:t>
            </a:fld>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49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File Name</a:t>
            </a:r>
          </a:p>
        </p:txBody>
      </p:sp>
      <p:sp>
        <p:nvSpPr>
          <p:cNvPr id="5" name="Slide Number Placeholder 4"/>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18235223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9"/>
          <p:cNvSpPr>
            <a:spLocks noGrp="1"/>
          </p:cNvSpPr>
          <p:nvPr>
            <p:ph sz="quarter" idx="13"/>
          </p:nvPr>
        </p:nvSpPr>
        <p:spPr>
          <a:xfrm>
            <a:off x="228600" y="1371600"/>
            <a:ext cx="8686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ED1DDCD4-57DF-46FF-A195-4F680D7BB1CB}" type="datetime1">
              <a:rPr lang="en-US" smtClean="0">
                <a:solidFill>
                  <a:prstClr val="black">
                    <a:tint val="75000"/>
                  </a:prstClr>
                </a:solidFill>
              </a:rPr>
              <a:pPr/>
              <a:t>12/2/21</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6942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151860F-9A52-4FE2-B7D2-4B6E9EBB9A90}" type="datetime1">
              <a:rPr lang="en-US" smtClean="0">
                <a:solidFill>
                  <a:prstClr val="black">
                    <a:tint val="75000"/>
                  </a:prstClr>
                </a:solidFill>
              </a:rPr>
              <a:pPr/>
              <a:t>12/2/21</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
        <p:nvSpPr>
          <p:cNvPr id="14" name="Content Placeholder 11"/>
          <p:cNvSpPr>
            <a:spLocks noGrp="1"/>
          </p:cNvSpPr>
          <p:nvPr>
            <p:ph sz="quarter" idx="14"/>
          </p:nvPr>
        </p:nvSpPr>
        <p:spPr>
          <a:xfrm>
            <a:off x="228600" y="1371600"/>
            <a:ext cx="4267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5"/>
          </p:nvPr>
        </p:nvSpPr>
        <p:spPr>
          <a:xfrm>
            <a:off x="4648200" y="1371600"/>
            <a:ext cx="4267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9727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ubtitle Content 2 Column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A68ECA66-61B5-4B1A-ADCF-78EC436CDF50}" type="datetime1">
              <a:rPr lang="en-US" smtClean="0">
                <a:solidFill>
                  <a:prstClr val="black">
                    <a:tint val="75000"/>
                  </a:prstClr>
                </a:solidFill>
              </a:rPr>
              <a:pPr/>
              <a:t>12/2/21</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
        <p:nvSpPr>
          <p:cNvPr id="9" name="Text Placeholder 2"/>
          <p:cNvSpPr>
            <a:spLocks noGrp="1"/>
          </p:cNvSpPr>
          <p:nvPr>
            <p:ph type="body" idx="1"/>
          </p:nvPr>
        </p:nvSpPr>
        <p:spPr>
          <a:xfrm>
            <a:off x="4659087" y="1371600"/>
            <a:ext cx="42687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659087" y="2174875"/>
            <a:ext cx="42687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2"/>
          </p:nvPr>
        </p:nvSpPr>
        <p:spPr>
          <a:xfrm>
            <a:off x="232231" y="1371600"/>
            <a:ext cx="42687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3"/>
          </p:nvPr>
        </p:nvSpPr>
        <p:spPr>
          <a:xfrm>
            <a:off x="232231" y="2174875"/>
            <a:ext cx="42687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6330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Subdued title">
    <p:spTree>
      <p:nvGrpSpPr>
        <p:cNvPr id="1" name=""/>
        <p:cNvGrpSpPr/>
        <p:nvPr/>
      </p:nvGrpSpPr>
      <p:grpSpPr>
        <a:xfrm>
          <a:off x="0" y="0"/>
          <a:ext cx="0" cy="0"/>
          <a:chOff x="0" y="0"/>
          <a:chExt cx="0" cy="0"/>
        </a:xfrm>
      </p:grpSpPr>
      <p:sp>
        <p:nvSpPr>
          <p:cNvPr id="13" name="Title 1"/>
          <p:cNvSpPr>
            <a:spLocks noGrp="1"/>
          </p:cNvSpPr>
          <p:nvPr>
            <p:ph type="title"/>
          </p:nvPr>
        </p:nvSpPr>
        <p:spPr>
          <a:xfrm>
            <a:off x="457202" y="152400"/>
            <a:ext cx="3008313" cy="1282700"/>
          </a:xfrm>
        </p:spPr>
        <p:txBody>
          <a:bodyPr anchor="b"/>
          <a:lstStyle>
            <a:lvl1pPr algn="l">
              <a:defRPr sz="2000" b="1"/>
            </a:lvl1pPr>
          </a:lstStyle>
          <a:p>
            <a:r>
              <a:rPr lang="en-US"/>
              <a:t>Click to edit Master title style</a:t>
            </a:r>
          </a:p>
        </p:txBody>
      </p:sp>
      <p:sp>
        <p:nvSpPr>
          <p:cNvPr id="14" name="Content Placeholder 2"/>
          <p:cNvSpPr>
            <a:spLocks noGrp="1"/>
          </p:cNvSpPr>
          <p:nvPr>
            <p:ph idx="1"/>
          </p:nvPr>
        </p:nvSpPr>
        <p:spPr>
          <a:xfrm>
            <a:off x="3575051" y="152400"/>
            <a:ext cx="5111751" cy="59737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1F6F73E3-1053-4B26-B8FD-A1B4FFE70C21}" type="datetime1">
              <a:rPr lang="en-US" smtClean="0">
                <a:solidFill>
                  <a:prstClr val="black">
                    <a:tint val="75000"/>
                  </a:prstClr>
                </a:solidFill>
              </a:rPr>
              <a:pPr/>
              <a:t>12/2/21</a:t>
            </a:fld>
            <a:endParaRPr lang="en-US">
              <a:solidFill>
                <a:prstClr val="black">
                  <a:tint val="75000"/>
                </a:prstClr>
              </a:solidFill>
            </a:endParaRPr>
          </a:p>
        </p:txBody>
      </p:sp>
      <p:sp>
        <p:nvSpPr>
          <p:cNvPr id="17" name="Slide Number Placeholder 16"/>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7776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C3E52BAF-4D1F-4ED5-B44C-C610AB1067BA}" type="datetime1">
              <a:rPr lang="en-US" smtClean="0">
                <a:solidFill>
                  <a:prstClr val="black">
                    <a:tint val="75000"/>
                  </a:prstClr>
                </a:solidFill>
              </a:rPr>
              <a:pPr/>
              <a:t>12/2/21</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
        <p:nvSpPr>
          <p:cNvPr id="10" name="Picture Placeholder 9"/>
          <p:cNvSpPr>
            <a:spLocks noGrp="1"/>
          </p:cNvSpPr>
          <p:nvPr>
            <p:ph type="pic" sz="quarter" idx="14"/>
          </p:nvPr>
        </p:nvSpPr>
        <p:spPr>
          <a:xfrm>
            <a:off x="228600" y="1371600"/>
            <a:ext cx="8686800" cy="4343400"/>
          </a:xfrm>
        </p:spPr>
        <p:txBody>
          <a:bodyPr/>
          <a:lstStyle/>
          <a:p>
            <a:r>
              <a:rPr lang="en-US"/>
              <a:t>Click icon to add picture</a:t>
            </a:r>
          </a:p>
        </p:txBody>
      </p:sp>
      <p:sp>
        <p:nvSpPr>
          <p:cNvPr id="16" name="Content Placeholder 14"/>
          <p:cNvSpPr>
            <a:spLocks noGrp="1"/>
          </p:cNvSpPr>
          <p:nvPr>
            <p:ph sz="quarter" idx="15"/>
          </p:nvPr>
        </p:nvSpPr>
        <p:spPr>
          <a:xfrm>
            <a:off x="1029902" y="5791200"/>
            <a:ext cx="7047297" cy="457200"/>
          </a:xfrm>
        </p:spPr>
        <p:txBody>
          <a:bodyPr>
            <a:noAutofit/>
          </a:bodyPr>
          <a:lstStyle/>
          <a:p>
            <a:pPr lvl="0"/>
            <a:r>
              <a:rPr lang="en-US" dirty="0"/>
              <a:t>Click to edit Master text styles</a:t>
            </a:r>
          </a:p>
        </p:txBody>
      </p:sp>
    </p:spTree>
    <p:extLst>
      <p:ext uri="{BB962C8B-B14F-4D97-AF65-F5344CB8AC3E}">
        <p14:creationId xmlns:p14="http://schemas.microsoft.com/office/powerpoint/2010/main" val="7266766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Picture Layout 2">
    <p:spTree>
      <p:nvGrpSpPr>
        <p:cNvPr id="1" name=""/>
        <p:cNvGrpSpPr/>
        <p:nvPr/>
      </p:nvGrpSpPr>
      <p:grpSpPr>
        <a:xfrm>
          <a:off x="0" y="0"/>
          <a:ext cx="0" cy="0"/>
          <a:chOff x="0" y="0"/>
          <a:chExt cx="0" cy="0"/>
        </a:xfrm>
      </p:grpSpPr>
      <p:sp>
        <p:nvSpPr>
          <p:cNvPr id="9" name="Picture Placeholder 9"/>
          <p:cNvSpPr>
            <a:spLocks noGrp="1"/>
          </p:cNvSpPr>
          <p:nvPr>
            <p:ph type="pic" sz="quarter" idx="14"/>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0282310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3"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4"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5"/>
          <p:cNvSpPr>
            <a:spLocks noGrp="1"/>
          </p:cNvSpPr>
          <p:nvPr>
            <p:ph type="dt" sz="half" idx="10"/>
          </p:nvPr>
        </p:nvSpPr>
        <p:spPr/>
        <p:txBody>
          <a:bodyPr/>
          <a:lstStyle/>
          <a:p>
            <a:fld id="{FC64A3B3-2D52-4AB3-961A-51A25810A947}" type="datetime1">
              <a:rPr lang="en-US" smtClean="0">
                <a:solidFill>
                  <a:prstClr val="black">
                    <a:tint val="75000"/>
                  </a:prstClr>
                </a:solidFill>
              </a:rPr>
              <a:pPr/>
              <a:t>12/2/21</a:t>
            </a:fld>
            <a:endParaRPr lang="en-US">
              <a:solidFill>
                <a:prstClr val="black">
                  <a:tint val="75000"/>
                </a:prstClr>
              </a:solidFill>
            </a:endParaRPr>
          </a:p>
        </p:txBody>
      </p:sp>
      <p:sp>
        <p:nvSpPr>
          <p:cNvPr id="7" name="Slide Number Placeholder 6"/>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948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4C1FAB-7FEA-42DE-BC82-2643E24B7990}" type="datetime1">
              <a:rPr lang="en-US" smtClean="0">
                <a:solidFill>
                  <a:prstClr val="black">
                    <a:tint val="75000"/>
                  </a:prstClr>
                </a:solidFill>
              </a:rPr>
              <a:pPr/>
              <a:t>12/2/21</a:t>
            </a:fld>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
        <p:nvSpPr>
          <p:cNvPr id="6" name="Subtitle 2"/>
          <p:cNvSpPr>
            <a:spLocks noGrp="1"/>
          </p:cNvSpPr>
          <p:nvPr>
            <p:ph type="subTitle" idx="1"/>
          </p:nvPr>
        </p:nvSpPr>
        <p:spPr>
          <a:xfrm>
            <a:off x="228600" y="3886200"/>
            <a:ext cx="8686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Title 6"/>
          <p:cNvSpPr>
            <a:spLocks noGrp="1"/>
          </p:cNvSpPr>
          <p:nvPr>
            <p:ph type="title"/>
          </p:nvPr>
        </p:nvSpPr>
        <p:spPr>
          <a:xfrm>
            <a:off x="228600" y="2129970"/>
            <a:ext cx="8686800" cy="1143000"/>
          </a:xfrm>
        </p:spPr>
        <p:txBody>
          <a:bodyPr/>
          <a:lstStyle/>
          <a:p>
            <a:r>
              <a:rPr lang="en-US"/>
              <a:t>Click to edit Master title style</a:t>
            </a:r>
          </a:p>
        </p:txBody>
      </p:sp>
    </p:spTree>
    <p:extLst>
      <p:ext uri="{BB962C8B-B14F-4D97-AF65-F5344CB8AC3E}">
        <p14:creationId xmlns:p14="http://schemas.microsoft.com/office/powerpoint/2010/main" val="32151444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BB58E0-EF28-4F60-B1E0-65088FD09362}" type="datetime1">
              <a:rPr lang="en-US" smtClean="0">
                <a:solidFill>
                  <a:prstClr val="black">
                    <a:tint val="75000"/>
                  </a:prstClr>
                </a:solidFill>
              </a:rPr>
              <a:pPr/>
              <a:t>12/2/21</a:t>
            </a:fld>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53DD4697-2CFA-4649-AD6E-2F56B6CE693C}" type="slidenum">
              <a:rPr lang="en-US" smtClean="0">
                <a:solidFill>
                  <a:prstClr val="black">
                    <a:tint val="75000"/>
                  </a:prstClr>
                </a:solidFill>
              </a:rPr>
              <a:pPr/>
              <a:t>‹#›</a:t>
            </a:fld>
            <a:endParaRPr lang="en-US">
              <a:solidFill>
                <a:prstClr val="black">
                  <a:tint val="75000"/>
                </a:prstClr>
              </a:solidFill>
            </a:endParaRPr>
          </a:p>
        </p:txBody>
      </p:sp>
      <p:sp>
        <p:nvSpPr>
          <p:cNvPr id="6" name="Subtitle 2"/>
          <p:cNvSpPr>
            <a:spLocks noGrp="1"/>
          </p:cNvSpPr>
          <p:nvPr>
            <p:ph type="subTitle" idx="1"/>
          </p:nvPr>
        </p:nvSpPr>
        <p:spPr>
          <a:xfrm>
            <a:off x="228600" y="2133600"/>
            <a:ext cx="8686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8" name="Title 6"/>
          <p:cNvSpPr txBox="1">
            <a:spLocks/>
          </p:cNvSpPr>
          <p:nvPr userDrawn="1"/>
        </p:nvSpPr>
        <p:spPr>
          <a:xfrm>
            <a:off x="228600" y="3886200"/>
            <a:ext cx="8686800" cy="1143000"/>
          </a:xfrm>
          <a:prstGeom prst="rect">
            <a:avLst/>
          </a:prstGeom>
        </p:spPr>
        <p:txBody>
          <a:bodyPr vert="horz" lIns="91440" tIns="45720" rIns="91440" bIns="45720" rtlCol="0" anchor="t">
            <a:normAutofit/>
          </a:bodyPr>
          <a:lstStyle/>
          <a:p>
            <a:pPr algn="ctr">
              <a:defRPr/>
            </a:pPr>
            <a:r>
              <a:rPr lang="en-US" sz="3600" b="1" kern="0" dirty="0">
                <a:solidFill>
                  <a:srgbClr val="323232"/>
                </a:solidFill>
                <a:latin typeface="Arial"/>
                <a:ea typeface="+mn-ea"/>
              </a:rPr>
              <a:t>Click to edit Master title style</a:t>
            </a:r>
          </a:p>
        </p:txBody>
      </p:sp>
    </p:spTree>
    <p:extLst>
      <p:ext uri="{BB962C8B-B14F-4D97-AF65-F5344CB8AC3E}">
        <p14:creationId xmlns:p14="http://schemas.microsoft.com/office/powerpoint/2010/main" val="13209196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Present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1676400"/>
            <a:ext cx="4343400" cy="609600"/>
          </a:xfrm>
          <a:prstGeom prst="rect">
            <a:avLst/>
          </a:prstGeom>
        </p:spPr>
        <p:txBody>
          <a:bodyPr/>
          <a:lstStyle>
            <a:lvl1pPr marL="0" indent="0" algn="l">
              <a:buNone/>
              <a:defRPr sz="28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Presenter Name</a:t>
            </a:r>
          </a:p>
        </p:txBody>
      </p:sp>
      <p:sp>
        <p:nvSpPr>
          <p:cNvPr id="6" name="Title 5"/>
          <p:cNvSpPr>
            <a:spLocks noGrp="1"/>
          </p:cNvSpPr>
          <p:nvPr>
            <p:ph type="title"/>
          </p:nvPr>
        </p:nvSpPr>
        <p:spPr>
          <a:xfrm>
            <a:off x="228600" y="274638"/>
            <a:ext cx="8686800" cy="1143000"/>
          </a:xfrm>
          <a:prstGeom prst="rect">
            <a:avLst/>
          </a:prstGeom>
        </p:spPr>
        <p:txBody>
          <a:bodyPr/>
          <a:lstStyle>
            <a:lvl1pPr algn="l">
              <a:defRPr/>
            </a:lvl1pPr>
          </a:lstStyle>
          <a:p>
            <a:r>
              <a:rPr lang="en-US" dirty="0"/>
              <a:t>Click to edit Master title style</a:t>
            </a:r>
          </a:p>
        </p:txBody>
      </p:sp>
      <p:sp>
        <p:nvSpPr>
          <p:cNvPr id="8" name="Text Placeholder 7"/>
          <p:cNvSpPr>
            <a:spLocks noGrp="1"/>
          </p:cNvSpPr>
          <p:nvPr>
            <p:ph type="body" sz="quarter" idx="10"/>
          </p:nvPr>
        </p:nvSpPr>
        <p:spPr>
          <a:xfrm>
            <a:off x="228600" y="2362200"/>
            <a:ext cx="4343400" cy="2286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3794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File Name</a:t>
            </a:r>
          </a:p>
        </p:txBody>
      </p:sp>
      <p:sp>
        <p:nvSpPr>
          <p:cNvPr id="4" name="Slide Number Placeholder 3"/>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19629688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a:xfrm>
            <a:off x="309986" y="6470426"/>
            <a:ext cx="2900362" cy="217493"/>
          </a:xfrm>
          <a:prstGeom prst="rect">
            <a:avLst/>
          </a:prstGeom>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5790126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D4AADBD-C14B-433F-B94D-B9A9973ED443}" type="slidenum">
              <a:rPr lang="en-US"/>
              <a:pPr/>
              <a:t>‹#›</a:t>
            </a:fld>
            <a:endParaRPr lang="en-US"/>
          </a:p>
        </p:txBody>
      </p:sp>
    </p:spTree>
    <p:extLst>
      <p:ext uri="{BB962C8B-B14F-4D97-AF65-F5344CB8AC3E}">
        <p14:creationId xmlns:p14="http://schemas.microsoft.com/office/powerpoint/2010/main" val="5735440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0891BD-FB38-4C32-B27C-19A228D935B9}" type="datetimeFigureOut">
              <a:rPr lang="en-US" smtClean="0"/>
              <a:pPr/>
              <a:t>12/2/21</a:t>
            </a:fld>
            <a:endParaRPr lang="en-US" dirty="0"/>
          </a:p>
        </p:txBody>
      </p:sp>
      <p:sp>
        <p:nvSpPr>
          <p:cNvPr id="5" name="Footer Placeholder 4"/>
          <p:cNvSpPr>
            <a:spLocks noGrp="1"/>
          </p:cNvSpPr>
          <p:nvPr>
            <p:ph type="ftr" sz="quarter" idx="11"/>
          </p:nvPr>
        </p:nvSpPr>
        <p:spPr>
          <a:xfrm>
            <a:off x="309986" y="6470426"/>
            <a:ext cx="2900362" cy="217493"/>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0D38509-565D-4227-8D40-066A2B0C43BC}" type="slidenum">
              <a:rPr lang="en-US" smtClean="0"/>
              <a:pPr/>
              <a:t>‹#›</a:t>
            </a:fld>
            <a:endParaRPr lang="en-US" dirty="0"/>
          </a:p>
        </p:txBody>
      </p:sp>
    </p:spTree>
    <p:extLst>
      <p:ext uri="{BB962C8B-B14F-4D97-AF65-F5344CB8AC3E}">
        <p14:creationId xmlns:p14="http://schemas.microsoft.com/office/powerpoint/2010/main" val="1190148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a:xfrm>
            <a:off x="309986" y="6470426"/>
            <a:ext cx="2900362" cy="217493"/>
          </a:xfrm>
          <a:prstGeom prst="rect">
            <a:avLst/>
          </a:prstGeom>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26708575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dirty="0">
                <a:solidFill>
                  <a:srgbClr val="000000"/>
                </a:solidFill>
              </a:rPr>
              <a:t>6 Dec 2013</a:t>
            </a:r>
          </a:p>
        </p:txBody>
      </p:sp>
      <p:sp>
        <p:nvSpPr>
          <p:cNvPr id="4" name="Footer Placeholder 3"/>
          <p:cNvSpPr>
            <a:spLocks noGrp="1"/>
          </p:cNvSpPr>
          <p:nvPr>
            <p:ph type="ftr" sz="quarter" idx="11"/>
          </p:nvPr>
        </p:nvSpPr>
        <p:spPr/>
        <p:txBody>
          <a:bodyPr/>
          <a:lstStyle/>
          <a:p>
            <a:endParaRPr lang="en-US" dirty="0"/>
          </a:p>
        </p:txBody>
      </p:sp>
      <p:sp>
        <p:nvSpPr>
          <p:cNvPr id="5" name="Content Placeholder 4"/>
          <p:cNvSpPr>
            <a:spLocks noGrp="1" noChangeArrowheads="1"/>
          </p:cNvSpPr>
          <p:nvPr>
            <p:ph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23384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00025" y="1028700"/>
            <a:ext cx="874395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7165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9976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5779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8393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4"/>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00025" y="1028701"/>
            <a:ext cx="874395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70563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File Name</a:t>
            </a:r>
          </a:p>
        </p:txBody>
      </p:sp>
      <p:sp>
        <p:nvSpPr>
          <p:cNvPr id="7" name="Slide Number Placeholder 6"/>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30722464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410226101"/>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4652920"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84731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5" y="1028701"/>
            <a:ext cx="4289679" cy="666241"/>
          </a:xfrm>
        </p:spPr>
        <p:txBody>
          <a:bodyPr bIns="0" anchor="b"/>
          <a:lstStyle>
            <a:lvl1pPr>
              <a:defRPr sz="1125">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00025"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4652920" y="1743076"/>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4654296" y="1028701"/>
            <a:ext cx="4289679" cy="666241"/>
          </a:xfrm>
        </p:spPr>
        <p:txBody>
          <a:bodyPr bIns="0" anchor="b"/>
          <a:lstStyle>
            <a:lvl1pPr>
              <a:defRPr sz="1125">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28789043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192308"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768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610948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13571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5"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00025"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4629150"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4629150"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635888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0412821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7140086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4"/>
            <a:ext cx="874395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4788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427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File Name</a:t>
            </a:r>
          </a:p>
        </p:txBody>
      </p:sp>
      <p:sp>
        <p:nvSpPr>
          <p:cNvPr id="7" name="Slide Number Placeholder 6"/>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16785379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5802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7"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4899146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1" y="143168"/>
            <a:ext cx="578644" cy="161583"/>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50" b="1" baseline="0" smtClean="0"/>
              <a:pPr algn="r">
                <a:spcBef>
                  <a:spcPct val="50000"/>
                </a:spcBef>
                <a:defRPr/>
              </a:pPr>
              <a:t>‹#›</a:t>
            </a:fld>
            <a:endParaRPr lang="en-US" sz="1050" b="1" baseline="0" dirty="0"/>
          </a:p>
        </p:txBody>
      </p:sp>
    </p:spTree>
    <p:extLst>
      <p:ext uri="{BB962C8B-B14F-4D97-AF65-F5344CB8AC3E}">
        <p14:creationId xmlns:p14="http://schemas.microsoft.com/office/powerpoint/2010/main" val="15128967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595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1023205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1"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17089567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4" name="Title 5"/>
          <p:cNvSpPr>
            <a:spLocks noGrp="1"/>
          </p:cNvSpPr>
          <p:nvPr>
            <p:ph type="title"/>
          </p:nvPr>
        </p:nvSpPr>
        <p:spPr>
          <a:xfrm>
            <a:off x="200025" y="265873"/>
            <a:ext cx="4371975"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665035" y="265873"/>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4665035" y="3528392"/>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00025" y="2059389"/>
            <a:ext cx="436245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16823998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6" y="260932"/>
            <a:ext cx="436595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759995"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645795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00026" y="2058988"/>
            <a:ext cx="4356497"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3855708"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13673391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3" name="Text Placeholder 2"/>
          <p:cNvSpPr>
            <a:spLocks noGrp="1"/>
          </p:cNvSpPr>
          <p:nvPr>
            <p:ph type="body" sz="quarter" idx="19"/>
          </p:nvPr>
        </p:nvSpPr>
        <p:spPr>
          <a:xfrm>
            <a:off x="285751" y="2059388"/>
            <a:ext cx="3650456"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285750" y="265873"/>
            <a:ext cx="3650146"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10528508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2" cy="6858000"/>
          </a:xfrm>
          <a:prstGeom prst="rect">
            <a:avLst/>
          </a:prstGeom>
        </p:spPr>
      </p:pic>
      <p:sp>
        <p:nvSpPr>
          <p:cNvPr id="16" name="TextBox 15"/>
          <p:cNvSpPr txBox="1"/>
          <p:nvPr userDrawn="1"/>
        </p:nvSpPr>
        <p:spPr>
          <a:xfrm>
            <a:off x="200025" y="5217495"/>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7"/>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6375345" y="122713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3544543" y="1227139"/>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00025" y="246491"/>
            <a:ext cx="874395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00025" y="1227139"/>
            <a:ext cx="3252829"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0025" y="5608444"/>
            <a:ext cx="573216"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699" y="5610615"/>
            <a:ext cx="1003937" cy="1001498"/>
          </a:xfrm>
          <a:prstGeom prst="rect">
            <a:avLst/>
          </a:prstGeom>
        </p:spPr>
      </p:pic>
    </p:spTree>
    <p:extLst>
      <p:ext uri="{BB962C8B-B14F-4D97-AF65-F5344CB8AC3E}">
        <p14:creationId xmlns:p14="http://schemas.microsoft.com/office/powerpoint/2010/main" val="229202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File Name</a:t>
            </a:r>
          </a:p>
        </p:txBody>
      </p:sp>
      <p:sp>
        <p:nvSpPr>
          <p:cNvPr id="6" name="Slide Number Placeholder 5"/>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11207128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6" y="1028700"/>
            <a:ext cx="874394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20395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xfrm>
            <a:off x="7315200" y="6553200"/>
            <a:ext cx="1905000" cy="457200"/>
          </a:xfrm>
          <a:prstGeom prst="rect">
            <a:avLst/>
          </a:prstGeom>
          <a:ln/>
        </p:spPr>
        <p:txBody>
          <a:bodyPr/>
          <a:lstStyle>
            <a:lvl1pPr>
              <a:defRPr/>
            </a:lvl1pPr>
          </a:lstStyle>
          <a:p>
            <a:pPr>
              <a:defRPr/>
            </a:pPr>
            <a:r>
              <a:rPr lang="en-US" dirty="0"/>
              <a:t>icri14.ppt     </a:t>
            </a:r>
            <a:fld id="{7E287B2F-D367-44F7-8E59-FE8622686DEC}" type="slidenum">
              <a:rPr lang="en-US" smtClean="0"/>
              <a:pPr>
                <a:defRPr/>
              </a:pPr>
              <a:t>‹#›</a:t>
            </a:fld>
            <a:endParaRPr lang="en-US" dirty="0"/>
          </a:p>
        </p:txBody>
      </p:sp>
    </p:spTree>
    <p:extLst>
      <p:ext uri="{BB962C8B-B14F-4D97-AF65-F5344CB8AC3E}">
        <p14:creationId xmlns:p14="http://schemas.microsoft.com/office/powerpoint/2010/main" val="24437096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3" y="165781"/>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p:cNvSpPr>
            <a:spLocks noGrp="1"/>
          </p:cNvSpPr>
          <p:nvPr userDrawn="1">
            <p:ph type="body" sz="quarter" idx="12"/>
          </p:nvPr>
        </p:nvSpPr>
        <p:spPr>
          <a:xfrm>
            <a:off x="457200" y="3200402"/>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1" y="5525355"/>
            <a:ext cx="4316413"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411250392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505F1527-CAA7-4729-A223-F07FD8AB46B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153191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505F1527-CAA7-4729-A223-F07FD8AB46BC}"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35291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17"/>
        <p:cNvGrpSpPr/>
        <p:nvPr/>
      </p:nvGrpSpPr>
      <p:grpSpPr>
        <a:xfrm>
          <a:off x="0" y="0"/>
          <a:ext cx="0" cy="0"/>
          <a:chOff x="0" y="0"/>
          <a:chExt cx="0" cy="0"/>
        </a:xfrm>
      </p:grpSpPr>
      <p:sp>
        <p:nvSpPr>
          <p:cNvPr id="4" name="Shape 8"/>
          <p:cNvSpPr txBox="1">
            <a:spLocks noGrp="1"/>
          </p:cNvSpPr>
          <p:nvPr>
            <p:ph type="subTitle" idx="1" hasCustomPrompt="1"/>
          </p:nvPr>
        </p:nvSpPr>
        <p:spPr>
          <a:xfrm>
            <a:off x="1066800" y="609600"/>
            <a:ext cx="7010400" cy="381000"/>
          </a:xfrm>
          <a:prstGeom prst="rect">
            <a:avLst/>
          </a:prstGeom>
          <a:noFill/>
          <a:ln>
            <a:noFill/>
          </a:ln>
        </p:spPr>
        <p:txBody>
          <a:bodyPr lIns="91425" tIns="91425" rIns="91425" bIns="91425" anchor="ctr" anchorCtr="0"/>
          <a:lstStyle>
            <a:lvl1pPr marL="0" indent="142875" algn="ctr" rtl="0">
              <a:lnSpc>
                <a:spcPct val="100000"/>
              </a:lnSpc>
              <a:spcBef>
                <a:spcPts val="0"/>
              </a:spcBef>
              <a:spcAft>
                <a:spcPts val="0"/>
              </a:spcAft>
              <a:buClr>
                <a:schemeClr val="dk2"/>
              </a:buClr>
              <a:buSzPct val="100000"/>
              <a:buFont typeface="Arial"/>
              <a:buNone/>
              <a:defRPr sz="21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2pPr>
            <a:lvl3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3pPr>
            <a:lvl4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4pPr>
            <a:lvl5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5pPr>
            <a:lvl6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6pPr>
            <a:lvl7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7pPr>
            <a:lvl8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8pPr>
            <a:lvl9pPr marL="0" indent="142875" algn="ctr" rtl="0">
              <a:lnSpc>
                <a:spcPct val="100000"/>
              </a:lnSpc>
              <a:spcBef>
                <a:spcPts val="0"/>
              </a:spcBef>
              <a:spcAft>
                <a:spcPts val="0"/>
              </a:spcAft>
              <a:buClr>
                <a:schemeClr val="dk2"/>
              </a:buClr>
              <a:buSzPct val="100000"/>
              <a:buFont typeface="Arial"/>
              <a:buNone/>
              <a:defRPr sz="2250" b="0" i="0" u="none" strike="noStrike" cap="none" baseline="0">
                <a:solidFill>
                  <a:schemeClr val="dk2"/>
                </a:solidFill>
                <a:latin typeface="Arial"/>
                <a:ea typeface="Arial"/>
                <a:cs typeface="Arial"/>
                <a:sym typeface="Arial"/>
              </a:defRPr>
            </a:lvl9pPr>
          </a:lstStyle>
          <a:p>
            <a:r>
              <a:rPr lang="en-US" dirty="0"/>
              <a:t>Second Title</a:t>
            </a:r>
            <a:endParaRPr dirty="0"/>
          </a:p>
        </p:txBody>
      </p:sp>
      <p:sp>
        <p:nvSpPr>
          <p:cNvPr id="5"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228600" algn="ctr" rtl="0">
              <a:spcBef>
                <a:spcPts val="0"/>
              </a:spcBef>
              <a:buClr>
                <a:schemeClr val="dk1"/>
              </a:buClr>
              <a:buSzPct val="100000"/>
              <a:buFont typeface="Arial"/>
              <a:buNone/>
              <a:defRPr sz="27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ctr"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r>
              <a:rPr lang="en-US" dirty="0"/>
              <a:t>Title</a:t>
            </a:r>
            <a:endParaRPr dirty="0"/>
          </a:p>
        </p:txBody>
      </p:sp>
    </p:spTree>
    <p:extLst>
      <p:ext uri="{BB962C8B-B14F-4D97-AF65-F5344CB8AC3E}">
        <p14:creationId xmlns:p14="http://schemas.microsoft.com/office/powerpoint/2010/main" val="14234253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15632399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38509-565D-4227-8D40-066A2B0C43BC}" type="slidenum">
              <a:rPr lang="en-US" smtClean="0"/>
              <a:pPr/>
              <a:t>‹#›</a:t>
            </a:fld>
            <a:endParaRPr lang="en-US" dirty="0"/>
          </a:p>
        </p:txBody>
      </p:sp>
    </p:spTree>
    <p:extLst>
      <p:ext uri="{BB962C8B-B14F-4D97-AF65-F5344CB8AC3E}">
        <p14:creationId xmlns:p14="http://schemas.microsoft.com/office/powerpoint/2010/main" val="25771375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1_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987072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1_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9"/>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261365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File Name</a:t>
            </a:r>
          </a:p>
        </p:txBody>
      </p:sp>
      <p:sp>
        <p:nvSpPr>
          <p:cNvPr id="6" name="Slide Number Placeholder 5"/>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75339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Tree>
    <p:extLst>
      <p:ext uri="{BB962C8B-B14F-4D97-AF65-F5344CB8AC3E}">
        <p14:creationId xmlns:p14="http://schemas.microsoft.com/office/powerpoint/2010/main" val="3836264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rgbClr val="000000"/>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a:t>Click to edit Master subtitle style</a:t>
            </a:r>
            <a:endParaRPr dirty="0"/>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094603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x" preserve="1" userDrawn="1">
  <p:cSld name="tx">
    <p:spTree>
      <p:nvGrpSpPr>
        <p:cNvPr id="1" name="Shape 10"/>
        <p:cNvGrpSpPr/>
        <p:nvPr/>
      </p:nvGrpSpPr>
      <p:grpSpPr>
        <a:xfrm>
          <a:off x="0" y="0"/>
          <a:ext cx="0" cy="0"/>
          <a:chOff x="0" y="0"/>
          <a:chExt cx="0" cy="0"/>
        </a:xfrm>
      </p:grpSpPr>
      <p:sp>
        <p:nvSpPr>
          <p:cNvPr id="8" name="Text Placeholder 2"/>
          <p:cNvSpPr>
            <a:spLocks noGrp="1"/>
          </p:cNvSpPr>
          <p:nvPr>
            <p:ph type="body" sz="quarter" idx="10" hasCustomPrompt="1"/>
          </p:nvPr>
        </p:nvSpPr>
        <p:spPr>
          <a:xfrm>
            <a:off x="304800" y="1371600"/>
            <a:ext cx="8534400" cy="4572000"/>
          </a:xfrm>
          <a:prstGeom prst="rect">
            <a:avLst/>
          </a:prstGeom>
        </p:spPr>
        <p:txBody>
          <a:bodyPr/>
          <a:lstStyle>
            <a:lvl1pPr marL="285750" indent="-285750">
              <a:buFont typeface="Arial" pitchFamily="34" charset="0"/>
              <a:buChar char="•"/>
              <a:defRPr sz="2400" b="1">
                <a:effectLst/>
                <a:latin typeface="Calibri" pitchFamily="34" charset="0"/>
                <a:cs typeface="Calibri" pitchFamily="34" charset="0"/>
              </a:defRPr>
            </a:lvl1pPr>
            <a:lvl2pPr marL="285750" indent="-285750">
              <a:buFont typeface="Arial" pitchFamily="34" charset="0"/>
              <a:buChar char="•"/>
              <a:defRPr sz="2400" b="1">
                <a:effectLst/>
                <a:latin typeface="Calibri" pitchFamily="34" charset="0"/>
                <a:cs typeface="Calibri" pitchFamily="34" charset="0"/>
              </a:defRPr>
            </a:lvl2pPr>
            <a:lvl3pPr marL="285750" indent="-285750">
              <a:buFont typeface="Arial" pitchFamily="34" charset="0"/>
              <a:buChar char="•"/>
              <a:defRPr sz="2400" b="1">
                <a:effectLst/>
                <a:latin typeface="Calibri" pitchFamily="34" charset="0"/>
                <a:cs typeface="Calibri" pitchFamily="34" charset="0"/>
              </a:defRPr>
            </a:lvl3pPr>
            <a:lvl4pPr marL="285750" indent="-285750">
              <a:buFont typeface="Arial" pitchFamily="34" charset="0"/>
              <a:buChar char="•"/>
              <a:defRPr sz="2400" b="1">
                <a:effectLst/>
                <a:latin typeface="Calibri" pitchFamily="34" charset="0"/>
                <a:cs typeface="Calibri" pitchFamily="34" charset="0"/>
              </a:defRPr>
            </a:lvl4pPr>
            <a:lvl5pPr marL="285750" indent="-285750">
              <a:buFont typeface="Arial" pitchFamily="34" charset="0"/>
              <a:buChar char="•"/>
              <a:defRPr sz="2400" b="1">
                <a:effectLst/>
                <a:latin typeface="Calibri" pitchFamily="34" charset="0"/>
                <a:cs typeface="Calibri" pitchFamily="34" charset="0"/>
              </a:defRPr>
            </a:lvl5pPr>
          </a:lstStyle>
          <a:p>
            <a:pPr lvl="0"/>
            <a:r>
              <a:rPr lang="en-US" dirty="0"/>
              <a:t>First point</a:t>
            </a:r>
          </a:p>
          <a:p>
            <a:pPr lvl="0"/>
            <a:endParaRPr lang="en-US" dirty="0"/>
          </a:p>
          <a:p>
            <a:pPr lvl="1"/>
            <a:r>
              <a:rPr lang="en-US" dirty="0"/>
              <a:t>Second point</a:t>
            </a:r>
          </a:p>
          <a:p>
            <a:pPr lvl="2"/>
            <a:endParaRPr lang="en-US" dirty="0"/>
          </a:p>
          <a:p>
            <a:pPr lvl="2"/>
            <a:r>
              <a:rPr lang="en-US" dirty="0"/>
              <a:t>Third point</a:t>
            </a:r>
          </a:p>
          <a:p>
            <a:pPr lvl="3"/>
            <a:endParaRPr lang="en-US" dirty="0"/>
          </a:p>
          <a:p>
            <a:pPr lvl="3"/>
            <a:r>
              <a:rPr lang="en-US" dirty="0"/>
              <a:t>Fourth point</a:t>
            </a:r>
          </a:p>
          <a:p>
            <a:pPr lvl="4"/>
            <a:endParaRPr lang="en-US" dirty="0"/>
          </a:p>
          <a:p>
            <a:pPr lvl="4"/>
            <a:r>
              <a:rPr lang="en-US" dirty="0"/>
              <a:t>Fifth point</a:t>
            </a:r>
          </a:p>
        </p:txBody>
      </p:sp>
      <p:sp>
        <p:nvSpPr>
          <p:cNvPr id="9"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a:t>Title</a:t>
            </a:r>
            <a:endParaRPr dirty="0"/>
          </a:p>
        </p:txBody>
      </p:sp>
      <p:sp>
        <p:nvSpPr>
          <p:cNvPr id="10" name="Shape 8"/>
          <p:cNvSpPr txBox="1">
            <a:spLocks noGrp="1"/>
          </p:cNvSpPr>
          <p:nvPr>
            <p:ph type="subTitle" idx="1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a:t>Second Title</a:t>
            </a:r>
            <a:endParaRPr dirty="0"/>
          </a:p>
        </p:txBody>
      </p:sp>
    </p:spTree>
    <p:extLst>
      <p:ext uri="{BB962C8B-B14F-4D97-AF65-F5344CB8AC3E}">
        <p14:creationId xmlns:p14="http://schemas.microsoft.com/office/powerpoint/2010/main" val="3926976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ColTx" preserve="1" userDrawn="1">
  <p:cSld name="twoColTx">
    <p:spTree>
      <p:nvGrpSpPr>
        <p:cNvPr id="1" name="Shape 13"/>
        <p:cNvGrpSpPr/>
        <p:nvPr/>
      </p:nvGrpSpPr>
      <p:grpSpPr>
        <a:xfrm>
          <a:off x="0" y="0"/>
          <a:ext cx="0" cy="0"/>
          <a:chOff x="0" y="0"/>
          <a:chExt cx="0" cy="0"/>
        </a:xfrm>
      </p:grpSpPr>
      <p:sp>
        <p:nvSpPr>
          <p:cNvPr id="5" name="Shape 8"/>
          <p:cNvSpPr txBox="1">
            <a:spLocks noGrp="1"/>
          </p:cNvSpPr>
          <p:nvPr>
            <p:ph type="subTitle" idx="10"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a:t>Second Title</a:t>
            </a:r>
            <a:endParaRPr dirty="0"/>
          </a:p>
        </p:txBody>
      </p:sp>
      <p:sp>
        <p:nvSpPr>
          <p:cNvPr id="6"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a:t>Title</a:t>
            </a:r>
            <a:endParaRPr dirty="0"/>
          </a:p>
        </p:txBody>
      </p:sp>
      <p:sp>
        <p:nvSpPr>
          <p:cNvPr id="9" name="Shape 15"/>
          <p:cNvSpPr txBox="1">
            <a:spLocks noGrp="1"/>
          </p:cNvSpPr>
          <p:nvPr>
            <p:ph type="body" idx="1"/>
          </p:nvPr>
        </p:nvSpPr>
        <p:spPr>
          <a:xfrm>
            <a:off x="457200" y="1280700"/>
            <a:ext cx="3994500" cy="4967700"/>
          </a:xfrm>
          <a:prstGeom prst="rect">
            <a:avLst/>
          </a:prstGeom>
          <a:noFill/>
          <a:ln>
            <a:noFill/>
          </a:ln>
        </p:spPr>
        <p:txBody>
          <a:bodyPr lIns="91425" tIns="91425" rIns="91425" bIns="91425" anchor="t" anchorCtr="0"/>
          <a:lstStyle>
            <a:lvl1pPr rtl="0">
              <a:defRPr sz="1800" b="1">
                <a:latin typeface="Calibri" pitchFamily="34" charset="0"/>
                <a:cs typeface="Calibri" pitchFamily="34" charset="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10" name="Shape 16"/>
          <p:cNvSpPr txBox="1">
            <a:spLocks noGrp="1"/>
          </p:cNvSpPr>
          <p:nvPr>
            <p:ph type="body" idx="2"/>
          </p:nvPr>
        </p:nvSpPr>
        <p:spPr>
          <a:xfrm>
            <a:off x="4692273" y="1280700"/>
            <a:ext cx="3994500" cy="4967700"/>
          </a:xfrm>
          <a:prstGeom prst="rect">
            <a:avLst/>
          </a:prstGeom>
          <a:noFill/>
          <a:ln>
            <a:noFill/>
          </a:ln>
        </p:spPr>
        <p:txBody>
          <a:bodyPr lIns="91425" tIns="91425" rIns="91425" bIns="91425" anchor="t" anchorCtr="0"/>
          <a:lstStyle>
            <a:lvl1pPr rtl="0">
              <a:defRPr sz="1800" b="1">
                <a:latin typeface="Calibri" pitchFamily="34" charset="0"/>
                <a:cs typeface="Calibri" pitchFamily="34" charset="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extLst>
      <p:ext uri="{BB962C8B-B14F-4D97-AF65-F5344CB8AC3E}">
        <p14:creationId xmlns:p14="http://schemas.microsoft.com/office/powerpoint/2010/main" val="254676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Only" preserve="1" userDrawn="1">
  <p:cSld name="titleOnly">
    <p:spTree>
      <p:nvGrpSpPr>
        <p:cNvPr id="1" name="Shape 17"/>
        <p:cNvGrpSpPr/>
        <p:nvPr/>
      </p:nvGrpSpPr>
      <p:grpSpPr>
        <a:xfrm>
          <a:off x="0" y="0"/>
          <a:ext cx="0" cy="0"/>
          <a:chOff x="0" y="0"/>
          <a:chExt cx="0" cy="0"/>
        </a:xfrm>
      </p:grpSpPr>
      <p:sp>
        <p:nvSpPr>
          <p:cNvPr id="4" name="Shape 8"/>
          <p:cNvSpPr txBox="1">
            <a:spLocks noGrp="1"/>
          </p:cNvSpPr>
          <p:nvPr>
            <p:ph type="subTitle" idx="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a:t>Second Title</a:t>
            </a:r>
            <a:endParaRPr dirty="0"/>
          </a:p>
        </p:txBody>
      </p:sp>
      <p:sp>
        <p:nvSpPr>
          <p:cNvPr id="5"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a:t>Title</a:t>
            </a:r>
            <a:endParaRPr dirty="0"/>
          </a:p>
        </p:txBody>
      </p:sp>
    </p:spTree>
    <p:extLst>
      <p:ext uri="{BB962C8B-B14F-4D97-AF65-F5344CB8AC3E}">
        <p14:creationId xmlns:p14="http://schemas.microsoft.com/office/powerpoint/2010/main" val="1589256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234097429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17"/>
        <p:cNvGrpSpPr/>
        <p:nvPr/>
      </p:nvGrpSpPr>
      <p:grpSpPr>
        <a:xfrm>
          <a:off x="0" y="0"/>
          <a:ext cx="0" cy="0"/>
          <a:chOff x="0" y="0"/>
          <a:chExt cx="0" cy="0"/>
        </a:xfrm>
      </p:grpSpPr>
      <p:sp>
        <p:nvSpPr>
          <p:cNvPr id="4" name="Shape 8"/>
          <p:cNvSpPr txBox="1">
            <a:spLocks noGrp="1"/>
          </p:cNvSpPr>
          <p:nvPr>
            <p:ph type="subTitle" idx="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a:t>Second Title</a:t>
            </a:r>
            <a:endParaRPr dirty="0"/>
          </a:p>
        </p:txBody>
      </p:sp>
      <p:sp>
        <p:nvSpPr>
          <p:cNvPr id="5"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a:t>Title</a:t>
            </a:r>
            <a:endParaRPr dirty="0"/>
          </a:p>
        </p:txBody>
      </p:sp>
    </p:spTree>
    <p:extLst>
      <p:ext uri="{BB962C8B-B14F-4D97-AF65-F5344CB8AC3E}">
        <p14:creationId xmlns:p14="http://schemas.microsoft.com/office/powerpoint/2010/main" val="6917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00025" y="1028700"/>
            <a:ext cx="874395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083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796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9944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605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8"/>
            <a:ext cx="8743950" cy="438297"/>
          </a:xfrm>
          <a:prstGeom prst="rect">
            <a:avLst/>
          </a:prstGeom>
          <a:noFill/>
          <a:ln w="9525">
            <a:noFill/>
            <a:miter lim="800000"/>
            <a:headEnd/>
            <a:tailEnd/>
          </a:ln>
        </p:spPr>
        <p:txBody>
          <a:bodyPr lIns="91440" tIns="0" numCol="1"/>
          <a:lstStyle>
            <a:lvl1pPr marL="0" indent="0">
              <a:buNone/>
              <a:defRPr sz="506">
                <a:solidFill>
                  <a:schemeClr val="tx1">
                    <a:lumMod val="75000"/>
                    <a:lumOff val="25000"/>
                  </a:schemeClr>
                </a:solidFill>
              </a:defRPr>
            </a:lvl1pPr>
            <a:lvl2pPr>
              <a:defRPr sz="760">
                <a:solidFill>
                  <a:srgbClr val="83847A"/>
                </a:solidFill>
              </a:defRPr>
            </a:lvl2pPr>
            <a:lvl3pPr>
              <a:defRPr sz="633">
                <a:solidFill>
                  <a:srgbClr val="83847A"/>
                </a:solidFill>
              </a:defRPr>
            </a:lvl3pPr>
            <a:lvl4pPr>
              <a:defRPr sz="633">
                <a:solidFill>
                  <a:srgbClr val="83847A"/>
                </a:solidFill>
              </a:defRPr>
            </a:lvl4pPr>
            <a:lvl5pPr>
              <a:defRPr sz="633">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00025" y="1028705"/>
            <a:ext cx="874395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520450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p:cNvSpPr txBox="1">
            <a:spLocks noChangeArrowheads="1"/>
          </p:cNvSpPr>
          <p:nvPr userDrawn="1"/>
        </p:nvSpPr>
        <p:spPr bwMode="auto">
          <a:xfrm>
            <a:off x="8725968" y="143168"/>
            <a:ext cx="218008" cy="215444"/>
          </a:xfrm>
          <a:prstGeom prst="rect">
            <a:avLst/>
          </a:prstGeom>
          <a:noFill/>
          <a:ln w="9525">
            <a:noFill/>
            <a:miter lim="800000"/>
            <a:headEnd/>
            <a:tailEnd/>
          </a:ln>
          <a:effectLst/>
        </p:spPr>
        <p:txBody>
          <a:bodyPr wrap="none" lIns="0" tIns="0" rIns="0" bIns="0">
            <a:spAutoFit/>
          </a:bodyPr>
          <a:lstStyle/>
          <a:p>
            <a:pPr algn="r" fontAlgn="auto">
              <a:spcBef>
                <a:spcPct val="50000"/>
              </a:spcBef>
              <a:spcAft>
                <a:spcPts val="0"/>
              </a:spcAft>
              <a:defRPr/>
            </a:pPr>
            <a:fld id="{99D903CA-8EC9-4EB0-B4F7-7D6D89967A95}" type="slidenum">
              <a:rPr lang="en-US" sz="1400" b="1" smtClean="0">
                <a:solidFill>
                  <a:srgbClr val="000000"/>
                </a:solidFill>
                <a:latin typeface="Arial"/>
                <a:ea typeface="+mn-ea"/>
              </a:rPr>
              <a:pPr algn="r" fontAlgn="auto">
                <a:spcBef>
                  <a:spcPct val="50000"/>
                </a:spcBef>
                <a:spcAft>
                  <a:spcPts val="0"/>
                </a:spcAft>
                <a:defRPr/>
              </a:pPr>
              <a:t>‹#›</a:t>
            </a:fld>
            <a:endParaRPr lang="en-US" sz="1400" b="1" dirty="0">
              <a:solidFill>
                <a:srgbClr val="000000"/>
              </a:solidFill>
              <a:latin typeface="Arial"/>
              <a:ea typeface="+mn-ea"/>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836382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4291055"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4652922" y="1028700"/>
            <a:ext cx="4291055"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5461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7" y="1028705"/>
            <a:ext cx="4289679" cy="666241"/>
          </a:xfrm>
        </p:spPr>
        <p:txBody>
          <a:bodyPr bIns="0" anchor="b"/>
          <a:lstStyle>
            <a:lvl1pPr>
              <a:defRPr sz="844">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00027" y="1743080"/>
            <a:ext cx="4291055" cy="488632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4652922" y="1743080"/>
            <a:ext cx="4291055" cy="488632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4654298" y="1028705"/>
            <a:ext cx="4289679" cy="666241"/>
          </a:xfrm>
        </p:spPr>
        <p:txBody>
          <a:bodyPr bIns="0" anchor="b"/>
          <a:lstStyle>
            <a:lvl1pPr>
              <a:defRPr sz="844">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2506318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192310" y="1028700"/>
            <a:ext cx="5751667"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9014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6109488"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00025" y="1028700"/>
            <a:ext cx="5751666"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5485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4314825" cy="266700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00027" y="3855720"/>
            <a:ext cx="4314825" cy="277368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4629152" y="1028700"/>
            <a:ext cx="4314825" cy="266700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4629152" y="3855720"/>
            <a:ext cx="4314825" cy="277368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5780663"/>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2916">
          <p15:clr>
            <a:srgbClr val="FBAE40"/>
          </p15:clr>
        </p15:guide>
        <p15:guide id="4" pos="28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18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82518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161035747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18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3672777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8"/>
            <a:ext cx="874395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904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882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514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9"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013" dirty="0">
              <a:solidFill>
                <a:srgbClr val="83847A"/>
              </a:solidFill>
            </a:endParaRPr>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2448967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8"/>
            <a:ext cx="578644" cy="86627"/>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563" smtClean="0">
                <a:solidFill>
                  <a:srgbClr val="000000"/>
                </a:solidFill>
                <a:latin typeface="Arial"/>
                <a:ea typeface="+mn-ea"/>
              </a:rPr>
              <a:pPr algn="r" fontAlgn="auto">
                <a:spcBef>
                  <a:spcPct val="50000"/>
                </a:spcBef>
                <a:spcAft>
                  <a:spcPts val="0"/>
                </a:spcAft>
                <a:defRPr/>
              </a:pPr>
              <a:t>‹#›</a:t>
            </a:fld>
            <a:endParaRPr lang="en-US" sz="563" dirty="0">
              <a:solidFill>
                <a:srgbClr val="000000"/>
              </a:solidFill>
              <a:latin typeface="Arial"/>
              <a:ea typeface="+mn-ea"/>
            </a:endParaRPr>
          </a:p>
        </p:txBody>
      </p:sp>
    </p:spTree>
    <p:extLst>
      <p:ext uri="{BB962C8B-B14F-4D97-AF65-F5344CB8AC3E}">
        <p14:creationId xmlns:p14="http://schemas.microsoft.com/office/powerpoint/2010/main" val="4196679764"/>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8"/>
            <a:ext cx="578644" cy="86627"/>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563" smtClean="0">
                <a:solidFill>
                  <a:srgbClr val="FFFFFF"/>
                </a:solidFill>
                <a:latin typeface="Arial"/>
                <a:ea typeface="+mn-ea"/>
              </a:rPr>
              <a:pPr algn="r" fontAlgn="auto">
                <a:spcBef>
                  <a:spcPct val="50000"/>
                </a:spcBef>
                <a:spcAft>
                  <a:spcPts val="0"/>
                </a:spcAft>
                <a:defRPr/>
              </a:pPr>
              <a:t>‹#›</a:t>
            </a:fld>
            <a:endParaRPr lang="en-US" sz="563" dirty="0">
              <a:solidFill>
                <a:srgbClr val="FFFFFF"/>
              </a:solidFill>
              <a:latin typeface="Arial"/>
              <a:ea typeface="+mn-ea"/>
            </a:endParaRPr>
          </a:p>
        </p:txBody>
      </p:sp>
    </p:spTree>
    <p:extLst>
      <p:ext uri="{BB962C8B-B14F-4D97-AF65-F5344CB8AC3E}">
        <p14:creationId xmlns:p14="http://schemas.microsoft.com/office/powerpoint/2010/main" val="2041113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8"/>
            <a:ext cx="578644" cy="86627"/>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563" smtClean="0">
                <a:solidFill>
                  <a:srgbClr val="FFFFFF"/>
                </a:solidFill>
                <a:latin typeface="Arial"/>
                <a:ea typeface="+mn-ea"/>
              </a:rPr>
              <a:pPr algn="r" fontAlgn="auto">
                <a:spcBef>
                  <a:spcPct val="50000"/>
                </a:spcBef>
                <a:spcAft>
                  <a:spcPts val="0"/>
                </a:spcAft>
                <a:defRPr/>
              </a:pPr>
              <a:t>‹#›</a:t>
            </a:fld>
            <a:endParaRPr lang="en-US" sz="563" dirty="0">
              <a:solidFill>
                <a:srgbClr val="FFFFFF"/>
              </a:solidFill>
              <a:latin typeface="Arial"/>
              <a:ea typeface="+mn-ea"/>
            </a:endParaRPr>
          </a:p>
        </p:txBody>
      </p:sp>
    </p:spTree>
    <p:extLst>
      <p:ext uri="{BB962C8B-B14F-4D97-AF65-F5344CB8AC3E}">
        <p14:creationId xmlns:p14="http://schemas.microsoft.com/office/powerpoint/2010/main" val="3057912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8"/>
            <a:ext cx="578644" cy="86627"/>
          </a:xfrm>
          <a:prstGeom prst="rect">
            <a:avLst/>
          </a:prstGeom>
          <a:noFill/>
          <a:ln w="9525">
            <a:noFill/>
            <a:miter lim="800000"/>
            <a:headEnd/>
            <a:tailEnd/>
          </a:ln>
          <a:effectLst/>
        </p:spPr>
        <p:txBody>
          <a:bodyPr wrap="square" tIns="0" bIns="0">
            <a:spAutoFit/>
          </a:bodyPr>
          <a:lstStyle/>
          <a:p>
            <a:pPr algn="r" fontAlgn="auto">
              <a:spcBef>
                <a:spcPct val="50000"/>
              </a:spcBef>
              <a:spcAft>
                <a:spcPts val="0"/>
              </a:spcAft>
              <a:defRPr/>
            </a:pPr>
            <a:fld id="{99D903CA-8EC9-4EB0-B4F7-7D6D89967A95}" type="slidenum">
              <a:rPr lang="en-US" sz="563" smtClean="0">
                <a:solidFill>
                  <a:srgbClr val="000000"/>
                </a:solidFill>
                <a:latin typeface="Arial"/>
                <a:ea typeface="+mn-ea"/>
              </a:rPr>
              <a:pPr algn="r" fontAlgn="auto">
                <a:spcBef>
                  <a:spcPct val="50000"/>
                </a:spcBef>
                <a:spcAft>
                  <a:spcPts val="0"/>
                </a:spcAft>
                <a:defRPr/>
              </a:pPr>
              <a:t>‹#›</a:t>
            </a:fld>
            <a:endParaRPr lang="en-US" sz="563" dirty="0">
              <a:solidFill>
                <a:srgbClr val="000000"/>
              </a:solidFill>
              <a:latin typeface="Arial"/>
              <a:ea typeface="+mn-ea"/>
            </a:endParaRPr>
          </a:p>
        </p:txBody>
      </p:sp>
    </p:spTree>
    <p:extLst>
      <p:ext uri="{BB962C8B-B14F-4D97-AF65-F5344CB8AC3E}">
        <p14:creationId xmlns:p14="http://schemas.microsoft.com/office/powerpoint/2010/main" val="3449115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6" y="0"/>
            <a:ext cx="9141292" cy="6858000"/>
          </a:xfrm>
          <a:prstGeom prst="rect">
            <a:avLst/>
          </a:prstGeom>
        </p:spPr>
      </p:pic>
      <p:sp>
        <p:nvSpPr>
          <p:cNvPr id="14" name="Title 5"/>
          <p:cNvSpPr>
            <a:spLocks noGrp="1"/>
          </p:cNvSpPr>
          <p:nvPr>
            <p:ph type="title"/>
          </p:nvPr>
        </p:nvSpPr>
        <p:spPr>
          <a:xfrm>
            <a:off x="200027" y="265877"/>
            <a:ext cx="4371975"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665036" y="265876"/>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4665036" y="3528396"/>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00025" y="2059389"/>
            <a:ext cx="436245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1091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8" y="260936"/>
            <a:ext cx="436595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4759997"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6457952"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00028" y="2058988"/>
            <a:ext cx="4356497"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385571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239969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9141291" cy="6858000"/>
          </a:xfrm>
          <a:prstGeom prst="rect">
            <a:avLst/>
          </a:prstGeom>
        </p:spPr>
      </p:pic>
      <p:sp>
        <p:nvSpPr>
          <p:cNvPr id="3" name="Text Placeholder 2"/>
          <p:cNvSpPr>
            <a:spLocks noGrp="1"/>
          </p:cNvSpPr>
          <p:nvPr>
            <p:ph type="body" sz="quarter" idx="19"/>
          </p:nvPr>
        </p:nvSpPr>
        <p:spPr>
          <a:xfrm>
            <a:off x="285751" y="2059392"/>
            <a:ext cx="3650456"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285750" y="265877"/>
            <a:ext cx="3650146"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665220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6" y="0"/>
            <a:ext cx="9141292" cy="6858000"/>
          </a:xfrm>
          <a:prstGeom prst="rect">
            <a:avLst/>
          </a:prstGeom>
        </p:spPr>
      </p:pic>
      <p:sp>
        <p:nvSpPr>
          <p:cNvPr id="16" name="TextBox 15"/>
          <p:cNvSpPr txBox="1"/>
          <p:nvPr userDrawn="1"/>
        </p:nvSpPr>
        <p:spPr>
          <a:xfrm>
            <a:off x="200027" y="5217496"/>
            <a:ext cx="3252829" cy="163122"/>
          </a:xfrm>
          <a:prstGeom prst="rect">
            <a:avLst/>
          </a:prstGeom>
          <a:noFill/>
        </p:spPr>
        <p:txBody>
          <a:bodyPr wrap="square" lIns="51435" tIns="0">
            <a:spAutoFit/>
          </a:bodyPr>
          <a:lstStyle/>
          <a:p>
            <a:pPr fontAlgn="auto">
              <a:spcBef>
                <a:spcPts val="0"/>
              </a:spcBef>
              <a:spcAft>
                <a:spcPts val="0"/>
              </a:spcAft>
            </a:pPr>
            <a:r>
              <a:rPr lang="en-US" altLang="en-US" sz="380" i="1" dirty="0">
                <a:solidFill>
                  <a:srgbClr val="000000"/>
                </a:solidFill>
                <a:latin typeface="Arial"/>
                <a:ea typeface="+mn-ea"/>
              </a:rPr>
              <a:t>“</a:t>
            </a:r>
            <a:r>
              <a:rPr lang="en-US" sz="380" i="1" dirty="0">
                <a:solidFill>
                  <a:srgbClr val="000000"/>
                </a:solidFill>
                <a:latin typeface="Arial"/>
                <a:ea typeface="+mn-ea"/>
              </a:rPr>
              <a:t>The views, opinions and findings contained in this report are those of the authors(s) and should not be construed as an official Department of the Army position, policy or decision, unless so designated by other official documentation.</a:t>
            </a:r>
            <a:r>
              <a:rPr lang="en-US" altLang="en-US" sz="380" i="1" dirty="0">
                <a:solidFill>
                  <a:srgbClr val="000000"/>
                </a:solidFill>
                <a:latin typeface="Arial"/>
                <a:ea typeface="+mn-ea"/>
              </a:rPr>
              <a:t>”</a:t>
            </a:r>
            <a:endParaRPr lang="en-US" sz="380" i="1" dirty="0">
              <a:solidFill>
                <a:srgbClr val="000000"/>
              </a:solidFill>
              <a:latin typeface="Arial"/>
              <a:ea typeface="+mn-ea"/>
            </a:endParaRPr>
          </a:p>
        </p:txBody>
      </p:sp>
      <p:sp>
        <p:nvSpPr>
          <p:cNvPr id="18" name="Picture Placeholder 16"/>
          <p:cNvSpPr>
            <a:spLocks noGrp="1" noChangeAspect="1"/>
          </p:cNvSpPr>
          <p:nvPr>
            <p:ph type="pic" sz="quarter" idx="13"/>
          </p:nvPr>
        </p:nvSpPr>
        <p:spPr>
          <a:xfrm>
            <a:off x="6375345" y="388089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6375345" y="1227143"/>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3544545" y="1227143"/>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00025" y="246495"/>
            <a:ext cx="874395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00027" y="1227143"/>
            <a:ext cx="3252829"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406996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3593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118">
                <a:solidFill>
                  <a:schemeClr val="tx1">
                    <a:lumMod val="75000"/>
                    <a:lumOff val="25000"/>
                  </a:schemeClr>
                </a:solidFill>
              </a:defRPr>
            </a:lvl1pPr>
            <a:lvl2pPr>
              <a:defRPr sz="2118">
                <a:solidFill>
                  <a:schemeClr val="tx1">
                    <a:lumMod val="75000"/>
                    <a:lumOff val="25000"/>
                  </a:schemeClr>
                </a:solidFill>
              </a:defRPr>
            </a:lvl2pPr>
            <a:lvl3pPr>
              <a:defRPr sz="1765">
                <a:solidFill>
                  <a:schemeClr val="tx1">
                    <a:lumMod val="75000"/>
                    <a:lumOff val="25000"/>
                  </a:schemeClr>
                </a:solidFill>
              </a:defRPr>
            </a:lvl3pPr>
            <a:lvl4pPr>
              <a:defRPr sz="1765">
                <a:solidFill>
                  <a:schemeClr val="tx1">
                    <a:lumMod val="75000"/>
                    <a:lumOff val="25000"/>
                  </a:schemeClr>
                </a:solidFill>
              </a:defRPr>
            </a:lvl4pPr>
            <a:lvl5pPr>
              <a:defRPr sz="176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76919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118">
                <a:solidFill>
                  <a:schemeClr val="tx1">
                    <a:lumMod val="75000"/>
                    <a:lumOff val="25000"/>
                  </a:schemeClr>
                </a:solidFill>
              </a:defRPr>
            </a:lvl1pPr>
            <a:lvl2pPr>
              <a:defRPr sz="2118">
                <a:solidFill>
                  <a:schemeClr val="tx1">
                    <a:lumMod val="75000"/>
                    <a:lumOff val="25000"/>
                  </a:schemeClr>
                </a:solidFill>
              </a:defRPr>
            </a:lvl2pPr>
            <a:lvl3pPr>
              <a:defRPr sz="1765">
                <a:solidFill>
                  <a:schemeClr val="tx1">
                    <a:lumMod val="75000"/>
                    <a:lumOff val="25000"/>
                  </a:schemeClr>
                </a:solidFill>
              </a:defRPr>
            </a:lvl3pPr>
            <a:lvl4pPr>
              <a:defRPr sz="1765">
                <a:solidFill>
                  <a:schemeClr val="tx1">
                    <a:lumMod val="75000"/>
                    <a:lumOff val="25000"/>
                  </a:schemeClr>
                </a:solidFill>
              </a:defRPr>
            </a:lvl4pPr>
            <a:lvl5pPr>
              <a:defRPr sz="176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911119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118">
                <a:solidFill>
                  <a:schemeClr val="tx1">
                    <a:lumMod val="75000"/>
                    <a:lumOff val="25000"/>
                  </a:schemeClr>
                </a:solidFill>
              </a:defRPr>
            </a:lvl1pPr>
            <a:lvl2pPr>
              <a:defRPr sz="2118">
                <a:solidFill>
                  <a:schemeClr val="tx1">
                    <a:lumMod val="75000"/>
                    <a:lumOff val="25000"/>
                  </a:schemeClr>
                </a:solidFill>
              </a:defRPr>
            </a:lvl2pPr>
            <a:lvl3pPr>
              <a:defRPr sz="1765">
                <a:solidFill>
                  <a:schemeClr val="tx1">
                    <a:lumMod val="75000"/>
                    <a:lumOff val="25000"/>
                  </a:schemeClr>
                </a:solidFill>
              </a:defRPr>
            </a:lvl3pPr>
            <a:lvl4pPr>
              <a:defRPr sz="1765">
                <a:solidFill>
                  <a:schemeClr val="tx1">
                    <a:lumMod val="75000"/>
                    <a:lumOff val="25000"/>
                  </a:schemeClr>
                </a:solidFill>
              </a:defRPr>
            </a:lvl4pPr>
            <a:lvl5pPr>
              <a:defRPr sz="176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258319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118">
                <a:solidFill>
                  <a:schemeClr val="tx1">
                    <a:lumMod val="75000"/>
                    <a:lumOff val="25000"/>
                  </a:schemeClr>
                </a:solidFill>
              </a:defRPr>
            </a:lvl1pPr>
            <a:lvl2pPr>
              <a:defRPr sz="2118">
                <a:solidFill>
                  <a:schemeClr val="tx1">
                    <a:lumMod val="75000"/>
                    <a:lumOff val="25000"/>
                  </a:schemeClr>
                </a:solidFill>
              </a:defRPr>
            </a:lvl2pPr>
            <a:lvl3pPr>
              <a:defRPr sz="1765">
                <a:solidFill>
                  <a:schemeClr val="tx1">
                    <a:lumMod val="75000"/>
                    <a:lumOff val="25000"/>
                  </a:schemeClr>
                </a:solidFill>
              </a:defRPr>
            </a:lvl3pPr>
            <a:lvl4pPr>
              <a:defRPr sz="1765">
                <a:solidFill>
                  <a:schemeClr val="tx1">
                    <a:lumMod val="75000"/>
                    <a:lumOff val="25000"/>
                  </a:schemeClr>
                </a:solidFill>
              </a:defRPr>
            </a:lvl4pPr>
            <a:lvl5pPr>
              <a:defRPr sz="176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861677591"/>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118">
                <a:solidFill>
                  <a:schemeClr val="tx1">
                    <a:lumMod val="75000"/>
                    <a:lumOff val="25000"/>
                  </a:schemeClr>
                </a:solidFill>
              </a:defRPr>
            </a:lvl1pPr>
            <a:lvl2pPr>
              <a:defRPr sz="2118">
                <a:solidFill>
                  <a:schemeClr val="tx1">
                    <a:lumMod val="75000"/>
                    <a:lumOff val="25000"/>
                  </a:schemeClr>
                </a:solidFill>
              </a:defRPr>
            </a:lvl2pPr>
            <a:lvl3pPr>
              <a:defRPr sz="1765">
                <a:solidFill>
                  <a:schemeClr val="tx1">
                    <a:lumMod val="75000"/>
                    <a:lumOff val="25000"/>
                  </a:schemeClr>
                </a:solidFill>
              </a:defRPr>
            </a:lvl3pPr>
            <a:lvl4pPr>
              <a:defRPr sz="1765">
                <a:solidFill>
                  <a:schemeClr val="tx1">
                    <a:lumMod val="75000"/>
                    <a:lumOff val="25000"/>
                  </a:schemeClr>
                </a:solidFill>
              </a:defRPr>
            </a:lvl4pPr>
            <a:lvl5pPr>
              <a:defRPr sz="176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662785101"/>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118">
                <a:solidFill>
                  <a:schemeClr val="tx1">
                    <a:lumMod val="75000"/>
                    <a:lumOff val="25000"/>
                  </a:schemeClr>
                </a:solidFill>
              </a:defRPr>
            </a:lvl1pPr>
            <a:lvl2pPr>
              <a:defRPr sz="2118">
                <a:solidFill>
                  <a:schemeClr val="tx1">
                    <a:lumMod val="75000"/>
                    <a:lumOff val="25000"/>
                  </a:schemeClr>
                </a:solidFill>
              </a:defRPr>
            </a:lvl2pPr>
            <a:lvl3pPr>
              <a:defRPr sz="1765">
                <a:solidFill>
                  <a:schemeClr val="tx1">
                    <a:lumMod val="75000"/>
                    <a:lumOff val="25000"/>
                  </a:schemeClr>
                </a:solidFill>
              </a:defRPr>
            </a:lvl3pPr>
            <a:lvl4pPr>
              <a:defRPr sz="1765">
                <a:solidFill>
                  <a:schemeClr val="tx1">
                    <a:lumMod val="75000"/>
                    <a:lumOff val="25000"/>
                  </a:schemeClr>
                </a:solidFill>
              </a:defRPr>
            </a:lvl4pPr>
            <a:lvl5pPr>
              <a:defRPr sz="176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265903673"/>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3342659469"/>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1" y="5834379"/>
            <a:ext cx="6353175" cy="328296"/>
          </a:xfrm>
          <a:prstGeom prst="rect">
            <a:avLst/>
          </a:prstGeom>
          <a:noFill/>
          <a:ln w="9525">
            <a:noFill/>
            <a:miter lim="800000"/>
            <a:headEnd/>
            <a:tailEnd/>
          </a:ln>
        </p:spPr>
        <p:txBody>
          <a:bodyPr lIns="91440" tIns="0" numCol="1"/>
          <a:lstStyle>
            <a:lvl1pPr marL="0" indent="0">
              <a:buNone/>
              <a:defRPr sz="1412">
                <a:solidFill>
                  <a:schemeClr val="tx1">
                    <a:lumMod val="75000"/>
                    <a:lumOff val="25000"/>
                  </a:schemeClr>
                </a:solidFill>
              </a:defRPr>
            </a:lvl1pPr>
            <a:lvl2pPr>
              <a:defRPr sz="2118">
                <a:solidFill>
                  <a:srgbClr val="83847A"/>
                </a:solidFill>
              </a:defRPr>
            </a:lvl2pPr>
            <a:lvl3pPr>
              <a:defRPr sz="1765">
                <a:solidFill>
                  <a:srgbClr val="83847A"/>
                </a:solidFill>
              </a:defRPr>
            </a:lvl3pPr>
            <a:lvl4pPr>
              <a:defRPr sz="1765">
                <a:solidFill>
                  <a:srgbClr val="83847A"/>
                </a:solidFill>
              </a:defRPr>
            </a:lvl4pPr>
            <a:lvl5pPr>
              <a:defRPr sz="1765">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1439287635"/>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1"/>
            <a:ext cx="4114800" cy="471805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1"/>
            <a:ext cx="4114800" cy="471805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srgbClr val="000000">
                    <a:tint val="75000"/>
                  </a:srgbClr>
                </a:solidFill>
              </a:rPr>
              <a:t>File Name</a:t>
            </a:r>
          </a:p>
        </p:txBody>
      </p:sp>
    </p:spTree>
    <p:extLst>
      <p:ext uri="{BB962C8B-B14F-4D97-AF65-F5344CB8AC3E}">
        <p14:creationId xmlns:p14="http://schemas.microsoft.com/office/powerpoint/2010/main" val="301603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588">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2"/>
            <a:ext cx="4114800" cy="666241"/>
          </a:xfrm>
        </p:spPr>
        <p:txBody>
          <a:bodyPr bIns="0" anchor="b"/>
          <a:lstStyle>
            <a:lvl1pPr>
              <a:defRPr sz="1588">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srgbClr val="000000">
                    <a:tint val="75000"/>
                  </a:srgbClr>
                </a:solidFill>
              </a:rPr>
              <a:t>File Name</a:t>
            </a:r>
          </a:p>
        </p:txBody>
      </p:sp>
    </p:spTree>
    <p:extLst>
      <p:ext uri="{BB962C8B-B14F-4D97-AF65-F5344CB8AC3E}">
        <p14:creationId xmlns:p14="http://schemas.microsoft.com/office/powerpoint/2010/main" val="742017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1" y="1225551"/>
            <a:ext cx="2695575" cy="471805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1225551"/>
            <a:ext cx="5591175" cy="471805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srgbClr val="000000">
                    <a:tint val="75000"/>
                  </a:srgbClr>
                </a:solidFill>
              </a:rPr>
              <a:t>File Name</a:t>
            </a:r>
          </a:p>
        </p:txBody>
      </p:sp>
    </p:spTree>
    <p:extLst>
      <p:ext uri="{BB962C8B-B14F-4D97-AF65-F5344CB8AC3E}">
        <p14:creationId xmlns:p14="http://schemas.microsoft.com/office/powerpoint/2010/main" val="3853132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1"/>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650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588">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6"/>
            <a:ext cx="4114800" cy="666241"/>
          </a:xfrm>
        </p:spPr>
        <p:txBody>
          <a:bodyPr bIns="0" anchor="b"/>
          <a:lstStyle>
            <a:lvl1pPr>
              <a:defRPr sz="1588">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396148"/>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6"/>
            <a:ext cx="4114800" cy="4981575"/>
          </a:xfrm>
        </p:spPr>
        <p:txBody>
          <a:bodyPr tIns="0"/>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6"/>
            <a:ext cx="4114800" cy="4981575"/>
          </a:xfrm>
        </p:spPr>
        <p:txBody>
          <a:bodyPr tIns="0"/>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3174102"/>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1" y="942976"/>
            <a:ext cx="2695575" cy="5000625"/>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6" y="942976"/>
            <a:ext cx="5591175" cy="5000625"/>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328119"/>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412">
                <a:solidFill>
                  <a:schemeClr val="tx1">
                    <a:lumMod val="75000"/>
                    <a:lumOff val="25000"/>
                  </a:schemeClr>
                </a:solidFill>
              </a:defRPr>
            </a:lvl1pPr>
            <a:lvl2pPr>
              <a:defRPr sz="1412">
                <a:solidFill>
                  <a:schemeClr val="tx1">
                    <a:lumMod val="75000"/>
                    <a:lumOff val="25000"/>
                  </a:schemeClr>
                </a:solidFill>
              </a:defRPr>
            </a:lvl2pPr>
            <a:lvl3pPr>
              <a:defRPr sz="1412">
                <a:solidFill>
                  <a:schemeClr val="tx1">
                    <a:lumMod val="75000"/>
                    <a:lumOff val="25000"/>
                  </a:schemeClr>
                </a:solidFill>
              </a:defRPr>
            </a:lvl3pPr>
            <a:lvl4pPr>
              <a:defRPr sz="1412">
                <a:solidFill>
                  <a:schemeClr val="tx1">
                    <a:lumMod val="75000"/>
                    <a:lumOff val="25000"/>
                  </a:schemeClr>
                </a:solidFill>
              </a:defRPr>
            </a:lvl4pPr>
            <a:lvl5pPr>
              <a:defRPr sz="1412">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6"/>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003919"/>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177"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85551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File Name</a:t>
            </a:r>
          </a:p>
        </p:txBody>
      </p:sp>
      <p:sp>
        <p:nvSpPr>
          <p:cNvPr id="6" name="Slide Number Placeholder 5"/>
          <p:cNvSpPr>
            <a:spLocks noGrp="1"/>
          </p:cNvSpPr>
          <p:nvPr>
            <p:ph type="sldNum" sz="quarter" idx="12"/>
          </p:nvPr>
        </p:nvSpPr>
        <p:spPr/>
        <p:txBody>
          <a:bodyPr/>
          <a:lstStyle/>
          <a:p>
            <a:fld id="{3A8F92E6-71FD-4724-855B-5E76D130F3E1}" type="slidenum">
              <a:rPr lang="en-US" smtClean="0"/>
              <a:t>‹#›</a:t>
            </a:fld>
            <a:endParaRPr lang="en-US"/>
          </a:p>
        </p:txBody>
      </p:sp>
    </p:spTree>
    <p:extLst>
      <p:ext uri="{BB962C8B-B14F-4D97-AF65-F5344CB8AC3E}">
        <p14:creationId xmlns:p14="http://schemas.microsoft.com/office/powerpoint/2010/main" val="3176337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177"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34107247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2825909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489240987"/>
      </p:ext>
    </p:extLst>
  </p:cSld>
  <p:clrMapOvr>
    <a:masterClrMapping/>
  </p:clrMapOvr>
  <p:extLst>
    <p:ext uri="{DCECCB84-F9BA-43D5-87BE-67443E8EF086}">
      <p15:sldGuideLst xmlns:p15="http://schemas.microsoft.com/office/powerpoint/2012/main">
        <p15:guide id="1" orient="horz" pos="673">
          <p15:clr>
            <a:srgbClr val="FBAE40"/>
          </p15:clr>
        </p15:guide>
        <p15:guide id="2" orient="horz" pos="58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35671414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solidFill>
                  <a:srgbClr val="83847A"/>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778724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solidFill>
                  <a:srgbClr val="FFFFFF">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2959244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solidFill>
                  <a:srgbClr val="000000">
                    <a:tint val="75000"/>
                  </a:srgbClr>
                </a:solidFill>
              </a:rPr>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538209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17"/>
        <p:cNvGrpSpPr/>
        <p:nvPr/>
      </p:nvGrpSpPr>
      <p:grpSpPr>
        <a:xfrm>
          <a:off x="0" y="0"/>
          <a:ext cx="0" cy="0"/>
          <a:chOff x="0" y="0"/>
          <a:chExt cx="0" cy="0"/>
        </a:xfrm>
      </p:grpSpPr>
      <p:sp>
        <p:nvSpPr>
          <p:cNvPr id="4" name="Shape 8"/>
          <p:cNvSpPr txBox="1">
            <a:spLocks noGrp="1"/>
          </p:cNvSpPr>
          <p:nvPr>
            <p:ph type="subTitle" idx="1" hasCustomPrompt="1"/>
          </p:nvPr>
        </p:nvSpPr>
        <p:spPr>
          <a:xfrm>
            <a:off x="1066800" y="609600"/>
            <a:ext cx="7010400" cy="381000"/>
          </a:xfrm>
          <a:prstGeom prst="rect">
            <a:avLst/>
          </a:prstGeom>
          <a:noFill/>
          <a:ln>
            <a:noFill/>
          </a:ln>
        </p:spPr>
        <p:txBody>
          <a:bodyPr lIns="91425" tIns="91425" rIns="91425" bIns="91425" anchor="ctr" anchorCtr="0"/>
          <a:lstStyle>
            <a:lvl1pPr marL="0" indent="168097" algn="ctr" rtl="0">
              <a:lnSpc>
                <a:spcPct val="100000"/>
              </a:lnSpc>
              <a:spcBef>
                <a:spcPts val="0"/>
              </a:spcBef>
              <a:spcAft>
                <a:spcPts val="0"/>
              </a:spcAft>
              <a:buClr>
                <a:schemeClr val="dk2"/>
              </a:buClr>
              <a:buSzPct val="100000"/>
              <a:buFont typeface="Arial"/>
              <a:buNone/>
              <a:defRPr sz="2471"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2pPr>
            <a:lvl3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3pPr>
            <a:lvl4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4pPr>
            <a:lvl5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5pPr>
            <a:lvl6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6pPr>
            <a:lvl7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7pPr>
            <a:lvl8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8pPr>
            <a:lvl9pPr marL="0" indent="168097" algn="ctr" rtl="0">
              <a:lnSpc>
                <a:spcPct val="100000"/>
              </a:lnSpc>
              <a:spcBef>
                <a:spcPts val="0"/>
              </a:spcBef>
              <a:spcAft>
                <a:spcPts val="0"/>
              </a:spcAft>
              <a:buClr>
                <a:schemeClr val="dk2"/>
              </a:buClr>
              <a:buSzPct val="100000"/>
              <a:buFont typeface="Arial"/>
              <a:buNone/>
              <a:defRPr sz="2647" b="0" i="0" u="none" strike="noStrike" cap="none" baseline="0">
                <a:solidFill>
                  <a:schemeClr val="dk2"/>
                </a:solidFill>
                <a:latin typeface="Arial"/>
                <a:ea typeface="Arial"/>
                <a:cs typeface="Arial"/>
                <a:sym typeface="Arial"/>
              </a:defRPr>
            </a:lvl9pPr>
          </a:lstStyle>
          <a:p>
            <a:r>
              <a:rPr lang="en-US" dirty="0"/>
              <a:t>Second Title</a:t>
            </a:r>
            <a:endParaRPr dirty="0"/>
          </a:p>
        </p:txBody>
      </p:sp>
      <p:sp>
        <p:nvSpPr>
          <p:cNvPr id="5"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268956" algn="ctr" rtl="0">
              <a:spcBef>
                <a:spcPts val="0"/>
              </a:spcBef>
              <a:buClr>
                <a:schemeClr val="dk1"/>
              </a:buClr>
              <a:buSzPct val="100000"/>
              <a:buFont typeface="Arial"/>
              <a:buNone/>
              <a:defRPr sz="3177"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2pPr>
            <a:lvl3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3pPr>
            <a:lvl4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4pPr>
            <a:lvl5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5pPr>
            <a:lvl6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6pPr>
            <a:lvl7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7pPr>
            <a:lvl8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8pPr>
            <a:lvl9pPr marL="0" indent="268956" algn="ctr" rtl="0">
              <a:spcBef>
                <a:spcPts val="0"/>
              </a:spcBef>
              <a:buClr>
                <a:schemeClr val="dk1"/>
              </a:buClr>
              <a:buSzPct val="100000"/>
              <a:buFont typeface="Arial"/>
              <a:buNone/>
              <a:defRPr sz="4236" b="1" i="0" u="none" strike="noStrike" cap="none" baseline="0">
                <a:solidFill>
                  <a:schemeClr val="dk1"/>
                </a:solidFill>
                <a:latin typeface="Arial"/>
                <a:ea typeface="Arial"/>
                <a:cs typeface="Arial"/>
                <a:sym typeface="Arial"/>
              </a:defRPr>
            </a:lvl9pPr>
          </a:lstStyle>
          <a:p>
            <a:r>
              <a:rPr lang="en-US" dirty="0"/>
              <a:t>Title</a:t>
            </a:r>
            <a:endParaRPr dirty="0"/>
          </a:p>
        </p:txBody>
      </p:sp>
    </p:spTree>
    <p:extLst>
      <p:ext uri="{BB962C8B-B14F-4D97-AF65-F5344CB8AC3E}">
        <p14:creationId xmlns:p14="http://schemas.microsoft.com/office/powerpoint/2010/main" val="32015259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sz="1800"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91757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013">
                <a:solidFill>
                  <a:schemeClr val="tx1">
                    <a:lumMod val="75000"/>
                    <a:lumOff val="25000"/>
                  </a:schemeClr>
                </a:solidFill>
              </a:defRPr>
            </a:lvl1pPr>
            <a:lvl2pPr>
              <a:defRPr sz="1013">
                <a:solidFill>
                  <a:schemeClr val="tx1">
                    <a:lumMod val="75000"/>
                    <a:lumOff val="25000"/>
                  </a:schemeClr>
                </a:solidFill>
              </a:defRPr>
            </a:lvl2pPr>
            <a:lvl3pPr>
              <a:defRPr sz="844">
                <a:solidFill>
                  <a:schemeClr val="tx1">
                    <a:lumMod val="75000"/>
                    <a:lumOff val="25000"/>
                  </a:schemeClr>
                </a:solidFill>
              </a:defRPr>
            </a:lvl3pPr>
            <a:lvl4pPr>
              <a:defRPr sz="844">
                <a:solidFill>
                  <a:schemeClr val="tx1">
                    <a:lumMod val="75000"/>
                    <a:lumOff val="25000"/>
                  </a:schemeClr>
                </a:solidFill>
              </a:defRPr>
            </a:lvl4pPr>
            <a:lvl5pPr>
              <a:defRPr sz="844">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rPr>
              <a:t>File Name</a:t>
            </a:r>
            <a:endParaRPr lang="en-US" dirty="0">
              <a:solidFill>
                <a:srgbClr val="000000">
                  <a:lumMod val="75000"/>
                  <a:lumOff val="25000"/>
                </a:srgbClr>
              </a:solidFill>
            </a:endParaRP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72803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image" Target="../media/image10.png"/><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image" Target="../media/image2.png"/><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image" Target="../media/image9.pn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theme" Target="../theme/theme1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8" Type="http://schemas.openxmlformats.org/officeDocument/2006/relationships/slideLayout" Target="../slideLayouts/slideLayout162.xml"/><Relationship Id="rId3"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4.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8.tif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image" Target="../media/image9.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image" Target="../media/image2.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heme" Target="../theme/theme5.xml"/><Relationship Id="rId30"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image" Target="../media/image1.png"/><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image" Target="../media/image8.tiff"/><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image" Target="../media/image2.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image" Target="../media/image14.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image" Target="../media/image16.tiff"/><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heme" Target="../theme/theme7.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image" Target="../media/image15.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8.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17.jpe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heme" Target="../theme/theme9.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dirty="0"/>
              <a:t>Click to edit Master title style</a:t>
            </a:r>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6"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pic>
        <p:nvPicPr>
          <p:cNvPr id="5" name="Picture 4"/>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214313" y="256443"/>
            <a:ext cx="372157" cy="653036"/>
          </a:xfrm>
          <a:prstGeom prst="rect">
            <a:avLst/>
          </a:prstGeom>
        </p:spPr>
      </p:pic>
      <p:sp>
        <p:nvSpPr>
          <p:cNvPr id="4099" name="Title Placeholder 1"/>
          <p:cNvSpPr>
            <a:spLocks noGrp="1"/>
          </p:cNvSpPr>
          <p:nvPr>
            <p:ph type="title"/>
          </p:nvPr>
        </p:nvSpPr>
        <p:spPr bwMode="auto">
          <a:xfrm>
            <a:off x="716145" y="128982"/>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8"/>
          <a:srcRect/>
          <a:stretch>
            <a:fillRect/>
          </a:stretch>
        </p:blipFill>
        <p:spPr bwMode="auto">
          <a:xfrm>
            <a:off x="4559300" y="3416310"/>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1" y="143168"/>
            <a:ext cx="578644" cy="161583"/>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50" b="1" baseline="0" smtClean="0"/>
              <a:pPr algn="r">
                <a:spcBef>
                  <a:spcPct val="50000"/>
                </a:spcBef>
                <a:defRPr/>
              </a:pPr>
              <a:t>‹#›</a:t>
            </a:fld>
            <a:endParaRPr lang="en-US" sz="1050" b="1" baseline="0" dirty="0"/>
          </a:p>
        </p:txBody>
      </p:sp>
      <p:pic>
        <p:nvPicPr>
          <p:cNvPr id="3" name="Picture 2"/>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8449906" y="334037"/>
            <a:ext cx="545689" cy="497851"/>
          </a:xfrm>
          <a:prstGeom prst="rect">
            <a:avLst/>
          </a:prstGeom>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Tree>
    <p:extLst>
      <p:ext uri="{BB962C8B-B14F-4D97-AF65-F5344CB8AC3E}">
        <p14:creationId xmlns:p14="http://schemas.microsoft.com/office/powerpoint/2010/main" val="737348537"/>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 id="2147484689" r:id="rId13"/>
    <p:sldLayoutId id="2147484690" r:id="rId14"/>
    <p:sldLayoutId id="2147484691" r:id="rId15"/>
    <p:sldLayoutId id="2147484692" r:id="rId16"/>
    <p:sldLayoutId id="2147484693" r:id="rId17"/>
    <p:sldLayoutId id="2147484694" r:id="rId18"/>
    <p:sldLayoutId id="2147484695" r:id="rId19"/>
    <p:sldLayoutId id="2147484696" r:id="rId20"/>
    <p:sldLayoutId id="2147484697" r:id="rId21"/>
    <p:sldLayoutId id="2147484698" r:id="rId22"/>
    <p:sldLayoutId id="2147484699" r:id="rId23"/>
    <p:sldLayoutId id="2147484700" r:id="rId24"/>
    <p:sldLayoutId id="2147484701" r:id="rId25"/>
    <p:sldLayoutId id="2147484702" r:id="rId26"/>
    <p:sldLayoutId id="2147484703" r:id="rId27"/>
    <p:sldLayoutId id="2147484704" r:id="rId28"/>
    <p:sldLayoutId id="2147484705" r:id="rId29"/>
    <p:sldLayoutId id="2147484706" r:id="rId30"/>
    <p:sldLayoutId id="2147484707" r:id="rId31"/>
    <p:sldLayoutId id="2147484708" r:id="rId32"/>
    <p:sldLayoutId id="2147484709" r:id="rId33"/>
    <p:sldLayoutId id="2147484710" r:id="rId34"/>
    <p:sldLayoutId id="2147484711" r:id="rId35"/>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File Name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F92E6-71FD-4724-855B-5E76D130F3E1}" type="slidenum">
              <a:rPr lang="en-US" smtClean="0"/>
              <a:t>‹#›</a:t>
            </a:fld>
            <a:endParaRPr lang="en-US"/>
          </a:p>
        </p:txBody>
      </p:sp>
    </p:spTree>
    <p:extLst>
      <p:ext uri="{BB962C8B-B14F-4D97-AF65-F5344CB8AC3E}">
        <p14:creationId xmlns:p14="http://schemas.microsoft.com/office/powerpoint/2010/main" val="2154785357"/>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4" name="Shape 108"/>
          <p:cNvSpPr/>
          <p:nvPr/>
        </p:nvSpPr>
        <p:spPr>
          <a:xfrm>
            <a:off x="-90432" y="-112295"/>
            <a:ext cx="9535867" cy="1459770"/>
          </a:xfrm>
          <a:prstGeom prst="rect">
            <a:avLst/>
          </a:prstGeom>
          <a:blipFill>
            <a:blip r:embed="rId7"/>
            <a:stretch>
              <a:fillRect/>
            </a:stretch>
          </a:blipFill>
          <a:ln>
            <a:noFill/>
          </a:ln>
        </p:spPr>
      </p:sp>
      <p:sp>
        <p:nvSpPr>
          <p:cNvPr id="8" name="Rectangle 7"/>
          <p:cNvSpPr/>
          <p:nvPr/>
        </p:nvSpPr>
        <p:spPr>
          <a:xfrm>
            <a:off x="0" y="6400800"/>
            <a:ext cx="9144000" cy="457200"/>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kern="0">
              <a:solidFill>
                <a:srgbClr val="000000"/>
              </a:solidFill>
              <a:sym typeface="Arial"/>
              <a:rtl val="0"/>
            </a:endParaRPr>
          </a:p>
        </p:txBody>
      </p:sp>
      <p:sp>
        <p:nvSpPr>
          <p:cNvPr id="9" name="Text Box 8"/>
          <p:cNvSpPr txBox="1">
            <a:spLocks noChangeArrowheads="1"/>
          </p:cNvSpPr>
          <p:nvPr>
            <p:custDataLst>
              <p:tags r:id="rId6"/>
            </p:custDataLst>
          </p:nvPr>
        </p:nvSpPr>
        <p:spPr bwMode="auto">
          <a:xfrm>
            <a:off x="2971800" y="6444754"/>
            <a:ext cx="4876800" cy="400110"/>
          </a:xfrm>
          <a:prstGeom prst="rect">
            <a:avLst/>
          </a:prstGeom>
          <a:noFill/>
          <a:ln w="9525">
            <a:noFill/>
            <a:miter lim="800000"/>
            <a:headEnd/>
            <a:tailEnd/>
          </a:ln>
          <a:effectLst/>
        </p:spPr>
        <p:txBody>
          <a:bodyPr wrap="square">
            <a:spAutoFit/>
          </a:bodyPr>
          <a:lstStyle/>
          <a:p>
            <a:r>
              <a:rPr lang="en-US" sz="2000" b="1" i="1" kern="0" dirty="0">
                <a:solidFill>
                  <a:srgbClr val="FFFFFF"/>
                </a:solidFill>
                <a:effectLst>
                  <a:outerShdw blurRad="38100" dist="38100" dir="2700000" algn="tl">
                    <a:srgbClr val="000000">
                      <a:alpha val="43137"/>
                    </a:srgbClr>
                  </a:outerShdw>
                </a:effectLst>
                <a:cs typeface="Arial"/>
                <a:sym typeface="Arial"/>
                <a:rtl val="0"/>
              </a:rPr>
              <a:t>Building a Weather-Ready Nation</a:t>
            </a:r>
            <a:endParaRPr lang="en-US" sz="2800" b="1" i="1" kern="0" dirty="0">
              <a:solidFill>
                <a:srgbClr val="FFFFFF"/>
              </a:solidFill>
              <a:effectLst>
                <a:outerShdw blurRad="38100" dist="38100" dir="2700000" algn="tl">
                  <a:srgbClr val="000000">
                    <a:alpha val="43137"/>
                  </a:srgbClr>
                </a:outerShdw>
              </a:effectLst>
              <a:cs typeface="Arial"/>
              <a:sym typeface="Arial"/>
              <a:rtl val="0"/>
            </a:endParaRPr>
          </a:p>
        </p:txBody>
      </p:sp>
      <p:pic>
        <p:nvPicPr>
          <p:cNvPr id="10" name="Picture 9" descr="WRN.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05000" y="6475660"/>
            <a:ext cx="990600" cy="323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489357"/>
      </p:ext>
    </p:extLst>
  </p:cSld>
  <p:clrMap bg1="lt1" tx1="dk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Lst>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8"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fontAlgn="auto">
              <a:spcBef>
                <a:spcPts val="0"/>
              </a:spcBef>
              <a:spcAft>
                <a:spcPts val="0"/>
              </a:spcAft>
            </a:pPr>
            <a:endParaRPr lang="en-US" sz="506" dirty="0">
              <a:solidFill>
                <a:srgbClr val="83847A"/>
              </a:solidFill>
            </a:endParaRPr>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4559300" y="3416314"/>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725968" y="143168"/>
            <a:ext cx="218008" cy="215444"/>
          </a:xfrm>
          <a:prstGeom prst="rect">
            <a:avLst/>
          </a:prstGeom>
          <a:noFill/>
          <a:ln w="9525">
            <a:noFill/>
            <a:miter lim="800000"/>
            <a:headEnd/>
            <a:tailEnd/>
          </a:ln>
          <a:effectLst/>
        </p:spPr>
        <p:txBody>
          <a:bodyPr wrap="none" lIns="0" tIns="0" rIns="0" bIns="0">
            <a:spAutoFit/>
          </a:bodyPr>
          <a:lstStyle/>
          <a:p>
            <a:pPr algn="r" fontAlgn="auto">
              <a:spcBef>
                <a:spcPct val="50000"/>
              </a:spcBef>
              <a:spcAft>
                <a:spcPts val="0"/>
              </a:spcAft>
              <a:defRPr/>
            </a:pPr>
            <a:fld id="{99D903CA-8EC9-4EB0-B4F7-7D6D89967A95}" type="slidenum">
              <a:rPr lang="en-US" sz="1400" b="1" smtClean="0">
                <a:solidFill>
                  <a:srgbClr val="000000"/>
                </a:solidFill>
                <a:latin typeface="Arial"/>
                <a:ea typeface="+mn-ea"/>
              </a:rPr>
              <a:pPr algn="r" fontAlgn="auto">
                <a:spcBef>
                  <a:spcPct val="50000"/>
                </a:spcBef>
                <a:spcAft>
                  <a:spcPts val="0"/>
                </a:spcAft>
                <a:defRPr/>
              </a:pPr>
              <a:t>‹#›</a:t>
            </a:fld>
            <a:endParaRPr lang="en-US" sz="1400" b="1" dirty="0">
              <a:solidFill>
                <a:srgbClr val="000000"/>
              </a:solidFill>
              <a:latin typeface="Arial"/>
              <a:ea typeface="+mn-ea"/>
            </a:endParaRPr>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450">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Arial"/>
              <a:ea typeface="+mn-ea"/>
            </a:endParaRPr>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pPr fontAlgn="auto">
              <a:spcBef>
                <a:spcPts val="0"/>
              </a:spcBef>
              <a:spcAft>
                <a:spcPts val="0"/>
              </a:spcAft>
            </a:pPr>
            <a:fld id="{0D5B6B94-6F19-4E2B-82A4-E3780F0317F0}" type="datetimeFigureOut">
              <a:rPr lang="en-US" smtClean="0">
                <a:solidFill>
                  <a:srgbClr val="000000">
                    <a:tint val="75000"/>
                  </a:srgbClr>
                </a:solidFill>
                <a:latin typeface="Arial"/>
                <a:ea typeface="+mn-ea"/>
              </a:rPr>
              <a:pPr fontAlgn="auto">
                <a:spcBef>
                  <a:spcPts val="0"/>
                </a:spcBef>
                <a:spcAft>
                  <a:spcPts val="0"/>
                </a:spcAft>
              </a:pPr>
              <a:t>12/2/21</a:t>
            </a:fld>
            <a:endParaRPr lang="en-US" dirty="0">
              <a:solidFill>
                <a:srgbClr val="000000">
                  <a:tint val="75000"/>
                </a:srgbClr>
              </a:solidFill>
              <a:latin typeface="Arial"/>
              <a:ea typeface="+mn-ea"/>
            </a:endParaRPr>
          </a:p>
        </p:txBody>
      </p:sp>
      <p:pic>
        <p:nvPicPr>
          <p:cNvPr id="13" name="Picture 1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209553" y="256443"/>
            <a:ext cx="486364" cy="640080"/>
          </a:xfrm>
          <a:prstGeom prst="rect">
            <a:avLst/>
          </a:prstGeom>
        </p:spPr>
      </p:pic>
      <p:pic>
        <p:nvPicPr>
          <p:cNvPr id="14" name="Picture 13"/>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381490" y="357495"/>
            <a:ext cx="640080" cy="437976"/>
          </a:xfrm>
          <a:prstGeom prst="rect">
            <a:avLst/>
          </a:prstGeom>
        </p:spPr>
      </p:pic>
    </p:spTree>
    <p:extLst>
      <p:ext uri="{BB962C8B-B14F-4D97-AF65-F5344CB8AC3E}">
        <p14:creationId xmlns:p14="http://schemas.microsoft.com/office/powerpoint/2010/main" val="997479752"/>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 id="2147484391" r:id="rId25"/>
    <p:sldLayoutId id="2147484392" r:id="rId26"/>
  </p:sldLayoutIdLst>
  <p:hf hd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5pPr>
      <a:lvl6pPr marL="144661" algn="l" rtl="0" eaLnBrk="1" fontAlgn="base" hangingPunct="1">
        <a:spcBef>
          <a:spcPct val="0"/>
        </a:spcBef>
        <a:spcAft>
          <a:spcPct val="0"/>
        </a:spcAft>
        <a:defRPr sz="1392">
          <a:solidFill>
            <a:schemeClr val="tx1"/>
          </a:solidFill>
          <a:latin typeface="Arial" charset="0"/>
          <a:cs typeface="Arial" charset="0"/>
        </a:defRPr>
      </a:lvl6pPr>
      <a:lvl7pPr marL="289322" algn="l" rtl="0" eaLnBrk="1" fontAlgn="base" hangingPunct="1">
        <a:spcBef>
          <a:spcPct val="0"/>
        </a:spcBef>
        <a:spcAft>
          <a:spcPct val="0"/>
        </a:spcAft>
        <a:defRPr sz="1392">
          <a:solidFill>
            <a:schemeClr val="tx1"/>
          </a:solidFill>
          <a:latin typeface="Arial" charset="0"/>
          <a:cs typeface="Arial" charset="0"/>
        </a:defRPr>
      </a:lvl7pPr>
      <a:lvl8pPr marL="433983" algn="l" rtl="0" eaLnBrk="1" fontAlgn="base" hangingPunct="1">
        <a:spcBef>
          <a:spcPct val="0"/>
        </a:spcBef>
        <a:spcAft>
          <a:spcPct val="0"/>
        </a:spcAft>
        <a:defRPr sz="1392">
          <a:solidFill>
            <a:schemeClr val="tx1"/>
          </a:solidFill>
          <a:latin typeface="Arial" charset="0"/>
          <a:cs typeface="Arial" charset="0"/>
        </a:defRPr>
      </a:lvl8pPr>
      <a:lvl9pPr marL="578644" algn="l" rtl="0" eaLnBrk="1" fontAlgn="base" hangingPunct="1">
        <a:spcBef>
          <a:spcPct val="0"/>
        </a:spcBef>
        <a:spcAft>
          <a:spcPct val="0"/>
        </a:spcAft>
        <a:defRPr sz="1392">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181" kern="1200">
          <a:solidFill>
            <a:schemeClr val="tx1">
              <a:lumMod val="75000"/>
              <a:lumOff val="25000"/>
            </a:schemeClr>
          </a:solidFill>
          <a:latin typeface="Arial" pitchFamily="34" charset="0"/>
          <a:ea typeface="ＭＳ Ｐゴシック" charset="0"/>
          <a:cs typeface="Arial" pitchFamily="34" charset="0"/>
        </a:defRPr>
      </a:lvl1pPr>
      <a:lvl2pPr marL="127695" indent="-127695" algn="l" rtl="0" eaLnBrk="1" fontAlgn="base" hangingPunct="1">
        <a:spcBef>
          <a:spcPts val="0"/>
        </a:spcBef>
        <a:spcAft>
          <a:spcPct val="0"/>
        </a:spcAft>
        <a:buFont typeface="Arial" pitchFamily="34" charset="0"/>
        <a:buChar char="•"/>
        <a:defRPr sz="1181" kern="1200">
          <a:solidFill>
            <a:schemeClr val="tx1">
              <a:lumMod val="75000"/>
              <a:lumOff val="25000"/>
            </a:schemeClr>
          </a:solidFill>
          <a:latin typeface="Arial" pitchFamily="34" charset="0"/>
          <a:ea typeface="Arial" charset="0"/>
          <a:cs typeface="Arial" pitchFamily="34" charset="0"/>
        </a:defRPr>
      </a:lvl2pPr>
      <a:lvl3pPr marL="259854" indent="-132160" algn="l" rtl="0" eaLnBrk="1" fontAlgn="base" hangingPunct="1">
        <a:spcBef>
          <a:spcPts val="0"/>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3pPr>
      <a:lvl4pPr marL="386656" indent="-126802" algn="l" rtl="0" eaLnBrk="1" fontAlgn="base" hangingPunct="1">
        <a:spcBef>
          <a:spcPts val="0"/>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4pPr>
      <a:lvl5pPr marL="514350" indent="-127695" algn="l" rtl="0" eaLnBrk="1" fontAlgn="base" hangingPunct="1">
        <a:spcBef>
          <a:spcPts val="0"/>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5pPr>
      <a:lvl6pPr marL="795635"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1" name="Rounded Rectangle 10"/>
          <p:cNvSpPr/>
          <p:nvPr userDrawn="1"/>
        </p:nvSpPr>
        <p:spPr>
          <a:xfrm>
            <a:off x="184153" y="165463"/>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60" dirty="0">
              <a:solidFill>
                <a:srgbClr val="83847A"/>
              </a:solidFill>
            </a:endParaRPr>
          </a:p>
        </p:txBody>
      </p:sp>
      <p:pic>
        <p:nvPicPr>
          <p:cNvPr id="1027" name="Picture 33"/>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924801" y="5815669"/>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3"/>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882">
                <a:solidFill>
                  <a:schemeClr val="tx1">
                    <a:tint val="75000"/>
                  </a:schemeClr>
                </a:solidFill>
                <a:latin typeface="Arial" pitchFamily="34" charset="0"/>
                <a:ea typeface="+mn-ea"/>
                <a:cs typeface="Arial" pitchFamily="34" charset="0"/>
              </a:defRPr>
            </a:lvl1pPr>
          </a:lstStyle>
          <a:p>
            <a:pPr>
              <a:defRPr/>
            </a:pPr>
            <a:r>
              <a:rPr lang="en-US" dirty="0">
                <a:solidFill>
                  <a:srgbClr val="000000">
                    <a:tint val="75000"/>
                  </a:srgbClr>
                </a:solidFill>
              </a:rPr>
              <a:t>File Name</a:t>
            </a:r>
          </a:p>
        </p:txBody>
      </p:sp>
      <p:sp>
        <p:nvSpPr>
          <p:cNvPr id="6" name="Slide Number Placeholder 5"/>
          <p:cNvSpPr>
            <a:spLocks noGrp="1"/>
          </p:cNvSpPr>
          <p:nvPr>
            <p:ph type="sldNum" sz="quarter" idx="4"/>
          </p:nvPr>
        </p:nvSpPr>
        <p:spPr>
          <a:xfrm>
            <a:off x="8305800" y="228601"/>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882">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6671409" y="5941984"/>
            <a:ext cx="931494" cy="750370"/>
          </a:xfrm>
          <a:prstGeom prst="rect">
            <a:avLst/>
          </a:prstGeom>
        </p:spPr>
      </p:pic>
    </p:spTree>
    <p:extLst>
      <p:ext uri="{BB962C8B-B14F-4D97-AF65-F5344CB8AC3E}">
        <p14:creationId xmlns:p14="http://schemas.microsoft.com/office/powerpoint/2010/main" val="1634025621"/>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 id="2147484431" r:id="rId16"/>
    <p:sldLayoutId id="2147484432" r:id="rId17"/>
    <p:sldLayoutId id="2147484433" r:id="rId18"/>
    <p:sldLayoutId id="2147484434" r:id="rId19"/>
    <p:sldLayoutId id="2147484435" r:id="rId20"/>
    <p:sldLayoutId id="2147484436" r:id="rId21"/>
    <p:sldLayoutId id="2147484437" r:id="rId22"/>
    <p:sldLayoutId id="2147484438" r:id="rId23"/>
    <p:sldLayoutId id="2147484439" r:id="rId24"/>
  </p:sldLayoutIdLst>
  <p:hf sldNum="0" hdr="0" ftr="0" dt="0"/>
  <p:txStyles>
    <p:titleStyle>
      <a:lvl1pPr algn="l" rtl="0" eaLnBrk="1" fontAlgn="base" hangingPunct="1">
        <a:spcBef>
          <a:spcPct val="0"/>
        </a:spcBef>
        <a:spcAft>
          <a:spcPct val="0"/>
        </a:spcAft>
        <a:defRPr sz="2118"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118"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118"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118"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118" b="1">
          <a:solidFill>
            <a:srgbClr val="978473"/>
          </a:solidFill>
          <a:latin typeface="Arial" charset="0"/>
          <a:ea typeface="ＭＳ Ｐゴシック" charset="0"/>
          <a:cs typeface="Arial" charset="0"/>
        </a:defRPr>
      </a:lvl5pPr>
      <a:lvl6pPr marL="403433" algn="l" rtl="0" eaLnBrk="1" fontAlgn="base" hangingPunct="1">
        <a:spcBef>
          <a:spcPct val="0"/>
        </a:spcBef>
        <a:spcAft>
          <a:spcPct val="0"/>
        </a:spcAft>
        <a:defRPr sz="3883">
          <a:solidFill>
            <a:schemeClr val="tx1"/>
          </a:solidFill>
          <a:latin typeface="Arial" charset="0"/>
          <a:cs typeface="Arial" charset="0"/>
        </a:defRPr>
      </a:lvl6pPr>
      <a:lvl7pPr marL="806867" algn="l" rtl="0" eaLnBrk="1" fontAlgn="base" hangingPunct="1">
        <a:spcBef>
          <a:spcPct val="0"/>
        </a:spcBef>
        <a:spcAft>
          <a:spcPct val="0"/>
        </a:spcAft>
        <a:defRPr sz="3883">
          <a:solidFill>
            <a:schemeClr val="tx1"/>
          </a:solidFill>
          <a:latin typeface="Arial" charset="0"/>
          <a:cs typeface="Arial" charset="0"/>
        </a:defRPr>
      </a:lvl7pPr>
      <a:lvl8pPr marL="1210300" algn="l" rtl="0" eaLnBrk="1" fontAlgn="base" hangingPunct="1">
        <a:spcBef>
          <a:spcPct val="0"/>
        </a:spcBef>
        <a:spcAft>
          <a:spcPct val="0"/>
        </a:spcAft>
        <a:defRPr sz="3883">
          <a:solidFill>
            <a:schemeClr val="tx1"/>
          </a:solidFill>
          <a:latin typeface="Arial" charset="0"/>
          <a:cs typeface="Arial" charset="0"/>
        </a:defRPr>
      </a:lvl8pPr>
      <a:lvl9pPr marL="1613733" algn="l" rtl="0" eaLnBrk="1" fontAlgn="base" hangingPunct="1">
        <a:spcBef>
          <a:spcPct val="0"/>
        </a:spcBef>
        <a:spcAft>
          <a:spcPct val="0"/>
        </a:spcAft>
        <a:defRPr sz="3883">
          <a:solidFill>
            <a:schemeClr val="tx1"/>
          </a:solidFill>
          <a:latin typeface="Arial" charset="0"/>
          <a:cs typeface="Arial" charset="0"/>
        </a:defRPr>
      </a:lvl9pPr>
    </p:titleStyle>
    <p:bodyStyle>
      <a:lvl1pPr marL="302575" indent="-302575" algn="l" rtl="0" eaLnBrk="1" fontAlgn="base" hangingPunct="1">
        <a:spcBef>
          <a:spcPts val="265"/>
        </a:spcBef>
        <a:spcAft>
          <a:spcPct val="0"/>
        </a:spcAft>
        <a:buFont typeface="Arial" pitchFamily="34" charset="0"/>
        <a:defRPr sz="2118" kern="1200">
          <a:solidFill>
            <a:schemeClr val="tx1">
              <a:lumMod val="75000"/>
              <a:lumOff val="25000"/>
            </a:schemeClr>
          </a:solidFill>
          <a:latin typeface="Arial" pitchFamily="34" charset="0"/>
          <a:ea typeface="ＭＳ Ｐゴシック" charset="0"/>
          <a:cs typeface="Arial" pitchFamily="34" charset="0"/>
        </a:defRPr>
      </a:lvl1pPr>
      <a:lvl2pPr marL="453862" indent="-252146" algn="l" rtl="0" eaLnBrk="1" fontAlgn="base" hangingPunct="1">
        <a:spcBef>
          <a:spcPts val="265"/>
        </a:spcBef>
        <a:spcAft>
          <a:spcPct val="0"/>
        </a:spcAft>
        <a:buFont typeface="Arial" pitchFamily="34" charset="0"/>
        <a:buChar char="–"/>
        <a:defRPr sz="2118" kern="1200">
          <a:solidFill>
            <a:schemeClr val="tx1">
              <a:lumMod val="75000"/>
              <a:lumOff val="25000"/>
            </a:schemeClr>
          </a:solidFill>
          <a:latin typeface="Arial" pitchFamily="34" charset="0"/>
          <a:ea typeface="Arial" charset="0"/>
          <a:cs typeface="Arial" pitchFamily="34" charset="0"/>
        </a:defRPr>
      </a:lvl2pPr>
      <a:lvl3pPr marL="806867" indent="-201717" algn="l" rtl="0" eaLnBrk="1" fontAlgn="base" hangingPunct="1">
        <a:spcBef>
          <a:spcPts val="265"/>
        </a:spcBef>
        <a:spcAft>
          <a:spcPct val="0"/>
        </a:spcAft>
        <a:buFont typeface="Arial" pitchFamily="34" charset="0"/>
        <a:buChar char="•"/>
        <a:defRPr sz="1765" kern="1200">
          <a:solidFill>
            <a:schemeClr val="tx1">
              <a:lumMod val="75000"/>
              <a:lumOff val="25000"/>
            </a:schemeClr>
          </a:solidFill>
          <a:latin typeface="Arial" pitchFamily="34" charset="0"/>
          <a:ea typeface="Arial" charset="0"/>
          <a:cs typeface="Arial" pitchFamily="34" charset="0"/>
        </a:defRPr>
      </a:lvl3pPr>
      <a:lvl4pPr marL="1210300" indent="-201717" algn="l" rtl="0" eaLnBrk="1" fontAlgn="base" hangingPunct="1">
        <a:spcBef>
          <a:spcPts val="265"/>
        </a:spcBef>
        <a:spcAft>
          <a:spcPct val="0"/>
        </a:spcAft>
        <a:buFont typeface="Arial" pitchFamily="34" charset="0"/>
        <a:buChar char="–"/>
        <a:defRPr sz="1765" kern="1200">
          <a:solidFill>
            <a:schemeClr val="tx1">
              <a:lumMod val="75000"/>
              <a:lumOff val="25000"/>
            </a:schemeClr>
          </a:solidFill>
          <a:latin typeface="Arial" pitchFamily="34" charset="0"/>
          <a:ea typeface="Arial" charset="0"/>
          <a:cs typeface="Arial" pitchFamily="34" charset="0"/>
        </a:defRPr>
      </a:lvl4pPr>
      <a:lvl5pPr marL="1613733" indent="-201717" algn="l" rtl="0" eaLnBrk="1" fontAlgn="base" hangingPunct="1">
        <a:spcBef>
          <a:spcPts val="265"/>
        </a:spcBef>
        <a:spcAft>
          <a:spcPct val="0"/>
        </a:spcAft>
        <a:buFont typeface="Arial" pitchFamily="34" charset="0"/>
        <a:buChar char="»"/>
        <a:defRPr sz="1765" kern="1200">
          <a:solidFill>
            <a:schemeClr val="tx1">
              <a:lumMod val="75000"/>
              <a:lumOff val="25000"/>
            </a:schemeClr>
          </a:solidFill>
          <a:latin typeface="Arial" pitchFamily="34" charset="0"/>
          <a:ea typeface="Arial" charset="0"/>
          <a:cs typeface="Arial" pitchFamily="34" charset="0"/>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5ACBF0"/>
          </p15:clr>
        </p15:guide>
        <p15:guide id="2" pos="6019">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9"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p:nvSpPr>
        <p:spPr>
          <a:xfrm>
            <a:off x="184157" y="165467"/>
            <a:ext cx="8787251" cy="6545212"/>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30"/>
          <a:srcRect/>
          <a:stretch>
            <a:fillRect/>
          </a:stretch>
        </p:blipFill>
        <p:spPr bwMode="auto">
          <a:xfrm>
            <a:off x="4559300" y="3416310"/>
            <a:ext cx="19050" cy="3175"/>
          </a:xfrm>
          <a:prstGeom prst="rect">
            <a:avLst/>
          </a:prstGeom>
          <a:noFill/>
          <a:ln w="9525">
            <a:noFill/>
            <a:miter lim="800000"/>
            <a:headEnd/>
            <a:tailEnd/>
          </a:ln>
        </p:spPr>
      </p:pic>
      <p:pic>
        <p:nvPicPr>
          <p:cNvPr id="14" name="Picture 13"/>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108263" y="5655967"/>
            <a:ext cx="621233" cy="1054717"/>
          </a:xfrm>
          <a:prstGeom prst="rect">
            <a:avLst/>
          </a:prstGeom>
        </p:spPr>
      </p:pic>
      <p:pic>
        <p:nvPicPr>
          <p:cNvPr id="15" name="Picture 14"/>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957982" y="5619576"/>
            <a:ext cx="1039028" cy="1117093"/>
          </a:xfrm>
          <a:prstGeom prst="rect">
            <a:avLst/>
          </a:prstGeom>
        </p:spPr>
      </p:pic>
      <p:sp>
        <p:nvSpPr>
          <p:cNvPr id="16" name="Footer Placeholder 7"/>
          <p:cNvSpPr>
            <a:spLocks noGrp="1"/>
          </p:cNvSpPr>
          <p:nvPr>
            <p:ph type="ftr" sz="quarter" idx="3"/>
          </p:nvPr>
        </p:nvSpPr>
        <p:spPr>
          <a:xfrm>
            <a:off x="314789" y="6425806"/>
            <a:ext cx="2908473" cy="241214"/>
          </a:xfrm>
          <a:prstGeom prst="rect">
            <a:avLst/>
          </a:prstGeom>
        </p:spPr>
        <p:txBody>
          <a:bodyPr vert="horz" lIns="91440" tIns="45720" rIns="91440" bIns="45720" rtlCol="0" anchor="ctr"/>
          <a:lstStyle>
            <a:lvl1pPr algn="l">
              <a:defRPr sz="422">
                <a:solidFill>
                  <a:schemeClr val="tx1">
                    <a:lumMod val="75000"/>
                    <a:lumOff val="25000"/>
                  </a:schemeClr>
                </a:solidFill>
              </a:defRPr>
            </a:lvl1pPr>
          </a:lstStyle>
          <a:p>
            <a:r>
              <a:rPr lang="en-US">
                <a:solidFill>
                  <a:srgbClr val="000000">
                    <a:lumMod val="75000"/>
                    <a:lumOff val="25000"/>
                  </a:srgbClr>
                </a:solidFill>
                <a:latin typeface="Arial" charset="0"/>
                <a:ea typeface="+mn-ea"/>
              </a:rPr>
              <a:t>File Name</a:t>
            </a:r>
            <a:endParaRPr lang="en-US" dirty="0">
              <a:solidFill>
                <a:srgbClr val="000000">
                  <a:lumMod val="75000"/>
                  <a:lumOff val="25000"/>
                </a:srgbClr>
              </a:solidFill>
              <a:latin typeface="Arial" charset="0"/>
              <a:ea typeface="+mn-ea"/>
            </a:endParaRPr>
          </a:p>
        </p:txBody>
      </p:sp>
      <p:sp>
        <p:nvSpPr>
          <p:cNvPr id="1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latin typeface="Arial" charset="0"/>
                <a:ea typeface="+mn-ea"/>
              </a:rPr>
              <a:pPr/>
              <a:t>‹#›</a:t>
            </a:fld>
            <a:endParaRPr lang="en-US" dirty="0">
              <a:solidFill>
                <a:srgbClr val="000000">
                  <a:lumMod val="75000"/>
                  <a:lumOff val="25000"/>
                </a:srgbClr>
              </a:solidFill>
              <a:latin typeface="Arial" charset="0"/>
              <a:ea typeface="+mn-ea"/>
            </a:endParaRPr>
          </a:p>
        </p:txBody>
      </p:sp>
    </p:spTree>
    <p:extLst>
      <p:ext uri="{BB962C8B-B14F-4D97-AF65-F5344CB8AC3E}">
        <p14:creationId xmlns:p14="http://schemas.microsoft.com/office/powerpoint/2010/main" val="1963414775"/>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 id="2147484527" r:id="rId19"/>
    <p:sldLayoutId id="2147484528" r:id="rId20"/>
    <p:sldLayoutId id="2147484529" r:id="rId21"/>
    <p:sldLayoutId id="2147484530" r:id="rId22"/>
    <p:sldLayoutId id="2147484531" r:id="rId23"/>
    <p:sldLayoutId id="2147484532" r:id="rId24"/>
    <p:sldLayoutId id="2147484533" r:id="rId25"/>
    <p:sldLayoutId id="2147484534" r:id="rId26"/>
    <p:sldLayoutId id="2147484535" r:id="rId27"/>
  </p:sldLayoutIdLst>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144661" indent="-144661"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216992" indent="-12055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85763"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78644"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771525"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C6FDC3-4070-4D8A-915E-CE28A08D44B7}" type="datetimeFigureOut">
              <a:rPr lang="en-US" smtClean="0">
                <a:solidFill>
                  <a:prstClr val="black">
                    <a:tint val="75000"/>
                  </a:prstClr>
                </a:solidFill>
                <a:latin typeface="Calibri" panose="020F0502020204030204"/>
                <a:ea typeface="+mn-ea"/>
              </a:rPr>
              <a:pPr fontAlgn="auto">
                <a:spcBef>
                  <a:spcPts val="0"/>
                </a:spcBef>
                <a:spcAft>
                  <a:spcPts val="0"/>
                </a:spcAft>
              </a:pPr>
              <a:t>12/2/21</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4F72FE5-6FB6-44DB-8F58-1074AA484B91}" type="slidenum">
              <a:rPr lang="en-US" smtClean="0">
                <a:solidFill>
                  <a:prstClr val="black">
                    <a:tint val="75000"/>
                  </a:prstClr>
                </a:solidFill>
                <a:latin typeface="Calibri" panose="020F0502020204030204"/>
                <a:ea typeface="+mn-ea"/>
              </a:rPr>
              <a:pPr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457054842"/>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228600" y="1371600"/>
            <a:ext cx="8686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2"/>
          </p:nvPr>
        </p:nvSpPr>
        <p:spPr>
          <a:xfrm>
            <a:off x="1037925" y="6477002"/>
            <a:ext cx="2133600" cy="244475"/>
          </a:xfrm>
          <a:prstGeom prst="rect">
            <a:avLst/>
          </a:prstGeom>
        </p:spPr>
        <p:txBody>
          <a:bodyPr vert="horz" lIns="91440" tIns="45720" rIns="91440" bIns="45720" rtlCol="0" anchor="b"/>
          <a:lstStyle>
            <a:lvl1pPr algn="l">
              <a:defRPr sz="900">
                <a:solidFill>
                  <a:schemeClr val="tx1">
                    <a:tint val="75000"/>
                  </a:schemeClr>
                </a:solidFill>
              </a:defRPr>
            </a:lvl1pPr>
          </a:lstStyle>
          <a:p>
            <a:fld id="{C052C014-B26D-4972-83DD-3F3C1C883449}" type="datetime1">
              <a:rPr lang="en-US" smtClean="0">
                <a:solidFill>
                  <a:prstClr val="black">
                    <a:tint val="75000"/>
                  </a:prstClr>
                </a:solidFill>
                <a:latin typeface="Arial" charset="0"/>
                <a:ea typeface="+mn-ea"/>
              </a:rPr>
              <a:pPr/>
              <a:t>12/2/21</a:t>
            </a:fld>
            <a:endParaRPr lang="en-US">
              <a:solidFill>
                <a:prstClr val="black">
                  <a:tint val="75000"/>
                </a:prstClr>
              </a:solidFill>
              <a:latin typeface="Arial" charset="0"/>
              <a:ea typeface="+mn-ea"/>
            </a:endParaRPr>
          </a:p>
        </p:txBody>
      </p:sp>
      <p:sp>
        <p:nvSpPr>
          <p:cNvPr id="19" name="Slide Number Placeholder 18"/>
          <p:cNvSpPr>
            <a:spLocks noGrp="1"/>
          </p:cNvSpPr>
          <p:nvPr>
            <p:ph type="sldNum" sz="quarter" idx="4"/>
          </p:nvPr>
        </p:nvSpPr>
        <p:spPr>
          <a:xfrm>
            <a:off x="3505200" y="6477002"/>
            <a:ext cx="2133600" cy="244475"/>
          </a:xfrm>
          <a:prstGeom prst="rect">
            <a:avLst/>
          </a:prstGeom>
        </p:spPr>
        <p:txBody>
          <a:bodyPr vert="horz" lIns="91440" tIns="45720" rIns="91440" bIns="45720" rtlCol="0" anchor="b"/>
          <a:lstStyle>
            <a:lvl1pPr algn="ctr">
              <a:defRPr sz="900">
                <a:solidFill>
                  <a:schemeClr val="tx1">
                    <a:tint val="75000"/>
                  </a:schemeClr>
                </a:solidFill>
              </a:defRPr>
            </a:lvl1pPr>
          </a:lstStyle>
          <a:p>
            <a:fld id="{53DD4697-2CFA-4649-AD6E-2F56B6CE693C}" type="slidenum">
              <a:rPr lang="en-US" smtClean="0">
                <a:solidFill>
                  <a:prstClr val="black">
                    <a:tint val="75000"/>
                  </a:prstClr>
                </a:solidFill>
                <a:latin typeface="Arial" charset="0"/>
                <a:ea typeface="+mn-ea"/>
              </a:rPr>
              <a:pPr/>
              <a:t>‹#›</a:t>
            </a:fld>
            <a:endParaRPr lang="en-US">
              <a:solidFill>
                <a:prstClr val="black">
                  <a:tint val="75000"/>
                </a:prstClr>
              </a:solidFill>
              <a:latin typeface="Arial" charset="0"/>
              <a:ea typeface="+mn-ea"/>
            </a:endParaRPr>
          </a:p>
        </p:txBody>
      </p:sp>
      <p:sp>
        <p:nvSpPr>
          <p:cNvPr id="21" name="Title Placeholder 20"/>
          <p:cNvSpPr>
            <a:spLocks noGrp="1"/>
          </p:cNvSpPr>
          <p:nvPr>
            <p:ph type="title"/>
          </p:nvPr>
        </p:nvSpPr>
        <p:spPr>
          <a:xfrm>
            <a:off x="228600" y="152400"/>
            <a:ext cx="8686800" cy="1143000"/>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397854121"/>
      </p:ext>
    </p:extLst>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 id="2147484670" r:id="rId12"/>
    <p:sldLayoutId id="2147484671" r:id="rId13"/>
    <p:sldLayoutId id="2147484672" r:id="rId14"/>
    <p:sldLayoutId id="2147484673" r:id="rId15"/>
    <p:sldLayoutId id="2147484674" r:id="rId16"/>
    <p:sldLayoutId id="2147484675" r:id="rId17"/>
    <p:sldLayoutId id="2147484712" r:id="rId18"/>
  </p:sldLayoutIdLst>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682625" indent="-336550" algn="l" rtl="0" eaLnBrk="1" fontAlgn="base" hangingPunct="1">
        <a:spcBef>
          <a:spcPct val="20000"/>
        </a:spcBef>
        <a:spcAft>
          <a:spcPct val="0"/>
        </a:spcAft>
        <a:buSzPct val="60000"/>
        <a:buFont typeface="Arial" charset="0"/>
        <a:buChar char="►"/>
        <a:defRPr sz="2800">
          <a:solidFill>
            <a:schemeClr val="tx1"/>
          </a:solidFill>
          <a:latin typeface="+mn-lt"/>
        </a:defRPr>
      </a:lvl2pPr>
      <a:lvl3pPr marL="914400" indent="-231775" algn="l" rtl="0" eaLnBrk="1" fontAlgn="base" hangingPunct="1">
        <a:spcBef>
          <a:spcPct val="20000"/>
        </a:spcBef>
        <a:spcAft>
          <a:spcPct val="0"/>
        </a:spcAft>
        <a:buChar char="•"/>
        <a:defRPr sz="2400">
          <a:solidFill>
            <a:schemeClr val="tx1"/>
          </a:solidFill>
          <a:latin typeface="+mn-lt"/>
        </a:defRPr>
      </a:lvl3pPr>
      <a:lvl4pPr marL="1149350" indent="-234950" algn="l" rtl="0" eaLnBrk="1" fontAlgn="base" hangingPunct="1">
        <a:spcBef>
          <a:spcPct val="20000"/>
        </a:spcBef>
        <a:spcAft>
          <a:spcPct val="0"/>
        </a:spcAft>
        <a:buSzPct val="75000"/>
        <a:buFont typeface="Wingdings 3" pitchFamily="18" charset="2"/>
        <a:buChar char="w"/>
        <a:tabLst>
          <a:tab pos="1146175" algn="l"/>
        </a:tabLst>
        <a:defRPr sz="2000">
          <a:solidFill>
            <a:schemeClr val="tx1"/>
          </a:solidFill>
          <a:latin typeface="+mn-lt"/>
        </a:defRPr>
      </a:lvl4pPr>
      <a:lvl5pPr marL="1373188"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2.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153.xml"/></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199" y="3803911"/>
            <a:ext cx="5062152" cy="616511"/>
          </a:xfrm>
        </p:spPr>
        <p:txBody>
          <a:bodyPr>
            <a:normAutofit/>
          </a:bodyPr>
          <a:lstStyle/>
          <a:p>
            <a:pPr>
              <a:lnSpc>
                <a:spcPct val="120000"/>
              </a:lnSpc>
              <a:spcBef>
                <a:spcPts val="0"/>
              </a:spcBef>
            </a:pPr>
            <a:r>
              <a:rPr lang="en-US" sz="1800" dirty="0">
                <a:latin typeface="+mn-lt"/>
              </a:rPr>
              <a:t>23 September 2020</a:t>
            </a:r>
          </a:p>
          <a:p>
            <a:pPr>
              <a:lnSpc>
                <a:spcPct val="120000"/>
              </a:lnSpc>
              <a:spcBef>
                <a:spcPts val="0"/>
              </a:spcBef>
            </a:pPr>
            <a:endParaRPr lang="en-US" sz="2200" dirty="0">
              <a:latin typeface="+mn-lt"/>
            </a:endParaRPr>
          </a:p>
          <a:p>
            <a:pPr>
              <a:lnSpc>
                <a:spcPct val="120000"/>
              </a:lnSpc>
              <a:spcBef>
                <a:spcPts val="0"/>
              </a:spcBef>
            </a:pPr>
            <a:endParaRPr lang="en-US" sz="2200"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2" name="Title 1"/>
          <p:cNvSpPr>
            <a:spLocks noGrp="1"/>
          </p:cNvSpPr>
          <p:nvPr>
            <p:ph type="title"/>
          </p:nvPr>
        </p:nvSpPr>
        <p:spPr>
          <a:xfrm>
            <a:off x="404733" y="299178"/>
            <a:ext cx="7667469" cy="945005"/>
          </a:xfrm>
        </p:spPr>
        <p:txBody>
          <a:bodyPr>
            <a:normAutofit fontScale="90000"/>
          </a:bodyPr>
          <a:lstStyle/>
          <a:p>
            <a:pPr algn="ctr"/>
            <a:r>
              <a:rPr lang="en-US" sz="3100" cap="none" dirty="0">
                <a:latin typeface="+mj-lt"/>
              </a:rPr>
              <a:t>Mid-West Electric Consumers Association</a:t>
            </a:r>
            <a:br>
              <a:rPr lang="en-US" sz="3100" cap="none" dirty="0">
                <a:latin typeface="+mj-lt"/>
              </a:rPr>
            </a:br>
            <a:r>
              <a:rPr lang="en-US" sz="3100" cap="none" dirty="0">
                <a:latin typeface="+mj-lt"/>
              </a:rPr>
              <a:t>US Army </a:t>
            </a:r>
            <a:r>
              <a:rPr lang="en-US" sz="2800" cap="none" dirty="0">
                <a:latin typeface="+mj-lt"/>
              </a:rPr>
              <a:t>Corps of Engineers</a:t>
            </a:r>
            <a:br>
              <a:rPr lang="en-US" sz="2800" cap="none" dirty="0">
                <a:latin typeface="+mj-lt"/>
              </a:rPr>
            </a:br>
            <a:r>
              <a:rPr lang="en-US" sz="2800" cap="none" dirty="0">
                <a:latin typeface="+mj-lt"/>
              </a:rPr>
              <a:t>Status Update</a:t>
            </a:r>
            <a:br>
              <a:rPr lang="en-US" sz="2500" dirty="0">
                <a:latin typeface="+mn-lt"/>
              </a:rPr>
            </a:br>
            <a:endParaRPr lang="en-US" sz="2500" cap="none" dirty="0">
              <a:latin typeface="+mn-lt"/>
            </a:endParaRPr>
          </a:p>
        </p:txBody>
      </p:sp>
      <p:sp>
        <p:nvSpPr>
          <p:cNvPr id="4" name="Rectangle 3"/>
          <p:cNvSpPr/>
          <p:nvPr/>
        </p:nvSpPr>
        <p:spPr>
          <a:xfrm>
            <a:off x="457199" y="1646045"/>
            <a:ext cx="4169980" cy="226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u="sng" dirty="0">
              <a:cs typeface="Arial" panose="020B0604020202020204" pitchFamily="34" charset="0"/>
            </a:endParaRPr>
          </a:p>
          <a:p>
            <a:endParaRPr lang="en-US" sz="1800" u="sng" dirty="0">
              <a:cs typeface="Arial" panose="020B0604020202020204" pitchFamily="34" charset="0"/>
            </a:endParaRPr>
          </a:p>
          <a:p>
            <a:r>
              <a:rPr lang="en-US" sz="1800" dirty="0">
                <a:cs typeface="Arial" panose="020B0604020202020204" pitchFamily="34" charset="0"/>
              </a:rPr>
              <a:t>Gary Hinkle</a:t>
            </a:r>
          </a:p>
          <a:p>
            <a:r>
              <a:rPr lang="en-US" sz="1800" dirty="0">
                <a:cs typeface="Arial" panose="020B0604020202020204" pitchFamily="34" charset="0"/>
              </a:rPr>
              <a:t>Chief, Maintenance Engineering &amp;  Management Support Branch  </a:t>
            </a:r>
          </a:p>
          <a:p>
            <a:endParaRPr lang="en-US" sz="1600" dirty="0"/>
          </a:p>
        </p:txBody>
      </p:sp>
      <p:sp>
        <p:nvSpPr>
          <p:cNvPr id="5" name="Text Placeholder 2"/>
          <p:cNvSpPr txBox="1">
            <a:spLocks/>
          </p:cNvSpPr>
          <p:nvPr/>
        </p:nvSpPr>
        <p:spPr>
          <a:xfrm>
            <a:off x="3994951" y="2416723"/>
            <a:ext cx="4250415" cy="2465995"/>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lnSpc>
                <a:spcPct val="120000"/>
              </a:lnSpc>
              <a:spcBef>
                <a:spcPts val="0"/>
              </a:spcBef>
              <a:spcAft>
                <a:spcPts val="0"/>
              </a:spcAft>
              <a:buFont typeface="Arial" panose="020B0604020202020204" pitchFamily="34" charset="0"/>
              <a:buChar char="•"/>
            </a:pPr>
            <a:r>
              <a:rPr lang="en-US" sz="4400" dirty="0">
                <a:latin typeface="+mn-lt"/>
              </a:rPr>
              <a:t>2021 Water Year Recap</a:t>
            </a:r>
          </a:p>
          <a:p>
            <a:pPr marL="514350" lvl="0" indent="-514350" algn="l">
              <a:buFont typeface="Wingdings" pitchFamily="2" charset="2"/>
              <a:buChar char="q"/>
            </a:pPr>
            <a:r>
              <a:rPr lang="en-US" sz="1900" b="1" dirty="0">
                <a:solidFill>
                  <a:schemeClr val="tx1"/>
                </a:solidFill>
                <a:latin typeface="Arial" charset="0"/>
              </a:rPr>
              <a:t>COVID Impacts</a:t>
            </a:r>
          </a:p>
          <a:p>
            <a:pPr marL="514350" lvl="0" indent="-514350" algn="l">
              <a:buFont typeface="Wingdings" pitchFamily="2" charset="2"/>
              <a:buChar char="q"/>
            </a:pPr>
            <a:r>
              <a:rPr lang="en-US" sz="1900" b="1" dirty="0">
                <a:solidFill>
                  <a:schemeClr val="tx1"/>
                </a:solidFill>
                <a:latin typeface="Arial" charset="0"/>
              </a:rPr>
              <a:t>Zebra Mussel Update; GP, FR, BB, OA</a:t>
            </a:r>
          </a:p>
          <a:p>
            <a:pPr marL="514350" indent="-514350">
              <a:buFont typeface="Wingdings" pitchFamily="2" charset="2"/>
              <a:buChar char="q"/>
            </a:pPr>
            <a:r>
              <a:rPr lang="en-US" sz="1900" b="1" dirty="0">
                <a:solidFill>
                  <a:schemeClr val="tx1"/>
                </a:solidFill>
                <a:latin typeface="Arial" charset="0"/>
              </a:rPr>
              <a:t>Supplemental Funding Bills </a:t>
            </a:r>
          </a:p>
          <a:p>
            <a:pPr marL="514350" indent="-514350">
              <a:buFont typeface="Wingdings" pitchFamily="2" charset="2"/>
              <a:buChar char="q"/>
            </a:pPr>
            <a:r>
              <a:rPr lang="en-US" sz="1900" b="1" dirty="0">
                <a:solidFill>
                  <a:schemeClr val="tx1"/>
                </a:solidFill>
                <a:latin typeface="Arial" charset="0"/>
              </a:rPr>
              <a:t>Fort Randall Rehab Award Status</a:t>
            </a:r>
          </a:p>
          <a:p>
            <a:pPr marL="514350" lvl="0" indent="-514350" algn="l">
              <a:buFont typeface="Wingdings" pitchFamily="2" charset="2"/>
              <a:buChar char="q"/>
            </a:pPr>
            <a:r>
              <a:rPr lang="en-US" sz="1900" b="1" dirty="0" err="1">
                <a:solidFill>
                  <a:schemeClr val="tx1"/>
                </a:solidFill>
                <a:latin typeface="Arial" charset="0"/>
              </a:rPr>
              <a:t>Gavins</a:t>
            </a:r>
            <a:r>
              <a:rPr lang="en-US" sz="1900" b="1" dirty="0">
                <a:solidFill>
                  <a:schemeClr val="tx1"/>
                </a:solidFill>
                <a:latin typeface="Arial" charset="0"/>
              </a:rPr>
              <a:t> Point Stator Repair Recap</a:t>
            </a:r>
          </a:p>
          <a:p>
            <a:pPr marL="342900" indent="-342900" fontAlgn="auto">
              <a:lnSpc>
                <a:spcPct val="120000"/>
              </a:lnSpc>
              <a:spcBef>
                <a:spcPts val="0"/>
              </a:spcBef>
              <a:spcAft>
                <a:spcPts val="0"/>
              </a:spcAft>
              <a:buFont typeface="Arial" panose="020B0604020202020204" pitchFamily="34" charset="0"/>
              <a:buChar char="•"/>
            </a:pPr>
            <a:endParaRPr lang="en-US" sz="2200" dirty="0">
              <a:latin typeface="+mn-lt"/>
            </a:endParaRPr>
          </a:p>
          <a:p>
            <a:pPr fontAlgn="auto">
              <a:lnSpc>
                <a:spcPct val="120000"/>
              </a:lnSpc>
              <a:spcBef>
                <a:spcPts val="0"/>
              </a:spcBef>
              <a:spcAft>
                <a:spcPts val="0"/>
              </a:spcAft>
            </a:pPr>
            <a:endParaRPr lang="en-US" sz="2200" dirty="0">
              <a:latin typeface="+mn-lt"/>
            </a:endParaRPr>
          </a:p>
          <a:p>
            <a:pPr fontAlgn="auto">
              <a:spcAft>
                <a:spcPts val="0"/>
              </a:spcAft>
            </a:pPr>
            <a:endParaRPr lang="en-US" dirty="0">
              <a:latin typeface="+mn-lt"/>
            </a:endParaRPr>
          </a:p>
          <a:p>
            <a:pPr fontAlgn="auto">
              <a:spcAft>
                <a:spcPts val="0"/>
              </a:spcAft>
            </a:pPr>
            <a:endParaRPr lang="en-US" dirty="0">
              <a:latin typeface="+mn-lt"/>
            </a:endParaRPr>
          </a:p>
          <a:p>
            <a:pPr fontAlgn="auto">
              <a:spcAft>
                <a:spcPts val="0"/>
              </a:spcAft>
            </a:pPr>
            <a:endParaRPr lang="en-US" dirty="0">
              <a:latin typeface="+mn-lt"/>
            </a:endParaRPr>
          </a:p>
          <a:p>
            <a:pPr fontAlgn="auto">
              <a:spcAft>
                <a:spcPts val="0"/>
              </a:spcAft>
            </a:pPr>
            <a:endParaRPr lang="en-US" dirty="0">
              <a:latin typeface="+mn-lt"/>
            </a:endParaRPr>
          </a:p>
          <a:p>
            <a:pPr fontAlgn="auto">
              <a:spcAft>
                <a:spcPts val="0"/>
              </a:spcAft>
            </a:pPr>
            <a:endParaRPr lang="en-US"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712"/>
            <a:ext cx="9144000" cy="910979"/>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Title 9"/>
          <p:cNvSpPr>
            <a:spLocks noGrp="1"/>
          </p:cNvSpPr>
          <p:nvPr>
            <p:ph type="title"/>
          </p:nvPr>
        </p:nvSpPr>
        <p:spPr>
          <a:xfrm>
            <a:off x="457200" y="152400"/>
            <a:ext cx="8229600" cy="591431"/>
          </a:xfrm>
        </p:spPr>
        <p:txBody>
          <a:bodyPr>
            <a:normAutofit/>
          </a:bodyPr>
          <a:lstStyle/>
          <a:p>
            <a:pPr algn="ctr" fontAlgn="auto">
              <a:spcAft>
                <a:spcPts val="0"/>
              </a:spcAft>
            </a:pPr>
            <a:r>
              <a:rPr lang="en-US" sz="3600" b="1" dirty="0">
                <a:solidFill>
                  <a:schemeClr val="bg1"/>
                </a:solidFill>
              </a:rPr>
              <a:t>Items of Interest</a:t>
            </a:r>
            <a:endParaRPr lang="en-US" sz="3600" dirty="0">
              <a:solidFill>
                <a:prstClr val="white"/>
              </a:solidFill>
            </a:endParaRPr>
          </a:p>
        </p:txBody>
      </p:sp>
      <p:sp>
        <p:nvSpPr>
          <p:cNvPr id="6" name="Rectangle 5"/>
          <p:cNvSpPr/>
          <p:nvPr/>
        </p:nvSpPr>
        <p:spPr>
          <a:xfrm>
            <a:off x="0" y="849581"/>
            <a:ext cx="9144000" cy="9144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Content Placeholder 1"/>
          <p:cNvSpPr txBox="1">
            <a:spLocks/>
          </p:cNvSpPr>
          <p:nvPr/>
        </p:nvSpPr>
        <p:spPr>
          <a:xfrm>
            <a:off x="239348" y="982017"/>
            <a:ext cx="6697480" cy="5686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E97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E97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97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E97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E97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gn="l">
              <a:buFont typeface="Wingdings" pitchFamily="2" charset="2"/>
              <a:buChar char="q"/>
            </a:pPr>
            <a:r>
              <a:rPr lang="en-US" sz="1800" b="1" dirty="0">
                <a:solidFill>
                  <a:schemeClr val="tx1"/>
                </a:solidFill>
                <a:latin typeface="Arial" charset="0"/>
              </a:rPr>
              <a:t>COVID Impacts</a:t>
            </a:r>
          </a:p>
          <a:p>
            <a:pPr marL="514350" lvl="0" indent="-514350" algn="l">
              <a:buFont typeface="Wingdings" pitchFamily="2" charset="2"/>
              <a:buChar char="q"/>
            </a:pPr>
            <a:r>
              <a:rPr lang="en-US" sz="1800" b="1" dirty="0">
                <a:solidFill>
                  <a:schemeClr val="tx1"/>
                </a:solidFill>
                <a:latin typeface="Arial" charset="0"/>
              </a:rPr>
              <a:t>Zebra Mussel Update; GP, FR, BB, OA</a:t>
            </a:r>
          </a:p>
          <a:p>
            <a:pPr marL="514350" indent="-514350">
              <a:buFont typeface="Wingdings" pitchFamily="2" charset="2"/>
              <a:buChar char="q"/>
            </a:pPr>
            <a:r>
              <a:rPr lang="en-US" sz="1800" b="1" dirty="0">
                <a:solidFill>
                  <a:schemeClr val="tx1"/>
                </a:solidFill>
                <a:latin typeface="Arial" charset="0"/>
              </a:rPr>
              <a:t>Infrastructure Investment &amp; Jobs Act (IIJA) 2022</a:t>
            </a:r>
          </a:p>
          <a:p>
            <a:pPr marL="514350" indent="-514350">
              <a:buFont typeface="Wingdings" pitchFamily="2" charset="2"/>
              <a:buChar char="q"/>
            </a:pPr>
            <a:r>
              <a:rPr lang="en-US" sz="1800" b="1" dirty="0">
                <a:solidFill>
                  <a:schemeClr val="tx1"/>
                </a:solidFill>
                <a:latin typeface="Arial" charset="0"/>
              </a:rPr>
              <a:t>Disaster Relief Supplemental Appropriations Act (DRSAA) 2022</a:t>
            </a:r>
          </a:p>
          <a:p>
            <a:pPr marL="514350" indent="-514350">
              <a:buFont typeface="Wingdings" pitchFamily="2" charset="2"/>
              <a:buChar char="q"/>
            </a:pPr>
            <a:r>
              <a:rPr lang="en-US" sz="1800" b="1" dirty="0">
                <a:solidFill>
                  <a:schemeClr val="tx1"/>
                </a:solidFill>
                <a:latin typeface="Arial" charset="0"/>
              </a:rPr>
              <a:t>Fort Randall Rehab Award Status</a:t>
            </a:r>
          </a:p>
          <a:p>
            <a:pPr marL="514350" lvl="0" indent="-514350" algn="l">
              <a:buFont typeface="Wingdings" pitchFamily="2" charset="2"/>
              <a:buChar char="q"/>
            </a:pPr>
            <a:r>
              <a:rPr lang="en-US" sz="1800" b="1" dirty="0" err="1">
                <a:solidFill>
                  <a:schemeClr val="tx1"/>
                </a:solidFill>
                <a:latin typeface="Arial" charset="0"/>
              </a:rPr>
              <a:t>Gavins</a:t>
            </a:r>
            <a:r>
              <a:rPr lang="en-US" sz="1800" b="1" dirty="0">
                <a:solidFill>
                  <a:schemeClr val="tx1"/>
                </a:solidFill>
                <a:latin typeface="Arial" charset="0"/>
              </a:rPr>
              <a:t> Point Stator Repair Recap</a:t>
            </a:r>
          </a:p>
          <a:p>
            <a:pPr marL="0" indent="0" fontAlgn="auto">
              <a:spcAft>
                <a:spcPts val="0"/>
              </a:spcAft>
              <a:buNone/>
            </a:pPr>
            <a:endParaRPr lang="en-US" sz="2000" dirty="0"/>
          </a:p>
          <a:p>
            <a:pPr marL="457200" lvl="1" indent="0" fontAlgn="auto">
              <a:spcAft>
                <a:spcPts val="0"/>
              </a:spcAft>
              <a:buNone/>
            </a:pPr>
            <a:endParaRPr lang="en-US" sz="1600" dirty="0"/>
          </a:p>
          <a:p>
            <a:pPr lvl="1" fontAlgn="auto">
              <a:spcAft>
                <a:spcPts val="0"/>
              </a:spcAft>
            </a:pPr>
            <a:endParaRPr lang="en-US" sz="1800" dirty="0"/>
          </a:p>
          <a:p>
            <a:pPr lvl="1" fontAlgn="auto">
              <a:spcAft>
                <a:spcPts val="0"/>
              </a:spcAft>
            </a:pPr>
            <a:endParaRPr lang="en-US" sz="1600" dirty="0"/>
          </a:p>
          <a:p>
            <a:pPr marL="0" indent="0" fontAlgn="auto">
              <a:spcAft>
                <a:spcPts val="0"/>
              </a:spcAft>
              <a:buFont typeface="Arial" panose="020B0604020202020204" pitchFamily="34" charset="0"/>
              <a:buNone/>
            </a:pPr>
            <a:endParaRPr lang="en-US" sz="1100" dirty="0"/>
          </a:p>
        </p:txBody>
      </p:sp>
      <p:pic>
        <p:nvPicPr>
          <p:cNvPr id="7" name="Picture Placeholder 6">
            <a:extLst>
              <a:ext uri="{FF2B5EF4-FFF2-40B4-BE49-F238E27FC236}">
                <a16:creationId xmlns:a16="http://schemas.microsoft.com/office/drawing/2014/main" id="{3707BF7B-0188-4423-BF9A-F9802C9E25D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274842" y="3647333"/>
            <a:ext cx="3820387" cy="2148968"/>
          </a:xfrm>
          <a:prstGeom prst="rect">
            <a:avLst/>
          </a:prstGeom>
          <a:effectLst>
            <a:softEdge rad="139700"/>
          </a:effectLst>
        </p:spPr>
      </p:pic>
      <p:pic>
        <p:nvPicPr>
          <p:cNvPr id="9" name="Picture 8">
            <a:extLst>
              <a:ext uri="{FF2B5EF4-FFF2-40B4-BE49-F238E27FC236}">
                <a16:creationId xmlns:a16="http://schemas.microsoft.com/office/drawing/2014/main" id="{5EB67BBF-3A91-468C-90B3-4B357E3A5014}"/>
              </a:ext>
            </a:extLst>
          </p:cNvPr>
          <p:cNvPicPr>
            <a:picLocks noChangeAspect="1"/>
          </p:cNvPicPr>
          <p:nvPr/>
        </p:nvPicPr>
        <p:blipFill>
          <a:blip r:embed="rId4"/>
          <a:stretch>
            <a:fillRect/>
          </a:stretch>
        </p:blipFill>
        <p:spPr>
          <a:xfrm>
            <a:off x="5508870" y="4383160"/>
            <a:ext cx="3395782" cy="2374645"/>
          </a:xfrm>
          <a:prstGeom prst="rect">
            <a:avLst/>
          </a:prstGeom>
          <a:effectLst>
            <a:softEdge rad="76200"/>
          </a:effectLst>
        </p:spPr>
      </p:pic>
      <p:pic>
        <p:nvPicPr>
          <p:cNvPr id="11" name="Picture 10">
            <a:extLst>
              <a:ext uri="{FF2B5EF4-FFF2-40B4-BE49-F238E27FC236}">
                <a16:creationId xmlns:a16="http://schemas.microsoft.com/office/drawing/2014/main" id="{9C29F72B-1ABD-48AB-90F3-23088E5BF930}"/>
              </a:ext>
            </a:extLst>
          </p:cNvPr>
          <p:cNvPicPr>
            <a:picLocks noChangeAspect="1"/>
          </p:cNvPicPr>
          <p:nvPr/>
        </p:nvPicPr>
        <p:blipFill>
          <a:blip r:embed="rId5"/>
          <a:stretch>
            <a:fillRect/>
          </a:stretch>
        </p:blipFill>
        <p:spPr>
          <a:xfrm>
            <a:off x="6520774" y="2048288"/>
            <a:ext cx="2623226" cy="2334872"/>
          </a:xfrm>
          <a:prstGeom prst="rect">
            <a:avLst/>
          </a:prstGeom>
          <a:effectLst>
            <a:softEdge rad="88900"/>
          </a:effectLst>
        </p:spPr>
      </p:pic>
      <p:pic>
        <p:nvPicPr>
          <p:cNvPr id="12" name="Picture 11">
            <a:extLst>
              <a:ext uri="{FF2B5EF4-FFF2-40B4-BE49-F238E27FC236}">
                <a16:creationId xmlns:a16="http://schemas.microsoft.com/office/drawing/2014/main" id="{453A9DF9-1100-40E9-9D94-F6468912D939}"/>
              </a:ext>
            </a:extLst>
          </p:cNvPr>
          <p:cNvPicPr>
            <a:picLocks noChangeAspect="1"/>
          </p:cNvPicPr>
          <p:nvPr/>
        </p:nvPicPr>
        <p:blipFill>
          <a:blip r:embed="rId6"/>
          <a:stretch>
            <a:fillRect/>
          </a:stretch>
        </p:blipFill>
        <p:spPr>
          <a:xfrm>
            <a:off x="16947" y="4919007"/>
            <a:ext cx="3201461" cy="1938993"/>
          </a:xfrm>
          <a:prstGeom prst="rect">
            <a:avLst/>
          </a:prstGeom>
          <a:effectLst>
            <a:softEdge rad="114300"/>
          </a:effectLst>
        </p:spPr>
      </p:pic>
    </p:spTree>
    <p:extLst>
      <p:ext uri="{BB962C8B-B14F-4D97-AF65-F5344CB8AC3E}">
        <p14:creationId xmlns:p14="http://schemas.microsoft.com/office/powerpoint/2010/main" val="344531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533400" y="30480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mj-lt"/>
                <a:ea typeface="+mj-ea"/>
                <a:cs typeface="+mj-cs"/>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480244" y="171379"/>
            <a:ext cx="8229600" cy="914400"/>
          </a:xfrm>
        </p:spPr>
        <p:txBody>
          <a:bodyPr>
            <a:normAutofit fontScale="90000"/>
          </a:bodyPr>
          <a:lstStyle/>
          <a:p>
            <a:pPr algn="ctr"/>
            <a:r>
              <a:rPr lang="en-US" sz="3200" b="1" dirty="0">
                <a:latin typeface="Times New Roman" pitchFamily="18" charset="0"/>
                <a:cs typeface="Times New Roman" pitchFamily="18" charset="0"/>
              </a:rPr>
              <a:t>Missouri River Mainstem System</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Annual Runoff above Sioux City, IA</a:t>
            </a:r>
          </a:p>
        </p:txBody>
      </p:sp>
      <p:graphicFrame>
        <p:nvGraphicFramePr>
          <p:cNvPr id="27" name="Object 3"/>
          <p:cNvGraphicFramePr>
            <a:graphicFrameLocks noGrp="1" noChangeAspect="1"/>
          </p:cNvGraphicFramePr>
          <p:nvPr>
            <p:ph type="chart" idx="1"/>
            <p:extLst>
              <p:ext uri="{D42A27DB-BD31-4B8C-83A1-F6EECF244321}">
                <p14:modId xmlns:p14="http://schemas.microsoft.com/office/powerpoint/2010/main" val="1123874691"/>
              </p:ext>
            </p:extLst>
          </p:nvPr>
        </p:nvGraphicFramePr>
        <p:xfrm>
          <a:off x="187549" y="1178553"/>
          <a:ext cx="8699276" cy="5304543"/>
        </p:xfrm>
        <a:graphic>
          <a:graphicData uri="http://schemas.openxmlformats.org/drawingml/2006/chart">
            <c:chart xmlns:c="http://schemas.openxmlformats.org/drawingml/2006/chart" xmlns:r="http://schemas.openxmlformats.org/officeDocument/2006/relationships" r:id="rId3"/>
          </a:graphicData>
        </a:graphic>
      </p:graphicFrame>
      <p:sp>
        <p:nvSpPr>
          <p:cNvPr id="398340" name="Text Box 4"/>
          <p:cNvSpPr txBox="1">
            <a:spLocks noChangeArrowheads="1"/>
          </p:cNvSpPr>
          <p:nvPr/>
        </p:nvSpPr>
        <p:spPr bwMode="auto">
          <a:xfrm>
            <a:off x="511178" y="1157288"/>
            <a:ext cx="1532449" cy="307764"/>
          </a:xfrm>
          <a:prstGeom prst="rect">
            <a:avLst/>
          </a:prstGeom>
          <a:noFill/>
          <a:ln w="9525">
            <a:noFill/>
            <a:miter lim="800000"/>
            <a:headEnd/>
            <a:tailEnd/>
          </a:ln>
          <a:effectLst/>
        </p:spPr>
        <p:txBody>
          <a:bodyPr wrap="none" lIns="91429" tIns="45714" rIns="91429" bIns="45714">
            <a:spAutoFit/>
          </a:bodyPr>
          <a:lstStyle/>
          <a:p>
            <a:r>
              <a:rPr lang="en-US" sz="1400" b="1" dirty="0">
                <a:latin typeface="Times New Roman" pitchFamily="18" charset="0"/>
              </a:rPr>
              <a:t>Million Acre-Feet</a:t>
            </a:r>
          </a:p>
        </p:txBody>
      </p:sp>
      <p:sp>
        <p:nvSpPr>
          <p:cNvPr id="398341" name="Text Box 5"/>
          <p:cNvSpPr txBox="1">
            <a:spLocks noChangeArrowheads="1"/>
          </p:cNvSpPr>
          <p:nvPr/>
        </p:nvSpPr>
        <p:spPr bwMode="auto">
          <a:xfrm>
            <a:off x="8551713" y="3564705"/>
            <a:ext cx="534098" cy="307764"/>
          </a:xfrm>
          <a:prstGeom prst="rect">
            <a:avLst/>
          </a:prstGeom>
          <a:noFill/>
          <a:ln w="9525">
            <a:noFill/>
            <a:miter lim="800000"/>
            <a:headEnd/>
            <a:tailEnd/>
          </a:ln>
          <a:effectLst/>
        </p:spPr>
        <p:txBody>
          <a:bodyPr wrap="none" lIns="91429" tIns="45714" rIns="91429" bIns="45714">
            <a:spAutoFit/>
          </a:bodyPr>
          <a:lstStyle/>
          <a:p>
            <a:r>
              <a:rPr lang="en-US" sz="1400" b="1" dirty="0">
                <a:latin typeface="Times New Roman" pitchFamily="18" charset="0"/>
              </a:rPr>
              <a:t>U.D.</a:t>
            </a:r>
            <a:endParaRPr lang="en-US" dirty="0"/>
          </a:p>
        </p:txBody>
      </p:sp>
      <p:sp>
        <p:nvSpPr>
          <p:cNvPr id="398342" name="Text Box 6"/>
          <p:cNvSpPr txBox="1">
            <a:spLocks noChangeArrowheads="1"/>
          </p:cNvSpPr>
          <p:nvPr/>
        </p:nvSpPr>
        <p:spPr bwMode="auto">
          <a:xfrm>
            <a:off x="8565335" y="4674422"/>
            <a:ext cx="524480" cy="307764"/>
          </a:xfrm>
          <a:prstGeom prst="rect">
            <a:avLst/>
          </a:prstGeom>
          <a:noFill/>
          <a:ln w="9525">
            <a:noFill/>
            <a:miter lim="800000"/>
            <a:headEnd/>
            <a:tailEnd/>
          </a:ln>
          <a:effectLst/>
        </p:spPr>
        <p:txBody>
          <a:bodyPr wrap="none" lIns="91429" tIns="45714" rIns="91429" bIns="45714">
            <a:spAutoFit/>
          </a:bodyPr>
          <a:lstStyle/>
          <a:p>
            <a:r>
              <a:rPr lang="en-US" sz="1400" b="1" dirty="0">
                <a:latin typeface="Times New Roman" pitchFamily="18" charset="0"/>
              </a:rPr>
              <a:t>L.D.</a:t>
            </a:r>
          </a:p>
        </p:txBody>
      </p:sp>
      <p:sp>
        <p:nvSpPr>
          <p:cNvPr id="398343" name="Text Box 7"/>
          <p:cNvSpPr txBox="1">
            <a:spLocks noChangeArrowheads="1"/>
          </p:cNvSpPr>
          <p:nvPr/>
        </p:nvSpPr>
        <p:spPr bwMode="auto">
          <a:xfrm>
            <a:off x="8565335" y="4475228"/>
            <a:ext cx="534098" cy="307764"/>
          </a:xfrm>
          <a:prstGeom prst="rect">
            <a:avLst/>
          </a:prstGeom>
          <a:noFill/>
          <a:ln w="9525">
            <a:noFill/>
            <a:miter lim="800000"/>
            <a:headEnd/>
            <a:tailEnd/>
          </a:ln>
          <a:effectLst/>
        </p:spPr>
        <p:txBody>
          <a:bodyPr wrap="none" lIns="91429" tIns="45714" rIns="91429" bIns="45714">
            <a:spAutoFit/>
          </a:bodyPr>
          <a:lstStyle/>
          <a:p>
            <a:r>
              <a:rPr lang="en-US" sz="1400" b="1" dirty="0">
                <a:latin typeface="Times New Roman" pitchFamily="18" charset="0"/>
              </a:rPr>
              <a:t>L.Q.</a:t>
            </a:r>
          </a:p>
        </p:txBody>
      </p:sp>
      <p:sp>
        <p:nvSpPr>
          <p:cNvPr id="398344" name="Text Box 8"/>
          <p:cNvSpPr txBox="1">
            <a:spLocks noChangeArrowheads="1"/>
          </p:cNvSpPr>
          <p:nvPr/>
        </p:nvSpPr>
        <p:spPr bwMode="auto">
          <a:xfrm>
            <a:off x="8565335" y="3792454"/>
            <a:ext cx="543716" cy="307764"/>
          </a:xfrm>
          <a:prstGeom prst="rect">
            <a:avLst/>
          </a:prstGeom>
          <a:noFill/>
          <a:ln w="9525">
            <a:noFill/>
            <a:miter lim="800000"/>
            <a:headEnd/>
            <a:tailEnd/>
          </a:ln>
          <a:effectLst/>
        </p:spPr>
        <p:txBody>
          <a:bodyPr wrap="none" lIns="91429" tIns="45714" rIns="91429" bIns="45714">
            <a:spAutoFit/>
          </a:bodyPr>
          <a:lstStyle/>
          <a:p>
            <a:r>
              <a:rPr lang="en-US" sz="1400" b="1" dirty="0">
                <a:latin typeface="Times New Roman" pitchFamily="18" charset="0"/>
              </a:rPr>
              <a:t>U.Q.</a:t>
            </a:r>
          </a:p>
        </p:txBody>
      </p:sp>
      <p:sp>
        <p:nvSpPr>
          <p:cNvPr id="398345" name="Text Box 9"/>
          <p:cNvSpPr txBox="1">
            <a:spLocks noChangeArrowheads="1"/>
          </p:cNvSpPr>
          <p:nvPr/>
        </p:nvSpPr>
        <p:spPr bwMode="auto">
          <a:xfrm>
            <a:off x="8565335" y="4157236"/>
            <a:ext cx="578982" cy="307764"/>
          </a:xfrm>
          <a:prstGeom prst="rect">
            <a:avLst/>
          </a:prstGeom>
          <a:noFill/>
          <a:ln w="9525">
            <a:noFill/>
            <a:miter lim="800000"/>
            <a:headEnd/>
            <a:tailEnd/>
          </a:ln>
          <a:effectLst/>
        </p:spPr>
        <p:txBody>
          <a:bodyPr wrap="none" lIns="91429" tIns="45714" rIns="91429" bIns="45714">
            <a:spAutoFit/>
          </a:bodyPr>
          <a:lstStyle/>
          <a:p>
            <a:r>
              <a:rPr lang="en-US" sz="1400" b="1" dirty="0">
                <a:latin typeface="Times New Roman" pitchFamily="18" charset="0"/>
              </a:rPr>
              <a:t>Med.</a:t>
            </a:r>
          </a:p>
        </p:txBody>
      </p:sp>
      <p:sp>
        <p:nvSpPr>
          <p:cNvPr id="398346" name="Text Box 10"/>
          <p:cNvSpPr txBox="1">
            <a:spLocks noChangeArrowheads="1"/>
          </p:cNvSpPr>
          <p:nvPr/>
        </p:nvSpPr>
        <p:spPr bwMode="auto">
          <a:xfrm>
            <a:off x="3376969" y="3489095"/>
            <a:ext cx="492420"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10%</a:t>
            </a:r>
          </a:p>
        </p:txBody>
      </p:sp>
      <p:sp>
        <p:nvSpPr>
          <p:cNvPr id="398347" name="Text Box 11"/>
          <p:cNvSpPr txBox="1">
            <a:spLocks noChangeArrowheads="1"/>
          </p:cNvSpPr>
          <p:nvPr/>
        </p:nvSpPr>
        <p:spPr bwMode="auto">
          <a:xfrm>
            <a:off x="3312961" y="4658768"/>
            <a:ext cx="530892"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90% </a:t>
            </a:r>
          </a:p>
        </p:txBody>
      </p:sp>
      <p:sp>
        <p:nvSpPr>
          <p:cNvPr id="398348" name="Text Box 12"/>
          <p:cNvSpPr txBox="1">
            <a:spLocks noChangeArrowheads="1"/>
          </p:cNvSpPr>
          <p:nvPr/>
        </p:nvSpPr>
        <p:spPr bwMode="auto">
          <a:xfrm>
            <a:off x="3367825" y="4406883"/>
            <a:ext cx="492420"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75%</a:t>
            </a:r>
          </a:p>
        </p:txBody>
      </p:sp>
      <p:sp>
        <p:nvSpPr>
          <p:cNvPr id="398349" name="Text Box 13"/>
          <p:cNvSpPr txBox="1">
            <a:spLocks noChangeArrowheads="1"/>
          </p:cNvSpPr>
          <p:nvPr/>
        </p:nvSpPr>
        <p:spPr bwMode="auto">
          <a:xfrm>
            <a:off x="3367825" y="3735832"/>
            <a:ext cx="492420"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25%</a:t>
            </a:r>
          </a:p>
        </p:txBody>
      </p:sp>
      <p:sp>
        <p:nvSpPr>
          <p:cNvPr id="398350" name="Text Box 14"/>
          <p:cNvSpPr txBox="1">
            <a:spLocks noChangeArrowheads="1"/>
          </p:cNvSpPr>
          <p:nvPr/>
        </p:nvSpPr>
        <p:spPr bwMode="auto">
          <a:xfrm>
            <a:off x="3367825" y="4100614"/>
            <a:ext cx="492420"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50%</a:t>
            </a:r>
          </a:p>
        </p:txBody>
      </p:sp>
      <p:sp>
        <p:nvSpPr>
          <p:cNvPr id="398351" name="Text Box 15"/>
          <p:cNvSpPr txBox="1">
            <a:spLocks noChangeArrowheads="1"/>
          </p:cNvSpPr>
          <p:nvPr/>
        </p:nvSpPr>
        <p:spPr bwMode="auto">
          <a:xfrm>
            <a:off x="577349" y="3484519"/>
            <a:ext cx="843478"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35.2 MAF</a:t>
            </a:r>
          </a:p>
        </p:txBody>
      </p:sp>
      <p:sp>
        <p:nvSpPr>
          <p:cNvPr id="398352" name="Text Box 16"/>
          <p:cNvSpPr txBox="1">
            <a:spLocks noChangeArrowheads="1"/>
          </p:cNvSpPr>
          <p:nvPr/>
        </p:nvSpPr>
        <p:spPr bwMode="auto">
          <a:xfrm>
            <a:off x="577349" y="4658586"/>
            <a:ext cx="453948"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16.2</a:t>
            </a:r>
          </a:p>
        </p:txBody>
      </p:sp>
      <p:sp>
        <p:nvSpPr>
          <p:cNvPr id="398353" name="Text Box 17"/>
          <p:cNvSpPr txBox="1">
            <a:spLocks noChangeArrowheads="1"/>
          </p:cNvSpPr>
          <p:nvPr/>
        </p:nvSpPr>
        <p:spPr bwMode="auto">
          <a:xfrm>
            <a:off x="577349" y="4443095"/>
            <a:ext cx="453948"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19.5</a:t>
            </a:r>
          </a:p>
        </p:txBody>
      </p:sp>
      <p:sp>
        <p:nvSpPr>
          <p:cNvPr id="398354" name="Text Box 18"/>
          <p:cNvSpPr txBox="1">
            <a:spLocks noChangeArrowheads="1"/>
          </p:cNvSpPr>
          <p:nvPr/>
        </p:nvSpPr>
        <p:spPr bwMode="auto">
          <a:xfrm>
            <a:off x="577349" y="3740756"/>
            <a:ext cx="453948"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cs typeface="Times New Roman" pitchFamily="18" charset="0"/>
              </a:rPr>
              <a:t>30.9</a:t>
            </a:r>
          </a:p>
        </p:txBody>
      </p:sp>
      <p:sp>
        <p:nvSpPr>
          <p:cNvPr id="398355" name="Text Box 19"/>
          <p:cNvSpPr txBox="1">
            <a:spLocks noChangeArrowheads="1"/>
          </p:cNvSpPr>
          <p:nvPr/>
        </p:nvSpPr>
        <p:spPr bwMode="auto">
          <a:xfrm>
            <a:off x="577349" y="4087167"/>
            <a:ext cx="453948" cy="276987"/>
          </a:xfrm>
          <a:prstGeom prst="rect">
            <a:avLst/>
          </a:prstGeom>
          <a:noFill/>
          <a:ln w="9525">
            <a:noFill/>
            <a:miter lim="800000"/>
            <a:headEnd/>
            <a:tailEnd/>
          </a:ln>
          <a:effectLst/>
        </p:spPr>
        <p:txBody>
          <a:bodyPr wrap="none" lIns="91429" tIns="45714" rIns="91429" bIns="45714">
            <a:spAutoFit/>
          </a:bodyPr>
          <a:lstStyle/>
          <a:p>
            <a:r>
              <a:rPr lang="en-US" sz="1200" b="1" dirty="0">
                <a:latin typeface="Times New Roman" pitchFamily="18" charset="0"/>
              </a:rPr>
              <a:t>24.7</a:t>
            </a:r>
          </a:p>
        </p:txBody>
      </p:sp>
      <p:sp>
        <p:nvSpPr>
          <p:cNvPr id="398356" name="Text Box 20"/>
          <p:cNvSpPr txBox="1">
            <a:spLocks noChangeArrowheads="1"/>
          </p:cNvSpPr>
          <p:nvPr/>
        </p:nvSpPr>
        <p:spPr bwMode="auto">
          <a:xfrm>
            <a:off x="4693275" y="1765996"/>
            <a:ext cx="2396275" cy="338542"/>
          </a:xfrm>
          <a:prstGeom prst="rect">
            <a:avLst/>
          </a:prstGeom>
          <a:noFill/>
          <a:ln w="9525">
            <a:noFill/>
            <a:miter lim="800000"/>
            <a:headEnd/>
            <a:tailEnd/>
          </a:ln>
          <a:effectLst/>
        </p:spPr>
        <p:txBody>
          <a:bodyPr wrap="none" lIns="91429" tIns="45714" rIns="91429" bIns="45714">
            <a:spAutoFit/>
          </a:bodyPr>
          <a:lstStyle/>
          <a:p>
            <a:r>
              <a:rPr lang="en-US" sz="1600" b="1" dirty="0">
                <a:latin typeface="Times New Roman" pitchFamily="18" charset="0"/>
              </a:rPr>
              <a:t>Historic Drought Periods</a:t>
            </a:r>
          </a:p>
        </p:txBody>
      </p:sp>
      <p:sp>
        <p:nvSpPr>
          <p:cNvPr id="398357" name="Line 21"/>
          <p:cNvSpPr>
            <a:spLocks noChangeShapeType="1"/>
          </p:cNvSpPr>
          <p:nvPr/>
        </p:nvSpPr>
        <p:spPr bwMode="auto">
          <a:xfrm flipH="1">
            <a:off x="3677054" y="2057401"/>
            <a:ext cx="1101506" cy="1444556"/>
          </a:xfrm>
          <a:prstGeom prst="line">
            <a:avLst/>
          </a:prstGeom>
          <a:noFill/>
          <a:ln w="28575">
            <a:solidFill>
              <a:srgbClr val="FF9900"/>
            </a:solidFill>
            <a:round/>
            <a:headEnd/>
            <a:tailEnd type="triangle" w="med" len="med"/>
          </a:ln>
          <a:effectLst/>
        </p:spPr>
        <p:txBody>
          <a:bodyPr lIns="91429" tIns="45714" rIns="91429" bIns="45714"/>
          <a:lstStyle/>
          <a:p>
            <a:endParaRPr lang="en-US" dirty="0"/>
          </a:p>
        </p:txBody>
      </p:sp>
      <p:sp>
        <p:nvSpPr>
          <p:cNvPr id="398358" name="Line 22"/>
          <p:cNvSpPr>
            <a:spLocks noChangeShapeType="1"/>
          </p:cNvSpPr>
          <p:nvPr/>
        </p:nvSpPr>
        <p:spPr bwMode="auto">
          <a:xfrm flipH="1">
            <a:off x="4874281" y="2057401"/>
            <a:ext cx="285278" cy="1531556"/>
          </a:xfrm>
          <a:prstGeom prst="line">
            <a:avLst/>
          </a:prstGeom>
          <a:noFill/>
          <a:ln w="28575">
            <a:solidFill>
              <a:srgbClr val="FF9900"/>
            </a:solidFill>
            <a:round/>
            <a:headEnd/>
            <a:tailEnd type="triangle" w="med" len="med"/>
          </a:ln>
          <a:effectLst/>
        </p:spPr>
        <p:txBody>
          <a:bodyPr lIns="91429" tIns="45714" rIns="91429" bIns="45714"/>
          <a:lstStyle/>
          <a:p>
            <a:endParaRPr lang="en-US" dirty="0"/>
          </a:p>
        </p:txBody>
      </p:sp>
      <p:sp>
        <p:nvSpPr>
          <p:cNvPr id="398359" name="Line 23"/>
          <p:cNvSpPr>
            <a:spLocks noChangeShapeType="1"/>
          </p:cNvSpPr>
          <p:nvPr/>
        </p:nvSpPr>
        <p:spPr bwMode="auto">
          <a:xfrm>
            <a:off x="6342287" y="2057401"/>
            <a:ext cx="370576" cy="1580744"/>
          </a:xfrm>
          <a:prstGeom prst="line">
            <a:avLst/>
          </a:prstGeom>
          <a:noFill/>
          <a:ln w="28575">
            <a:solidFill>
              <a:srgbClr val="FF9900"/>
            </a:solidFill>
            <a:round/>
            <a:headEnd/>
            <a:tailEnd type="triangle" w="med" len="med"/>
          </a:ln>
          <a:effectLst/>
        </p:spPr>
        <p:txBody>
          <a:bodyPr lIns="91429" tIns="45714" rIns="91429" bIns="45714"/>
          <a:lstStyle/>
          <a:p>
            <a:endParaRPr lang="en-US" dirty="0"/>
          </a:p>
        </p:txBody>
      </p:sp>
      <p:sp>
        <p:nvSpPr>
          <p:cNvPr id="398360" name="Line 24"/>
          <p:cNvSpPr>
            <a:spLocks noChangeShapeType="1"/>
          </p:cNvSpPr>
          <p:nvPr/>
        </p:nvSpPr>
        <p:spPr bwMode="auto">
          <a:xfrm>
            <a:off x="7072009" y="1994170"/>
            <a:ext cx="426071" cy="1626854"/>
          </a:xfrm>
          <a:prstGeom prst="line">
            <a:avLst/>
          </a:prstGeom>
          <a:noFill/>
          <a:ln w="28575">
            <a:solidFill>
              <a:srgbClr val="FF9900"/>
            </a:solidFill>
            <a:round/>
            <a:headEnd/>
            <a:tailEnd type="triangle" w="med" len="med"/>
          </a:ln>
          <a:effectLst/>
        </p:spPr>
        <p:txBody>
          <a:bodyPr lIns="91429" tIns="45714" rIns="91429" bIns="45714"/>
          <a:lstStyle/>
          <a:p>
            <a:endParaRPr lang="en-US" dirty="0"/>
          </a:p>
        </p:txBody>
      </p:sp>
      <p:sp>
        <p:nvSpPr>
          <p:cNvPr id="398361" name="Text Box 25"/>
          <p:cNvSpPr txBox="1">
            <a:spLocks noChangeArrowheads="1"/>
          </p:cNvSpPr>
          <p:nvPr/>
        </p:nvSpPr>
        <p:spPr bwMode="auto">
          <a:xfrm>
            <a:off x="8345011" y="940470"/>
            <a:ext cx="670560" cy="307764"/>
          </a:xfrm>
          <a:prstGeom prst="rect">
            <a:avLst/>
          </a:prstGeom>
          <a:noFill/>
          <a:ln w="9525">
            <a:noFill/>
            <a:miter lim="800000"/>
            <a:headEnd/>
            <a:tailEnd/>
          </a:ln>
          <a:effectLst/>
        </p:spPr>
        <p:txBody>
          <a:bodyPr wrap="square" lIns="91429" tIns="45714" rIns="91429" bIns="45714">
            <a:spAutoFit/>
          </a:bodyPr>
          <a:lstStyle/>
          <a:p>
            <a:pPr algn="ctr"/>
            <a:r>
              <a:rPr lang="en-US" sz="1400" dirty="0">
                <a:latin typeface="Times New Roman" pitchFamily="18" charset="0"/>
              </a:rPr>
              <a:t>2021</a:t>
            </a:r>
          </a:p>
        </p:txBody>
      </p:sp>
      <p:sp>
        <p:nvSpPr>
          <p:cNvPr id="398362" name="Line 26"/>
          <p:cNvSpPr>
            <a:spLocks noChangeShapeType="1"/>
          </p:cNvSpPr>
          <p:nvPr/>
        </p:nvSpPr>
        <p:spPr bwMode="auto">
          <a:xfrm flipH="1">
            <a:off x="8573474" y="1311170"/>
            <a:ext cx="136370" cy="3501298"/>
          </a:xfrm>
          <a:prstGeom prst="line">
            <a:avLst/>
          </a:prstGeom>
          <a:noFill/>
          <a:ln w="28575">
            <a:solidFill>
              <a:srgbClr val="FF3300"/>
            </a:solidFill>
            <a:round/>
            <a:headEnd/>
            <a:tailEnd type="triangle" w="med" len="med"/>
          </a:ln>
          <a:effectLst/>
        </p:spPr>
        <p:txBody>
          <a:bodyPr lIns="91429" tIns="45714" rIns="91429" bIns="45714"/>
          <a:lstStyle/>
          <a:p>
            <a:endParaRPr lang="en-US" dirty="0"/>
          </a:p>
        </p:txBody>
      </p:sp>
      <p:sp>
        <p:nvSpPr>
          <p:cNvPr id="28" name="Text Box 4"/>
          <p:cNvSpPr txBox="1">
            <a:spLocks noChangeArrowheads="1"/>
          </p:cNvSpPr>
          <p:nvPr/>
        </p:nvSpPr>
        <p:spPr bwMode="auto">
          <a:xfrm>
            <a:off x="4214000" y="6253208"/>
            <a:ext cx="646373" cy="369320"/>
          </a:xfrm>
          <a:prstGeom prst="rect">
            <a:avLst/>
          </a:prstGeom>
          <a:noFill/>
          <a:ln w="9525">
            <a:noFill/>
            <a:miter lim="800000"/>
            <a:headEnd/>
            <a:tailEnd/>
          </a:ln>
          <a:effectLst/>
        </p:spPr>
        <p:txBody>
          <a:bodyPr wrap="none" lIns="91429" tIns="45714" rIns="91429" bIns="45714">
            <a:spAutoFit/>
          </a:bodyPr>
          <a:lstStyle/>
          <a:p>
            <a:r>
              <a:rPr lang="en-US" b="1" dirty="0">
                <a:latin typeface="Times New Roman" pitchFamily="18" charset="0"/>
              </a:rPr>
              <a:t>Year</a:t>
            </a:r>
          </a:p>
        </p:txBody>
      </p:sp>
    </p:spTree>
    <p:extLst>
      <p:ext uri="{BB962C8B-B14F-4D97-AF65-F5344CB8AC3E}">
        <p14:creationId xmlns:p14="http://schemas.microsoft.com/office/powerpoint/2010/main" val="234166497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37031" y="2336"/>
            <a:ext cx="8869936" cy="6853326"/>
          </a:xfrm>
          <a:prstGeom prst="rect">
            <a:avLst/>
          </a:prstGeom>
        </p:spPr>
      </p:pic>
    </p:spTree>
    <p:extLst>
      <p:ext uri="{BB962C8B-B14F-4D97-AF65-F5344CB8AC3E}">
        <p14:creationId xmlns:p14="http://schemas.microsoft.com/office/powerpoint/2010/main" val="325488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52400"/>
            <a:ext cx="8458200" cy="1295400"/>
          </a:xfrm>
        </p:spPr>
        <p:txBody>
          <a:bodyPr/>
          <a:lstStyle/>
          <a:p>
            <a:r>
              <a:rPr lang="en-US" dirty="0">
                <a:latin typeface="Times New Roman" pitchFamily="18" charset="0"/>
              </a:rPr>
              <a:t>CY 2021 Missouri River Runoff</a:t>
            </a:r>
            <a:br>
              <a:rPr lang="en-US" dirty="0">
                <a:latin typeface="Times New Roman" pitchFamily="18" charset="0"/>
              </a:rPr>
            </a:br>
            <a:r>
              <a:rPr lang="en-US" sz="3200" dirty="0">
                <a:latin typeface="Times New Roman" pitchFamily="18" charset="0"/>
              </a:rPr>
              <a:t>Above Sioux City, Iowa</a:t>
            </a:r>
          </a:p>
        </p:txBody>
      </p:sp>
      <p:sp>
        <p:nvSpPr>
          <p:cNvPr id="2051" name="Rectangle 3"/>
          <p:cNvSpPr>
            <a:spLocks noGrp="1" noChangeArrowheads="1"/>
          </p:cNvSpPr>
          <p:nvPr>
            <p:ph type="subTitle" idx="1"/>
          </p:nvPr>
        </p:nvSpPr>
        <p:spPr>
          <a:xfrm>
            <a:off x="457200" y="6019799"/>
            <a:ext cx="5105400" cy="573505"/>
          </a:xfrm>
        </p:spPr>
        <p:txBody>
          <a:bodyPr>
            <a:normAutofit/>
          </a:bodyPr>
          <a:lstStyle/>
          <a:p>
            <a:pPr algn="l">
              <a:lnSpc>
                <a:spcPct val="80000"/>
              </a:lnSpc>
            </a:pPr>
            <a:r>
              <a:rPr lang="en-US" sz="1600" dirty="0">
                <a:latin typeface="Times New Roman" pitchFamily="18" charset="0"/>
              </a:rPr>
              <a:t>December 1, 2021  Forecast – 15.0 MAF – 58%</a:t>
            </a:r>
          </a:p>
          <a:p>
            <a:pPr algn="l">
              <a:lnSpc>
                <a:spcPct val="80000"/>
              </a:lnSpc>
            </a:pPr>
            <a:r>
              <a:rPr lang="en-US" sz="1600" dirty="0">
                <a:latin typeface="Times New Roman" pitchFamily="18" charset="0"/>
              </a:rPr>
              <a:t>Average: 25.8 MAF</a:t>
            </a:r>
          </a:p>
          <a:p>
            <a:pPr algn="l">
              <a:lnSpc>
                <a:spcPct val="80000"/>
              </a:lnSpc>
            </a:pPr>
            <a:endParaRPr lang="en-US" sz="1600" dirty="0">
              <a:latin typeface="Times New Roman" pitchFamily="18" charset="0"/>
            </a:endParaRPr>
          </a:p>
          <a:p>
            <a:pPr algn="l">
              <a:lnSpc>
                <a:spcPct val="80000"/>
              </a:lnSpc>
            </a:pPr>
            <a:endParaRPr lang="en-US" sz="1600" dirty="0">
              <a:latin typeface="Times New Roman" pitchFamily="18" charset="0"/>
            </a:endParaRPr>
          </a:p>
        </p:txBody>
      </p:sp>
      <p:graphicFrame>
        <p:nvGraphicFramePr>
          <p:cNvPr id="8" name="Object 4"/>
          <p:cNvGraphicFramePr>
            <a:graphicFrameLocks noChangeAspect="1"/>
          </p:cNvGraphicFramePr>
          <p:nvPr/>
        </p:nvGraphicFramePr>
        <p:xfrm>
          <a:off x="-627063" y="1193800"/>
          <a:ext cx="10439401" cy="4818063"/>
        </p:xfrm>
        <a:graphic>
          <a:graphicData uri="http://schemas.openxmlformats.org/drawingml/2006/chart">
            <c:chart xmlns:c="http://schemas.openxmlformats.org/drawingml/2006/chart" xmlns:r="http://schemas.openxmlformats.org/officeDocument/2006/relationships" r:id="rId3"/>
          </a:graphicData>
        </a:graphic>
      </p:graphicFrame>
      <p:sp>
        <p:nvSpPr>
          <p:cNvPr id="2053" name="Text Box 5"/>
          <p:cNvSpPr txBox="1">
            <a:spLocks noChangeArrowheads="1"/>
          </p:cNvSpPr>
          <p:nvPr/>
        </p:nvSpPr>
        <p:spPr bwMode="auto">
          <a:xfrm>
            <a:off x="762000" y="1295400"/>
            <a:ext cx="1905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Million Acre-Feet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152400"/>
            <a:ext cx="8458200" cy="1470025"/>
          </a:xfrm>
        </p:spPr>
        <p:txBody>
          <a:bodyPr/>
          <a:lstStyle/>
          <a:p>
            <a:r>
              <a:rPr lang="en-US" sz="4000" dirty="0">
                <a:latin typeface="Times New Roman" pitchFamily="18" charset="0"/>
              </a:rPr>
              <a:t>Missouri River Mainstem System</a:t>
            </a:r>
            <a:br>
              <a:rPr lang="en-US" sz="3600" dirty="0">
                <a:latin typeface="Times New Roman" pitchFamily="18" charset="0"/>
              </a:rPr>
            </a:br>
            <a:r>
              <a:rPr lang="en-US" sz="3200" dirty="0">
                <a:latin typeface="Times New Roman" pitchFamily="18" charset="0"/>
              </a:rPr>
              <a:t>Forecasted Energy Generation</a:t>
            </a:r>
          </a:p>
        </p:txBody>
      </p:sp>
      <p:sp>
        <p:nvSpPr>
          <p:cNvPr id="8195" name="Rectangle 3"/>
          <p:cNvSpPr>
            <a:spLocks noGrp="1" noChangeArrowheads="1"/>
          </p:cNvSpPr>
          <p:nvPr>
            <p:ph type="subTitle" idx="1"/>
          </p:nvPr>
        </p:nvSpPr>
        <p:spPr>
          <a:xfrm>
            <a:off x="533400" y="5791200"/>
            <a:ext cx="2514600" cy="914400"/>
          </a:xfrm>
        </p:spPr>
        <p:txBody>
          <a:bodyPr/>
          <a:lstStyle/>
          <a:p>
            <a:pPr algn="l">
              <a:lnSpc>
                <a:spcPct val="80000"/>
              </a:lnSpc>
            </a:pPr>
            <a:r>
              <a:rPr lang="en-US" sz="1600" dirty="0">
                <a:latin typeface="Times New Roman" pitchFamily="18" charset="0"/>
              </a:rPr>
              <a:t>Upper Basic: 8,600 GWh</a:t>
            </a:r>
          </a:p>
          <a:p>
            <a:pPr algn="l">
              <a:lnSpc>
                <a:spcPct val="80000"/>
              </a:lnSpc>
            </a:pPr>
            <a:r>
              <a:rPr lang="en-US" sz="1600" dirty="0">
                <a:latin typeface="Times New Roman" pitchFamily="18" charset="0"/>
              </a:rPr>
              <a:t>Basic: 8,600 GWh</a:t>
            </a:r>
          </a:p>
          <a:p>
            <a:pPr algn="l">
              <a:lnSpc>
                <a:spcPct val="80000"/>
              </a:lnSpc>
            </a:pPr>
            <a:r>
              <a:rPr lang="en-US" sz="1600" dirty="0">
                <a:latin typeface="Times New Roman" pitchFamily="18" charset="0"/>
              </a:rPr>
              <a:t>Lower Basic:  8,600 GWh</a:t>
            </a:r>
          </a:p>
        </p:txBody>
      </p:sp>
      <p:graphicFrame>
        <p:nvGraphicFramePr>
          <p:cNvPr id="8" name="Object 4"/>
          <p:cNvGraphicFramePr>
            <a:graphicFrameLocks noChangeAspect="1"/>
          </p:cNvGraphicFramePr>
          <p:nvPr/>
        </p:nvGraphicFramePr>
        <p:xfrm>
          <a:off x="543605" y="1371600"/>
          <a:ext cx="8094368"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197" name="Text Box 5"/>
          <p:cNvSpPr txBox="1">
            <a:spLocks noChangeArrowheads="1"/>
          </p:cNvSpPr>
          <p:nvPr/>
        </p:nvSpPr>
        <p:spPr bwMode="auto">
          <a:xfrm>
            <a:off x="990600" y="1524000"/>
            <a:ext cx="19050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Energy in GWh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558197" y="5786203"/>
            <a:ext cx="2300053" cy="9069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rmAutofit fontScale="90000"/>
          </a:bodyPr>
          <a:lstStyle/>
          <a:p>
            <a:pPr algn="ctr"/>
            <a:r>
              <a:rPr lang="en-US" dirty="0">
                <a:latin typeface="+mn-lt"/>
                <a:cs typeface="Times New Roman" panose="02020603050405020304" pitchFamily="18" charset="0"/>
              </a:rPr>
              <a:t>Missouri River Mainstem System storage zones and allocations </a:t>
            </a:r>
          </a:p>
        </p:txBody>
      </p:sp>
      <p:grpSp>
        <p:nvGrpSpPr>
          <p:cNvPr id="13" name="Group 68"/>
          <p:cNvGrpSpPr>
            <a:grpSpLocks/>
          </p:cNvGrpSpPr>
          <p:nvPr/>
        </p:nvGrpSpPr>
        <p:grpSpPr bwMode="auto">
          <a:xfrm>
            <a:off x="381000" y="1109663"/>
            <a:ext cx="7572375" cy="5003800"/>
            <a:chOff x="240" y="699"/>
            <a:chExt cx="4770" cy="3152"/>
          </a:xfrm>
        </p:grpSpPr>
        <p:pic>
          <p:nvPicPr>
            <p:cNvPr id="14" name="Picture 6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0" y="912"/>
              <a:ext cx="4368" cy="2939"/>
            </a:xfrm>
            <a:prstGeom prst="rect">
              <a:avLst/>
            </a:prstGeom>
            <a:noFill/>
            <a:ln w="9525">
              <a:noFill/>
              <a:miter lim="800000"/>
              <a:headEnd/>
              <a:tailEnd/>
            </a:ln>
            <a:effectLst/>
          </p:spPr>
        </p:pic>
        <p:sp>
          <p:nvSpPr>
            <p:cNvPr id="15" name="AutoShape 65"/>
            <p:cNvSpPr>
              <a:spLocks noChangeAspect="1" noChangeArrowheads="1"/>
            </p:cNvSpPr>
            <p:nvPr/>
          </p:nvSpPr>
          <p:spPr bwMode="auto">
            <a:xfrm flipV="1">
              <a:off x="4439" y="699"/>
              <a:ext cx="571" cy="3152"/>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dirty="0"/>
            </a:p>
          </p:txBody>
        </p:sp>
      </p:grpSp>
      <p:sp>
        <p:nvSpPr>
          <p:cNvPr id="16" name="Text Box 4"/>
          <p:cNvSpPr txBox="1">
            <a:spLocks noChangeArrowheads="1"/>
          </p:cNvSpPr>
          <p:nvPr/>
        </p:nvSpPr>
        <p:spPr bwMode="auto">
          <a:xfrm>
            <a:off x="768413" y="1549854"/>
            <a:ext cx="4749800" cy="457200"/>
          </a:xfrm>
          <a:prstGeom prst="rect">
            <a:avLst/>
          </a:prstGeom>
          <a:noFill/>
          <a:ln w="9525">
            <a:noFill/>
            <a:miter lim="800000"/>
            <a:headEnd/>
            <a:tailEnd/>
          </a:ln>
          <a:effectLst/>
        </p:spPr>
        <p:txBody>
          <a:bodyPr>
            <a:spAutoFit/>
          </a:bodyPr>
          <a:lstStyle/>
          <a:p>
            <a:r>
              <a:rPr lang="en-US" sz="2400" baseline="0" dirty="0">
                <a:latin typeface="Book Antiqua" pitchFamily="18" charset="0"/>
              </a:rPr>
              <a:t>Exclusive Flood Control 6%</a:t>
            </a:r>
          </a:p>
        </p:txBody>
      </p:sp>
      <p:sp>
        <p:nvSpPr>
          <p:cNvPr id="17" name="Text Box 6"/>
          <p:cNvSpPr txBox="1">
            <a:spLocks noChangeArrowheads="1"/>
          </p:cNvSpPr>
          <p:nvPr/>
        </p:nvSpPr>
        <p:spPr bwMode="auto">
          <a:xfrm>
            <a:off x="2924223" y="3600413"/>
            <a:ext cx="2805112" cy="822325"/>
          </a:xfrm>
          <a:prstGeom prst="rect">
            <a:avLst/>
          </a:prstGeom>
          <a:noFill/>
          <a:ln w="9525">
            <a:noFill/>
            <a:miter lim="800000"/>
            <a:headEnd/>
            <a:tailEnd/>
          </a:ln>
          <a:effectLst/>
        </p:spPr>
        <p:txBody>
          <a:bodyPr>
            <a:spAutoFit/>
          </a:bodyPr>
          <a:lstStyle/>
          <a:p>
            <a:pPr algn="ctr">
              <a:spcBef>
                <a:spcPct val="50000"/>
              </a:spcBef>
            </a:pPr>
            <a:r>
              <a:rPr lang="en-US" sz="2400" baseline="0" dirty="0">
                <a:latin typeface="Book Antiqua" pitchFamily="18" charset="0"/>
              </a:rPr>
              <a:t>Carryover Multiple Use 53%</a:t>
            </a:r>
          </a:p>
        </p:txBody>
      </p:sp>
      <p:sp>
        <p:nvSpPr>
          <p:cNvPr id="18" name="Text Box 7"/>
          <p:cNvSpPr txBox="1">
            <a:spLocks noChangeArrowheads="1"/>
          </p:cNvSpPr>
          <p:nvPr/>
        </p:nvSpPr>
        <p:spPr bwMode="auto">
          <a:xfrm>
            <a:off x="5230813" y="5029200"/>
            <a:ext cx="1941512" cy="822325"/>
          </a:xfrm>
          <a:prstGeom prst="rect">
            <a:avLst/>
          </a:prstGeom>
          <a:noFill/>
          <a:ln w="9525">
            <a:noFill/>
            <a:miter lim="800000"/>
            <a:headEnd/>
            <a:tailEnd/>
          </a:ln>
          <a:effectLst/>
        </p:spPr>
        <p:txBody>
          <a:bodyPr>
            <a:spAutoFit/>
          </a:bodyPr>
          <a:lstStyle/>
          <a:p>
            <a:pPr algn="ctr">
              <a:spcBef>
                <a:spcPct val="50000"/>
              </a:spcBef>
            </a:pPr>
            <a:r>
              <a:rPr lang="en-US" sz="2400" baseline="0" dirty="0">
                <a:latin typeface="Book Antiqua" pitchFamily="18" charset="0"/>
              </a:rPr>
              <a:t>Permanent Pool 25%</a:t>
            </a:r>
          </a:p>
        </p:txBody>
      </p:sp>
      <p:sp>
        <p:nvSpPr>
          <p:cNvPr id="19" name="Line 8"/>
          <p:cNvSpPr>
            <a:spLocks noChangeShapeType="1"/>
          </p:cNvSpPr>
          <p:nvPr/>
        </p:nvSpPr>
        <p:spPr bwMode="auto">
          <a:xfrm>
            <a:off x="8477250" y="1143000"/>
            <a:ext cx="0" cy="4953000"/>
          </a:xfrm>
          <a:prstGeom prst="line">
            <a:avLst/>
          </a:prstGeom>
          <a:noFill/>
          <a:ln w="28575">
            <a:solidFill>
              <a:schemeClr val="tx1"/>
            </a:solidFill>
            <a:round/>
            <a:headEnd/>
            <a:tailEnd/>
          </a:ln>
          <a:effectLst/>
        </p:spPr>
        <p:txBody>
          <a:bodyPr/>
          <a:lstStyle/>
          <a:p>
            <a:endParaRPr lang="en-US" dirty="0"/>
          </a:p>
        </p:txBody>
      </p:sp>
      <p:sp>
        <p:nvSpPr>
          <p:cNvPr id="20" name="Line 9"/>
          <p:cNvSpPr>
            <a:spLocks noChangeShapeType="1"/>
          </p:cNvSpPr>
          <p:nvPr/>
        </p:nvSpPr>
        <p:spPr bwMode="auto">
          <a:xfrm>
            <a:off x="8491538" y="6096000"/>
            <a:ext cx="141287" cy="1588"/>
          </a:xfrm>
          <a:prstGeom prst="line">
            <a:avLst/>
          </a:prstGeom>
          <a:noFill/>
          <a:ln w="28575">
            <a:solidFill>
              <a:schemeClr val="tx1"/>
            </a:solidFill>
            <a:round/>
            <a:headEnd/>
            <a:tailEnd/>
          </a:ln>
          <a:effectLst/>
        </p:spPr>
        <p:txBody>
          <a:bodyPr/>
          <a:lstStyle/>
          <a:p>
            <a:endParaRPr lang="en-US" dirty="0"/>
          </a:p>
        </p:txBody>
      </p:sp>
      <p:sp>
        <p:nvSpPr>
          <p:cNvPr id="21" name="Line 10"/>
          <p:cNvSpPr>
            <a:spLocks noChangeShapeType="1"/>
          </p:cNvSpPr>
          <p:nvPr/>
        </p:nvSpPr>
        <p:spPr bwMode="auto">
          <a:xfrm>
            <a:off x="8491538" y="5015592"/>
            <a:ext cx="141287" cy="1588"/>
          </a:xfrm>
          <a:prstGeom prst="line">
            <a:avLst/>
          </a:prstGeom>
          <a:noFill/>
          <a:ln w="28575">
            <a:solidFill>
              <a:schemeClr val="tx1"/>
            </a:solidFill>
            <a:round/>
            <a:headEnd/>
            <a:tailEnd/>
          </a:ln>
          <a:effectLst/>
        </p:spPr>
        <p:txBody>
          <a:bodyPr/>
          <a:lstStyle/>
          <a:p>
            <a:endParaRPr lang="en-US" dirty="0"/>
          </a:p>
        </p:txBody>
      </p:sp>
      <p:sp>
        <p:nvSpPr>
          <p:cNvPr id="22" name="Line 13"/>
          <p:cNvSpPr>
            <a:spLocks noChangeShapeType="1"/>
          </p:cNvSpPr>
          <p:nvPr/>
        </p:nvSpPr>
        <p:spPr bwMode="auto">
          <a:xfrm>
            <a:off x="8482013" y="1446437"/>
            <a:ext cx="125412" cy="1588"/>
          </a:xfrm>
          <a:prstGeom prst="line">
            <a:avLst/>
          </a:prstGeom>
          <a:noFill/>
          <a:ln w="28575">
            <a:solidFill>
              <a:schemeClr val="tx1"/>
            </a:solidFill>
            <a:round/>
            <a:headEnd/>
            <a:tailEnd/>
          </a:ln>
          <a:effectLst/>
        </p:spPr>
        <p:txBody>
          <a:bodyPr/>
          <a:lstStyle/>
          <a:p>
            <a:endParaRPr lang="en-US" dirty="0"/>
          </a:p>
        </p:txBody>
      </p:sp>
      <p:sp>
        <p:nvSpPr>
          <p:cNvPr id="23" name="Text Box 14"/>
          <p:cNvSpPr txBox="1">
            <a:spLocks noChangeArrowheads="1"/>
          </p:cNvSpPr>
          <p:nvPr/>
        </p:nvSpPr>
        <p:spPr bwMode="auto">
          <a:xfrm>
            <a:off x="8585200" y="5938838"/>
            <a:ext cx="273050" cy="304800"/>
          </a:xfrm>
          <a:prstGeom prst="rect">
            <a:avLst/>
          </a:prstGeom>
          <a:noFill/>
          <a:ln w="9525">
            <a:noFill/>
            <a:miter lim="800000"/>
            <a:headEnd/>
            <a:tailEnd/>
          </a:ln>
          <a:effectLst/>
        </p:spPr>
        <p:txBody>
          <a:bodyPr wrap="none">
            <a:spAutoFit/>
          </a:bodyPr>
          <a:lstStyle/>
          <a:p>
            <a:r>
              <a:rPr lang="en-US" sz="1400" baseline="0" dirty="0">
                <a:latin typeface="Times New Roman" pitchFamily="18" charset="0"/>
              </a:rPr>
              <a:t>0</a:t>
            </a:r>
          </a:p>
        </p:txBody>
      </p:sp>
      <p:sp>
        <p:nvSpPr>
          <p:cNvPr id="24" name="Text Box 15"/>
          <p:cNvSpPr txBox="1">
            <a:spLocks noChangeArrowheads="1"/>
          </p:cNvSpPr>
          <p:nvPr/>
        </p:nvSpPr>
        <p:spPr bwMode="auto">
          <a:xfrm>
            <a:off x="8577263" y="7580313"/>
            <a:ext cx="184150" cy="366712"/>
          </a:xfrm>
          <a:prstGeom prst="rect">
            <a:avLst/>
          </a:prstGeom>
          <a:noFill/>
          <a:ln w="9525">
            <a:noFill/>
            <a:miter lim="800000"/>
            <a:headEnd/>
            <a:tailEnd/>
          </a:ln>
          <a:effectLst/>
        </p:spPr>
        <p:txBody>
          <a:bodyPr wrap="none">
            <a:spAutoFit/>
          </a:bodyPr>
          <a:lstStyle/>
          <a:p>
            <a:endParaRPr lang="en-US" baseline="0" dirty="0"/>
          </a:p>
        </p:txBody>
      </p:sp>
      <p:sp>
        <p:nvSpPr>
          <p:cNvPr id="25" name="Text Box 16"/>
          <p:cNvSpPr txBox="1">
            <a:spLocks noChangeArrowheads="1"/>
          </p:cNvSpPr>
          <p:nvPr/>
        </p:nvSpPr>
        <p:spPr bwMode="auto">
          <a:xfrm>
            <a:off x="8585200" y="4864780"/>
            <a:ext cx="498855" cy="307777"/>
          </a:xfrm>
          <a:prstGeom prst="rect">
            <a:avLst/>
          </a:prstGeom>
          <a:noFill/>
          <a:ln w="9525">
            <a:noFill/>
            <a:miter lim="800000"/>
            <a:headEnd/>
            <a:tailEnd/>
          </a:ln>
          <a:effectLst/>
        </p:spPr>
        <p:txBody>
          <a:bodyPr wrap="none">
            <a:spAutoFit/>
          </a:bodyPr>
          <a:lstStyle/>
          <a:p>
            <a:r>
              <a:rPr lang="en-US" sz="1400" baseline="0" dirty="0">
                <a:latin typeface="Times New Roman" pitchFamily="18" charset="0"/>
              </a:rPr>
              <a:t>17.6</a:t>
            </a:r>
          </a:p>
        </p:txBody>
      </p:sp>
      <p:sp>
        <p:nvSpPr>
          <p:cNvPr id="26" name="Text Box 17"/>
          <p:cNvSpPr txBox="1">
            <a:spLocks noChangeArrowheads="1"/>
          </p:cNvSpPr>
          <p:nvPr/>
        </p:nvSpPr>
        <p:spPr bwMode="auto">
          <a:xfrm>
            <a:off x="8585200" y="2706914"/>
            <a:ext cx="498855" cy="307777"/>
          </a:xfrm>
          <a:prstGeom prst="rect">
            <a:avLst/>
          </a:prstGeom>
          <a:noFill/>
          <a:ln w="9525">
            <a:noFill/>
            <a:miter lim="800000"/>
            <a:headEnd/>
            <a:tailEnd/>
          </a:ln>
          <a:effectLst/>
        </p:spPr>
        <p:txBody>
          <a:bodyPr wrap="none">
            <a:spAutoFit/>
          </a:bodyPr>
          <a:lstStyle/>
          <a:p>
            <a:r>
              <a:rPr lang="en-US" sz="1400" baseline="0" dirty="0">
                <a:latin typeface="Times New Roman" pitchFamily="18" charset="0"/>
              </a:rPr>
              <a:t>56.1</a:t>
            </a:r>
          </a:p>
        </p:txBody>
      </p:sp>
      <p:sp>
        <p:nvSpPr>
          <p:cNvPr id="27" name="Text Box 18"/>
          <p:cNvSpPr txBox="1">
            <a:spLocks noChangeArrowheads="1"/>
          </p:cNvSpPr>
          <p:nvPr/>
        </p:nvSpPr>
        <p:spPr bwMode="auto">
          <a:xfrm>
            <a:off x="8585200" y="1294037"/>
            <a:ext cx="498855" cy="307777"/>
          </a:xfrm>
          <a:prstGeom prst="rect">
            <a:avLst/>
          </a:prstGeom>
          <a:noFill/>
          <a:ln w="9525">
            <a:noFill/>
            <a:miter lim="800000"/>
            <a:headEnd/>
            <a:tailEnd/>
          </a:ln>
          <a:effectLst/>
        </p:spPr>
        <p:txBody>
          <a:bodyPr wrap="none">
            <a:spAutoFit/>
          </a:bodyPr>
          <a:lstStyle/>
          <a:p>
            <a:r>
              <a:rPr lang="en-US" sz="1400" baseline="0" dirty="0">
                <a:latin typeface="Times New Roman" pitchFamily="18" charset="0"/>
              </a:rPr>
              <a:t>72.4</a:t>
            </a:r>
          </a:p>
        </p:txBody>
      </p:sp>
      <p:sp>
        <p:nvSpPr>
          <p:cNvPr id="28" name="Text Box 19"/>
          <p:cNvSpPr txBox="1">
            <a:spLocks noChangeArrowheads="1"/>
          </p:cNvSpPr>
          <p:nvPr/>
        </p:nvSpPr>
        <p:spPr bwMode="auto">
          <a:xfrm>
            <a:off x="8585200" y="1797503"/>
            <a:ext cx="498855" cy="307777"/>
          </a:xfrm>
          <a:prstGeom prst="rect">
            <a:avLst/>
          </a:prstGeom>
          <a:noFill/>
          <a:ln w="9525">
            <a:noFill/>
            <a:miter lim="800000"/>
            <a:headEnd/>
            <a:tailEnd/>
          </a:ln>
          <a:effectLst/>
        </p:spPr>
        <p:txBody>
          <a:bodyPr wrap="none">
            <a:spAutoFit/>
          </a:bodyPr>
          <a:lstStyle/>
          <a:p>
            <a:r>
              <a:rPr lang="en-US" sz="1400" baseline="0" dirty="0">
                <a:latin typeface="Times New Roman" pitchFamily="18" charset="0"/>
              </a:rPr>
              <a:t>67.7</a:t>
            </a:r>
          </a:p>
        </p:txBody>
      </p:sp>
      <p:sp>
        <p:nvSpPr>
          <p:cNvPr id="29" name="Line 20"/>
          <p:cNvSpPr>
            <a:spLocks noChangeShapeType="1"/>
          </p:cNvSpPr>
          <p:nvPr/>
        </p:nvSpPr>
        <p:spPr bwMode="auto">
          <a:xfrm>
            <a:off x="8308975" y="1423976"/>
            <a:ext cx="161925" cy="1588"/>
          </a:xfrm>
          <a:prstGeom prst="line">
            <a:avLst/>
          </a:prstGeom>
          <a:noFill/>
          <a:ln w="28575">
            <a:solidFill>
              <a:srgbClr val="FF3300"/>
            </a:solidFill>
            <a:round/>
            <a:headEnd/>
            <a:tailEnd/>
          </a:ln>
          <a:effectLst/>
        </p:spPr>
        <p:txBody>
          <a:bodyPr/>
          <a:lstStyle/>
          <a:p>
            <a:endParaRPr lang="en-US" dirty="0"/>
          </a:p>
        </p:txBody>
      </p:sp>
      <p:sp>
        <p:nvSpPr>
          <p:cNvPr id="30" name="Text Box 21"/>
          <p:cNvSpPr txBox="1">
            <a:spLocks noChangeArrowheads="1"/>
          </p:cNvSpPr>
          <p:nvPr/>
        </p:nvSpPr>
        <p:spPr bwMode="auto">
          <a:xfrm>
            <a:off x="7851775" y="1282689"/>
            <a:ext cx="498855" cy="307777"/>
          </a:xfrm>
          <a:prstGeom prst="rect">
            <a:avLst/>
          </a:prstGeom>
          <a:noFill/>
          <a:ln w="9525">
            <a:noFill/>
            <a:miter lim="800000"/>
            <a:headEnd/>
            <a:tailEnd/>
          </a:ln>
          <a:effectLst/>
        </p:spPr>
        <p:txBody>
          <a:bodyPr wrap="none">
            <a:spAutoFit/>
          </a:bodyPr>
          <a:lstStyle/>
          <a:p>
            <a:r>
              <a:rPr lang="en-US" sz="1400" dirty="0">
                <a:solidFill>
                  <a:srgbClr val="FF0000"/>
                </a:solidFill>
                <a:latin typeface="Times New Roman" pitchFamily="18" charset="0"/>
              </a:rPr>
              <a:t>72.8</a:t>
            </a:r>
          </a:p>
        </p:txBody>
      </p:sp>
      <p:sp>
        <p:nvSpPr>
          <p:cNvPr id="31" name="Text Box 24"/>
          <p:cNvSpPr txBox="1">
            <a:spLocks noChangeArrowheads="1"/>
          </p:cNvSpPr>
          <p:nvPr/>
        </p:nvSpPr>
        <p:spPr bwMode="auto">
          <a:xfrm>
            <a:off x="8466138" y="830487"/>
            <a:ext cx="760144" cy="461665"/>
          </a:xfrm>
          <a:prstGeom prst="rect">
            <a:avLst/>
          </a:prstGeom>
          <a:noFill/>
          <a:ln w="9525">
            <a:noFill/>
            <a:miter lim="800000"/>
            <a:headEnd/>
            <a:tailEnd/>
          </a:ln>
          <a:effectLst/>
        </p:spPr>
        <p:txBody>
          <a:bodyPr wrap="none">
            <a:spAutoFit/>
          </a:bodyPr>
          <a:lstStyle/>
          <a:p>
            <a:r>
              <a:rPr lang="en-US" sz="1200" baseline="0" dirty="0">
                <a:latin typeface="Times New Roman" pitchFamily="18" charset="0"/>
              </a:rPr>
              <a:t>Storage</a:t>
            </a:r>
          </a:p>
          <a:p>
            <a:r>
              <a:rPr lang="en-US" sz="1200" baseline="0" dirty="0">
                <a:latin typeface="Times New Roman" pitchFamily="18" charset="0"/>
              </a:rPr>
              <a:t>In MAF*</a:t>
            </a:r>
          </a:p>
        </p:txBody>
      </p:sp>
      <p:sp>
        <p:nvSpPr>
          <p:cNvPr id="32" name="Line 27"/>
          <p:cNvSpPr>
            <a:spLocks noChangeShapeType="1"/>
          </p:cNvSpPr>
          <p:nvPr/>
        </p:nvSpPr>
        <p:spPr bwMode="auto">
          <a:xfrm>
            <a:off x="8305800" y="4116099"/>
            <a:ext cx="161925" cy="1587"/>
          </a:xfrm>
          <a:prstGeom prst="line">
            <a:avLst/>
          </a:prstGeom>
          <a:noFill/>
          <a:ln w="28575">
            <a:solidFill>
              <a:srgbClr val="FF3300"/>
            </a:solidFill>
            <a:round/>
            <a:headEnd/>
            <a:tailEnd/>
          </a:ln>
          <a:effectLst/>
        </p:spPr>
        <p:txBody>
          <a:bodyPr/>
          <a:lstStyle/>
          <a:p>
            <a:endParaRPr lang="en-US" dirty="0"/>
          </a:p>
        </p:txBody>
      </p:sp>
      <p:sp>
        <p:nvSpPr>
          <p:cNvPr id="33" name="Text Box 28"/>
          <p:cNvSpPr txBox="1">
            <a:spLocks noChangeArrowheads="1"/>
          </p:cNvSpPr>
          <p:nvPr/>
        </p:nvSpPr>
        <p:spPr bwMode="auto">
          <a:xfrm>
            <a:off x="7861300" y="3962111"/>
            <a:ext cx="495300" cy="304800"/>
          </a:xfrm>
          <a:prstGeom prst="rect">
            <a:avLst/>
          </a:prstGeom>
          <a:noFill/>
          <a:ln w="9525">
            <a:noFill/>
            <a:miter lim="800000"/>
            <a:headEnd/>
            <a:tailEnd/>
          </a:ln>
          <a:effectLst/>
        </p:spPr>
        <p:txBody>
          <a:bodyPr wrap="none">
            <a:spAutoFit/>
          </a:bodyPr>
          <a:lstStyle/>
          <a:p>
            <a:r>
              <a:rPr lang="en-US" sz="1400" dirty="0">
                <a:solidFill>
                  <a:srgbClr val="FF0000"/>
                </a:solidFill>
                <a:latin typeface="Times New Roman" pitchFamily="18" charset="0"/>
              </a:rPr>
              <a:t>33.9</a:t>
            </a:r>
          </a:p>
        </p:txBody>
      </p:sp>
      <p:sp>
        <p:nvSpPr>
          <p:cNvPr id="34" name="Text Box 51"/>
          <p:cNvSpPr txBox="1">
            <a:spLocks noChangeArrowheads="1"/>
          </p:cNvSpPr>
          <p:nvPr/>
        </p:nvSpPr>
        <p:spPr bwMode="auto">
          <a:xfrm>
            <a:off x="1543050" y="6488668"/>
            <a:ext cx="5791200" cy="369332"/>
          </a:xfrm>
          <a:prstGeom prst="rect">
            <a:avLst/>
          </a:prstGeom>
          <a:noFill/>
          <a:ln w="9525">
            <a:noFill/>
            <a:miter lim="800000"/>
            <a:headEnd/>
            <a:tailEnd/>
          </a:ln>
          <a:effectLst/>
        </p:spPr>
        <p:txBody>
          <a:bodyPr>
            <a:spAutoFit/>
          </a:bodyPr>
          <a:lstStyle/>
          <a:p>
            <a:pPr>
              <a:spcBef>
                <a:spcPct val="50000"/>
              </a:spcBef>
            </a:pPr>
            <a:endParaRPr lang="en-US" b="1" dirty="0"/>
          </a:p>
        </p:txBody>
      </p:sp>
      <p:sp>
        <p:nvSpPr>
          <p:cNvPr id="35" name="Text Box 5"/>
          <p:cNvSpPr txBox="1">
            <a:spLocks noChangeArrowheads="1"/>
          </p:cNvSpPr>
          <p:nvPr/>
        </p:nvSpPr>
        <p:spPr bwMode="auto">
          <a:xfrm>
            <a:off x="1069880" y="2034268"/>
            <a:ext cx="4316412" cy="822325"/>
          </a:xfrm>
          <a:prstGeom prst="rect">
            <a:avLst/>
          </a:prstGeom>
          <a:noFill/>
          <a:ln w="9525">
            <a:noFill/>
            <a:miter lim="800000"/>
            <a:headEnd/>
            <a:tailEnd/>
          </a:ln>
          <a:effectLst/>
        </p:spPr>
        <p:txBody>
          <a:bodyPr>
            <a:spAutoFit/>
          </a:bodyPr>
          <a:lstStyle/>
          <a:p>
            <a:pPr algn="ctr"/>
            <a:r>
              <a:rPr lang="en-US" sz="2400" baseline="0" dirty="0">
                <a:latin typeface="Book Antiqua" pitchFamily="18" charset="0"/>
              </a:rPr>
              <a:t>Annual Flood Control &amp; Multiple Use 16%</a:t>
            </a:r>
          </a:p>
        </p:txBody>
      </p:sp>
      <p:cxnSp>
        <p:nvCxnSpPr>
          <p:cNvPr id="36" name="Straight Connector 35"/>
          <p:cNvCxnSpPr/>
          <p:nvPr/>
        </p:nvCxnSpPr>
        <p:spPr bwMode="auto">
          <a:xfrm>
            <a:off x="5962651" y="1433513"/>
            <a:ext cx="1347107" cy="66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7" name="Text Box 48"/>
          <p:cNvSpPr txBox="1">
            <a:spLocks noChangeArrowheads="1"/>
          </p:cNvSpPr>
          <p:nvPr/>
        </p:nvSpPr>
        <p:spPr bwMode="auto">
          <a:xfrm>
            <a:off x="4514288" y="1245721"/>
            <a:ext cx="1502228" cy="276999"/>
          </a:xfrm>
          <a:prstGeom prst="rect">
            <a:avLst/>
          </a:prstGeom>
          <a:noFill/>
          <a:ln w="9525">
            <a:noFill/>
            <a:miter lim="800000"/>
            <a:headEnd/>
            <a:tailEnd/>
          </a:ln>
          <a:effectLst/>
        </p:spPr>
        <p:txBody>
          <a:bodyPr wrap="square" anchor="ctr">
            <a:spAutoFit/>
          </a:bodyPr>
          <a:lstStyle/>
          <a:p>
            <a:pPr>
              <a:spcBef>
                <a:spcPct val="50000"/>
              </a:spcBef>
            </a:pPr>
            <a:r>
              <a:rPr lang="en-US" sz="1200" baseline="0" dirty="0">
                <a:solidFill>
                  <a:srgbClr val="FF0000"/>
                </a:solidFill>
                <a:latin typeface="Times New Roman" pitchFamily="18" charset="0"/>
              </a:rPr>
              <a:t>Historic max - </a:t>
            </a:r>
            <a:r>
              <a:rPr lang="en-US" sz="1200" dirty="0">
                <a:solidFill>
                  <a:srgbClr val="FF0000"/>
                </a:solidFill>
              </a:rPr>
              <a:t> </a:t>
            </a:r>
            <a:r>
              <a:rPr lang="en-US" sz="1200" baseline="0" dirty="0">
                <a:solidFill>
                  <a:srgbClr val="FF0000"/>
                </a:solidFill>
                <a:latin typeface="Times New Roman" pitchFamily="18" charset="0"/>
                <a:cs typeface="Times New Roman" pitchFamily="18" charset="0"/>
              </a:rPr>
              <a:t>2011</a:t>
            </a:r>
          </a:p>
        </p:txBody>
      </p:sp>
      <p:cxnSp>
        <p:nvCxnSpPr>
          <p:cNvPr id="38" name="Straight Connector 37"/>
          <p:cNvCxnSpPr/>
          <p:nvPr/>
        </p:nvCxnSpPr>
        <p:spPr bwMode="auto">
          <a:xfrm flipV="1">
            <a:off x="5876925" y="4136572"/>
            <a:ext cx="1274989" cy="2041"/>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9" name="Text Box 48"/>
          <p:cNvSpPr txBox="1">
            <a:spLocks noChangeArrowheads="1"/>
          </p:cNvSpPr>
          <p:nvPr/>
        </p:nvSpPr>
        <p:spPr bwMode="auto">
          <a:xfrm>
            <a:off x="5794168" y="3913997"/>
            <a:ext cx="1393372" cy="276999"/>
          </a:xfrm>
          <a:prstGeom prst="rect">
            <a:avLst/>
          </a:prstGeom>
          <a:noFill/>
          <a:ln w="9525">
            <a:noFill/>
            <a:miter lim="800000"/>
            <a:headEnd/>
            <a:tailEnd/>
          </a:ln>
          <a:effectLst/>
        </p:spPr>
        <p:txBody>
          <a:bodyPr wrap="square" anchor="ctr">
            <a:spAutoFit/>
          </a:bodyPr>
          <a:lstStyle/>
          <a:p>
            <a:pPr>
              <a:spcBef>
                <a:spcPct val="50000"/>
              </a:spcBef>
            </a:pPr>
            <a:r>
              <a:rPr lang="en-US" sz="1200" baseline="0" dirty="0">
                <a:solidFill>
                  <a:srgbClr val="FF0000"/>
                </a:solidFill>
                <a:latin typeface="Times New Roman" pitchFamily="18" charset="0"/>
              </a:rPr>
              <a:t>Historic min - 2007</a:t>
            </a:r>
          </a:p>
        </p:txBody>
      </p:sp>
      <p:sp>
        <p:nvSpPr>
          <p:cNvPr id="40" name="Line 13"/>
          <p:cNvSpPr>
            <a:spLocks noChangeShapeType="1"/>
          </p:cNvSpPr>
          <p:nvPr/>
        </p:nvSpPr>
        <p:spPr bwMode="auto">
          <a:xfrm>
            <a:off x="8488558" y="1969084"/>
            <a:ext cx="125412" cy="1588"/>
          </a:xfrm>
          <a:prstGeom prst="line">
            <a:avLst/>
          </a:prstGeom>
          <a:noFill/>
          <a:ln w="28575">
            <a:solidFill>
              <a:schemeClr val="tx1"/>
            </a:solidFill>
            <a:round/>
            <a:headEnd/>
            <a:tailEnd/>
          </a:ln>
          <a:effectLst/>
        </p:spPr>
        <p:txBody>
          <a:bodyPr/>
          <a:lstStyle/>
          <a:p>
            <a:endParaRPr lang="en-US" dirty="0"/>
          </a:p>
        </p:txBody>
      </p:sp>
      <p:sp>
        <p:nvSpPr>
          <p:cNvPr id="42" name="Line 49"/>
          <p:cNvSpPr>
            <a:spLocks noChangeShapeType="1"/>
          </p:cNvSpPr>
          <p:nvPr/>
        </p:nvSpPr>
        <p:spPr bwMode="auto">
          <a:xfrm>
            <a:off x="8481155" y="2874827"/>
            <a:ext cx="161925" cy="1588"/>
          </a:xfrm>
          <a:prstGeom prst="line">
            <a:avLst/>
          </a:prstGeom>
          <a:noFill/>
          <a:ln w="28575">
            <a:solidFill>
              <a:schemeClr val="tx1"/>
            </a:solidFill>
            <a:round/>
            <a:headEnd/>
            <a:tailEnd/>
          </a:ln>
          <a:effectLst/>
        </p:spPr>
        <p:txBody>
          <a:bodyPr/>
          <a:lstStyle/>
          <a:p>
            <a:endParaRPr lang="en-US" dirty="0"/>
          </a:p>
        </p:txBody>
      </p:sp>
      <p:sp>
        <p:nvSpPr>
          <p:cNvPr id="44" name="Text Box 24"/>
          <p:cNvSpPr txBox="1">
            <a:spLocks noChangeArrowheads="1"/>
          </p:cNvSpPr>
          <p:nvPr/>
        </p:nvSpPr>
        <p:spPr bwMode="auto">
          <a:xfrm>
            <a:off x="228600" y="4724400"/>
            <a:ext cx="3106736" cy="584775"/>
          </a:xfrm>
          <a:prstGeom prst="rect">
            <a:avLst/>
          </a:prstGeom>
          <a:noFill/>
          <a:ln w="9525">
            <a:noFill/>
            <a:miter lim="800000"/>
            <a:headEnd/>
            <a:tailEnd/>
          </a:ln>
          <a:effectLst/>
        </p:spPr>
        <p:txBody>
          <a:bodyPr wrap="square">
            <a:spAutoFit/>
          </a:bodyPr>
          <a:lstStyle/>
          <a:p>
            <a:r>
              <a:rPr lang="en-US" sz="1600" baseline="0" dirty="0">
                <a:latin typeface="Times New Roman" pitchFamily="18" charset="0"/>
              </a:rPr>
              <a:t>*Storages updated in August 2013 based on reservoir surveys.</a:t>
            </a:r>
          </a:p>
        </p:txBody>
      </p:sp>
      <p:sp>
        <p:nvSpPr>
          <p:cNvPr id="49" name="Text Box 50"/>
          <p:cNvSpPr txBox="1">
            <a:spLocks noChangeArrowheads="1"/>
          </p:cNvSpPr>
          <p:nvPr/>
        </p:nvSpPr>
        <p:spPr bwMode="auto">
          <a:xfrm>
            <a:off x="7182527" y="2022571"/>
            <a:ext cx="1058303" cy="307777"/>
          </a:xfrm>
          <a:prstGeom prst="rect">
            <a:avLst/>
          </a:prstGeom>
          <a:noFill/>
          <a:ln w="9525">
            <a:noFill/>
            <a:miter lim="800000"/>
            <a:headEnd/>
            <a:tailEnd/>
          </a:ln>
          <a:effectLst/>
        </p:spPr>
        <p:txBody>
          <a:bodyPr wrap="none">
            <a:spAutoFit/>
          </a:bodyPr>
          <a:lstStyle/>
          <a:p>
            <a:r>
              <a:rPr lang="en-US" sz="1400" dirty="0">
                <a:latin typeface="Times New Roman" pitchFamily="18" charset="0"/>
              </a:rPr>
              <a:t>Dec 1</a:t>
            </a:r>
            <a:r>
              <a:rPr lang="en-US" sz="1400" baseline="0" dirty="0">
                <a:latin typeface="Times New Roman" pitchFamily="18" charset="0"/>
              </a:rPr>
              <a:t>, </a:t>
            </a:r>
            <a:r>
              <a:rPr lang="en-US" sz="1400" dirty="0">
                <a:latin typeface="Times New Roman" pitchFamily="18" charset="0"/>
              </a:rPr>
              <a:t>2020</a:t>
            </a:r>
            <a:endParaRPr lang="en-US" sz="1400" baseline="0" dirty="0">
              <a:latin typeface="Times New Roman" pitchFamily="18" charset="0"/>
            </a:endParaRPr>
          </a:p>
        </p:txBody>
      </p:sp>
      <p:sp>
        <p:nvSpPr>
          <p:cNvPr id="51" name="Text Box 50"/>
          <p:cNvSpPr txBox="1">
            <a:spLocks noChangeArrowheads="1"/>
          </p:cNvSpPr>
          <p:nvPr/>
        </p:nvSpPr>
        <p:spPr bwMode="auto">
          <a:xfrm>
            <a:off x="7839074" y="2646466"/>
            <a:ext cx="498855" cy="307777"/>
          </a:xfrm>
          <a:prstGeom prst="rect">
            <a:avLst/>
          </a:prstGeom>
          <a:noFill/>
          <a:ln w="9525">
            <a:noFill/>
            <a:miter lim="800000"/>
            <a:headEnd/>
            <a:tailEnd/>
          </a:ln>
          <a:effectLst/>
        </p:spPr>
        <p:txBody>
          <a:bodyPr wrap="none">
            <a:spAutoFit/>
          </a:bodyPr>
          <a:lstStyle/>
          <a:p>
            <a:r>
              <a:rPr lang="en-US" sz="1400" dirty="0">
                <a:solidFill>
                  <a:srgbClr val="FF0000"/>
                </a:solidFill>
                <a:latin typeface="Times New Roman" pitchFamily="18" charset="0"/>
              </a:rPr>
              <a:t>56.3</a:t>
            </a:r>
            <a:endParaRPr lang="en-US" sz="1400" baseline="0" dirty="0">
              <a:solidFill>
                <a:srgbClr val="FF0000"/>
              </a:solidFill>
              <a:latin typeface="Times New Roman" pitchFamily="18" charset="0"/>
            </a:endParaRPr>
          </a:p>
        </p:txBody>
      </p:sp>
      <p:sp>
        <p:nvSpPr>
          <p:cNvPr id="52" name="Line 49"/>
          <p:cNvSpPr>
            <a:spLocks noChangeShapeType="1"/>
          </p:cNvSpPr>
          <p:nvPr/>
        </p:nvSpPr>
        <p:spPr bwMode="auto">
          <a:xfrm>
            <a:off x="8308975" y="2849455"/>
            <a:ext cx="161925" cy="1588"/>
          </a:xfrm>
          <a:prstGeom prst="line">
            <a:avLst/>
          </a:prstGeom>
          <a:noFill/>
          <a:ln w="28575">
            <a:solidFill>
              <a:srgbClr val="FF0000"/>
            </a:solidFill>
            <a:round/>
            <a:headEnd/>
            <a:tailEnd/>
          </a:ln>
          <a:effectLst/>
        </p:spPr>
        <p:txBody>
          <a:bodyPr/>
          <a:lstStyle/>
          <a:p>
            <a:endParaRPr lang="en-US" dirty="0"/>
          </a:p>
        </p:txBody>
      </p:sp>
      <p:cxnSp>
        <p:nvCxnSpPr>
          <p:cNvPr id="54" name="Straight Arrow Connector 53"/>
          <p:cNvCxnSpPr>
            <a:cxnSpLocks/>
          </p:cNvCxnSpPr>
          <p:nvPr/>
        </p:nvCxnSpPr>
        <p:spPr bwMode="auto">
          <a:xfrm flipV="1">
            <a:off x="8116237" y="3237029"/>
            <a:ext cx="182612" cy="363384"/>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41" name="Text Box 50">
            <a:extLst>
              <a:ext uri="{FF2B5EF4-FFF2-40B4-BE49-F238E27FC236}">
                <a16:creationId xmlns:a16="http://schemas.microsoft.com/office/drawing/2014/main" id="{38DB03F9-5762-4271-BED5-3560CAC06925}"/>
              </a:ext>
            </a:extLst>
          </p:cNvPr>
          <p:cNvSpPr txBox="1">
            <a:spLocks noChangeArrowheads="1"/>
          </p:cNvSpPr>
          <p:nvPr/>
        </p:nvSpPr>
        <p:spPr bwMode="auto">
          <a:xfrm>
            <a:off x="7141055" y="3521972"/>
            <a:ext cx="1058303" cy="307777"/>
          </a:xfrm>
          <a:prstGeom prst="rect">
            <a:avLst/>
          </a:prstGeom>
          <a:noFill/>
          <a:ln w="9525">
            <a:noFill/>
            <a:miter lim="800000"/>
            <a:headEnd/>
            <a:tailEnd/>
          </a:ln>
          <a:effectLst/>
        </p:spPr>
        <p:txBody>
          <a:bodyPr wrap="none">
            <a:spAutoFit/>
          </a:bodyPr>
          <a:lstStyle/>
          <a:p>
            <a:r>
              <a:rPr lang="en-US" sz="1400" dirty="0">
                <a:latin typeface="Times New Roman" pitchFamily="18" charset="0"/>
              </a:rPr>
              <a:t>Dec 1</a:t>
            </a:r>
            <a:r>
              <a:rPr lang="en-US" sz="1400" baseline="0" dirty="0">
                <a:latin typeface="Times New Roman" pitchFamily="18" charset="0"/>
              </a:rPr>
              <a:t>, </a:t>
            </a:r>
            <a:r>
              <a:rPr lang="en-US" sz="1400" dirty="0">
                <a:latin typeface="Times New Roman" pitchFamily="18" charset="0"/>
              </a:rPr>
              <a:t>2021</a:t>
            </a:r>
            <a:endParaRPr lang="en-US" sz="1400" baseline="0" dirty="0">
              <a:latin typeface="Times New Roman" pitchFamily="18" charset="0"/>
            </a:endParaRPr>
          </a:p>
        </p:txBody>
      </p:sp>
      <p:sp>
        <p:nvSpPr>
          <p:cNvPr id="43" name="Text Box 50">
            <a:extLst>
              <a:ext uri="{FF2B5EF4-FFF2-40B4-BE49-F238E27FC236}">
                <a16:creationId xmlns:a16="http://schemas.microsoft.com/office/drawing/2014/main" id="{19B838AE-711A-4CD7-A28E-7183C741E16E}"/>
              </a:ext>
            </a:extLst>
          </p:cNvPr>
          <p:cNvSpPr txBox="1">
            <a:spLocks noChangeArrowheads="1"/>
          </p:cNvSpPr>
          <p:nvPr/>
        </p:nvSpPr>
        <p:spPr bwMode="auto">
          <a:xfrm>
            <a:off x="7817593" y="2974063"/>
            <a:ext cx="498855" cy="307777"/>
          </a:xfrm>
          <a:prstGeom prst="rect">
            <a:avLst/>
          </a:prstGeom>
          <a:noFill/>
          <a:ln w="9525">
            <a:noFill/>
            <a:miter lim="800000"/>
            <a:headEnd/>
            <a:tailEnd/>
          </a:ln>
          <a:effectLst/>
        </p:spPr>
        <p:txBody>
          <a:bodyPr wrap="none">
            <a:spAutoFit/>
          </a:bodyPr>
          <a:lstStyle/>
          <a:p>
            <a:r>
              <a:rPr lang="en-US" sz="1400" dirty="0">
                <a:solidFill>
                  <a:srgbClr val="FF0000"/>
                </a:solidFill>
                <a:latin typeface="Times New Roman" pitchFamily="18" charset="0"/>
              </a:rPr>
              <a:t>48.3</a:t>
            </a:r>
            <a:endParaRPr lang="en-US" sz="1400" baseline="0" dirty="0">
              <a:solidFill>
                <a:srgbClr val="FF0000"/>
              </a:solidFill>
              <a:latin typeface="Times New Roman" pitchFamily="18" charset="0"/>
            </a:endParaRPr>
          </a:p>
        </p:txBody>
      </p:sp>
      <p:sp>
        <p:nvSpPr>
          <p:cNvPr id="45" name="Line 49">
            <a:extLst>
              <a:ext uri="{FF2B5EF4-FFF2-40B4-BE49-F238E27FC236}">
                <a16:creationId xmlns:a16="http://schemas.microsoft.com/office/drawing/2014/main" id="{693FE2B1-ABE6-4E44-BD6F-ECF8820BCD8C}"/>
              </a:ext>
            </a:extLst>
          </p:cNvPr>
          <p:cNvSpPr>
            <a:spLocks noChangeShapeType="1"/>
          </p:cNvSpPr>
          <p:nvPr/>
        </p:nvSpPr>
        <p:spPr bwMode="auto">
          <a:xfrm>
            <a:off x="8316448" y="3162053"/>
            <a:ext cx="161925" cy="1588"/>
          </a:xfrm>
          <a:prstGeom prst="line">
            <a:avLst/>
          </a:prstGeom>
          <a:noFill/>
          <a:ln w="28575">
            <a:solidFill>
              <a:srgbClr val="FF0000"/>
            </a:solidFill>
            <a:round/>
            <a:headEnd/>
            <a:tailEnd/>
          </a:ln>
          <a:effectLst/>
        </p:spPr>
        <p:txBody>
          <a:bodyPr/>
          <a:lstStyle/>
          <a:p>
            <a:endParaRPr lang="en-US" dirty="0"/>
          </a:p>
        </p:txBody>
      </p:sp>
      <p:cxnSp>
        <p:nvCxnSpPr>
          <p:cNvPr id="46" name="Straight Arrow Connector 45">
            <a:extLst>
              <a:ext uri="{FF2B5EF4-FFF2-40B4-BE49-F238E27FC236}">
                <a16:creationId xmlns:a16="http://schemas.microsoft.com/office/drawing/2014/main" id="{F955CC93-54C3-4F93-BF84-510A3CE6D2BB}"/>
              </a:ext>
            </a:extLst>
          </p:cNvPr>
          <p:cNvCxnSpPr>
            <a:cxnSpLocks/>
          </p:cNvCxnSpPr>
          <p:nvPr/>
        </p:nvCxnSpPr>
        <p:spPr bwMode="auto">
          <a:xfrm>
            <a:off x="8050301" y="2305939"/>
            <a:ext cx="314483" cy="356675"/>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0432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6218366" y="5360965"/>
            <a:ext cx="1759471" cy="717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pPr algn="ctr"/>
            <a:r>
              <a:rPr lang="en-US" sz="2100" dirty="0">
                <a:cs typeface="Times New Roman" panose="02020603050405020304" pitchFamily="18" charset="0"/>
              </a:rPr>
              <a:t>Current reservoir levels – December 1, 2021</a:t>
            </a:r>
          </a:p>
        </p:txBody>
      </p:sp>
      <p:grpSp>
        <p:nvGrpSpPr>
          <p:cNvPr id="5" name="Group 3"/>
          <p:cNvGrpSpPr>
            <a:grpSpLocks noChangeAspect="1"/>
          </p:cNvGrpSpPr>
          <p:nvPr/>
        </p:nvGrpSpPr>
        <p:grpSpPr bwMode="auto">
          <a:xfrm>
            <a:off x="776740" y="1258220"/>
            <a:ext cx="2650331" cy="1787129"/>
            <a:chOff x="288" y="2448"/>
            <a:chExt cx="2400" cy="1607"/>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 y="2574"/>
              <a:ext cx="2199" cy="1481"/>
            </a:xfrm>
            <a:prstGeom prst="rect">
              <a:avLst/>
            </a:prstGeom>
            <a:noFill/>
            <a:ln w="9525">
              <a:noFill/>
              <a:miter lim="800000"/>
              <a:headEnd/>
              <a:tailEnd/>
            </a:ln>
            <a:effectLst/>
          </p:spPr>
        </p:pic>
        <p:sp>
          <p:nvSpPr>
            <p:cNvPr id="7" name="AutoShape 5"/>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800" dirty="0"/>
            </a:p>
          </p:txBody>
        </p:sp>
      </p:grpSp>
      <p:sp>
        <p:nvSpPr>
          <p:cNvPr id="8" name="Text Box 6"/>
          <p:cNvSpPr txBox="1">
            <a:spLocks noChangeArrowheads="1"/>
          </p:cNvSpPr>
          <p:nvPr/>
        </p:nvSpPr>
        <p:spPr bwMode="auto">
          <a:xfrm>
            <a:off x="1169306" y="1398205"/>
            <a:ext cx="1319592" cy="230832"/>
          </a:xfrm>
          <a:prstGeom prst="rect">
            <a:avLst/>
          </a:prstGeom>
          <a:noFill/>
          <a:ln w="9525">
            <a:noFill/>
            <a:miter lim="800000"/>
            <a:headEnd/>
            <a:tailEnd/>
          </a:ln>
          <a:effectLst/>
        </p:spPr>
        <p:txBody>
          <a:bodyPr wrap="square">
            <a:spAutoFit/>
          </a:bodyPr>
          <a:lstStyle/>
          <a:p>
            <a:r>
              <a:rPr lang="en-US" sz="900" dirty="0">
                <a:latin typeface="Times New Roman" pitchFamily="18" charset="0"/>
              </a:rPr>
              <a:t>Exclusive Flood Control</a:t>
            </a:r>
          </a:p>
        </p:txBody>
      </p:sp>
      <p:sp>
        <p:nvSpPr>
          <p:cNvPr id="9" name="Text Box 7"/>
          <p:cNvSpPr txBox="1">
            <a:spLocks noChangeArrowheads="1"/>
          </p:cNvSpPr>
          <p:nvPr/>
        </p:nvSpPr>
        <p:spPr bwMode="auto">
          <a:xfrm>
            <a:off x="1089533" y="1568463"/>
            <a:ext cx="1381125" cy="369332"/>
          </a:xfrm>
          <a:prstGeom prst="rect">
            <a:avLst/>
          </a:prstGeom>
          <a:noFill/>
          <a:ln w="9525">
            <a:noFill/>
            <a:miter lim="800000"/>
            <a:headEnd/>
            <a:tailEnd/>
          </a:ln>
          <a:effectLst/>
        </p:spPr>
        <p:txBody>
          <a:bodyPr wrap="square">
            <a:spAutoFit/>
          </a:bodyPr>
          <a:lstStyle/>
          <a:p>
            <a:pPr algn="ctr"/>
            <a:r>
              <a:rPr lang="en-US" sz="900" dirty="0">
                <a:latin typeface="Times New Roman" pitchFamily="18" charset="0"/>
              </a:rPr>
              <a:t>Annual Flood Control &amp; Multiple Use</a:t>
            </a:r>
          </a:p>
        </p:txBody>
      </p:sp>
      <p:sp>
        <p:nvSpPr>
          <p:cNvPr id="10" name="Text Box 8"/>
          <p:cNvSpPr txBox="1">
            <a:spLocks noChangeArrowheads="1"/>
          </p:cNvSpPr>
          <p:nvPr/>
        </p:nvSpPr>
        <p:spPr bwMode="auto">
          <a:xfrm>
            <a:off x="1480059" y="2084004"/>
            <a:ext cx="939403" cy="369332"/>
          </a:xfrm>
          <a:prstGeom prst="rect">
            <a:avLst/>
          </a:prstGeom>
          <a:noFill/>
          <a:ln w="9525">
            <a:noFill/>
            <a:miter lim="800000"/>
            <a:headEnd/>
            <a:tailEnd/>
          </a:ln>
          <a:effectLst/>
        </p:spPr>
        <p:txBody>
          <a:bodyPr wrap="square">
            <a:spAutoFit/>
          </a:bodyPr>
          <a:lstStyle/>
          <a:p>
            <a:pPr algn="ctr"/>
            <a:r>
              <a:rPr lang="en-US" sz="900" dirty="0">
                <a:latin typeface="Times New Roman" pitchFamily="18" charset="0"/>
              </a:rPr>
              <a:t>Carryover Multiple Use</a:t>
            </a:r>
          </a:p>
        </p:txBody>
      </p:sp>
      <p:sp>
        <p:nvSpPr>
          <p:cNvPr id="11" name="Text Box 9"/>
          <p:cNvSpPr txBox="1">
            <a:spLocks noChangeArrowheads="1"/>
          </p:cNvSpPr>
          <p:nvPr/>
        </p:nvSpPr>
        <p:spPr bwMode="auto">
          <a:xfrm>
            <a:off x="2425414" y="2630500"/>
            <a:ext cx="717947" cy="369332"/>
          </a:xfrm>
          <a:prstGeom prst="rect">
            <a:avLst/>
          </a:prstGeom>
          <a:noFill/>
          <a:ln w="9525">
            <a:noFill/>
            <a:miter lim="800000"/>
            <a:headEnd/>
            <a:tailEnd/>
          </a:ln>
          <a:effectLst/>
        </p:spPr>
        <p:txBody>
          <a:bodyPr wrap="square">
            <a:spAutoFit/>
          </a:bodyPr>
          <a:lstStyle/>
          <a:p>
            <a:pPr algn="ctr"/>
            <a:r>
              <a:rPr lang="en-US" sz="900" dirty="0">
                <a:latin typeface="Times New Roman" pitchFamily="18" charset="0"/>
              </a:rPr>
              <a:t>Permanent Pool</a:t>
            </a:r>
          </a:p>
        </p:txBody>
      </p:sp>
      <p:grpSp>
        <p:nvGrpSpPr>
          <p:cNvPr id="12" name="Group 10"/>
          <p:cNvGrpSpPr>
            <a:grpSpLocks/>
          </p:cNvGrpSpPr>
          <p:nvPr/>
        </p:nvGrpSpPr>
        <p:grpSpPr bwMode="auto">
          <a:xfrm>
            <a:off x="3685096" y="1185081"/>
            <a:ext cx="61913" cy="1825229"/>
            <a:chOff x="2496" y="480"/>
            <a:chExt cx="54" cy="1599"/>
          </a:xfrm>
        </p:grpSpPr>
        <p:sp>
          <p:nvSpPr>
            <p:cNvPr id="13" name="Line 11"/>
            <p:cNvSpPr>
              <a:spLocks noChangeShapeType="1"/>
            </p:cNvSpPr>
            <p:nvPr/>
          </p:nvSpPr>
          <p:spPr bwMode="auto">
            <a:xfrm>
              <a:off x="2499" y="480"/>
              <a:ext cx="0" cy="1599"/>
            </a:xfrm>
            <a:prstGeom prst="line">
              <a:avLst/>
            </a:prstGeom>
            <a:noFill/>
            <a:ln w="28575">
              <a:solidFill>
                <a:schemeClr val="tx1"/>
              </a:solidFill>
              <a:round/>
              <a:headEnd/>
              <a:tailEnd/>
            </a:ln>
            <a:effectLst/>
          </p:spPr>
          <p:txBody>
            <a:bodyPr/>
            <a:lstStyle/>
            <a:p>
              <a:endParaRPr lang="en-US" sz="1800" dirty="0"/>
            </a:p>
          </p:txBody>
        </p:sp>
        <p:sp>
          <p:nvSpPr>
            <p:cNvPr id="14" name="Line 12"/>
            <p:cNvSpPr>
              <a:spLocks noChangeShapeType="1"/>
            </p:cNvSpPr>
            <p:nvPr/>
          </p:nvSpPr>
          <p:spPr bwMode="auto">
            <a:xfrm>
              <a:off x="2496" y="2073"/>
              <a:ext cx="51" cy="0"/>
            </a:xfrm>
            <a:prstGeom prst="line">
              <a:avLst/>
            </a:prstGeom>
            <a:noFill/>
            <a:ln w="28575">
              <a:solidFill>
                <a:schemeClr val="tx1"/>
              </a:solidFill>
              <a:round/>
              <a:headEnd/>
              <a:tailEnd/>
            </a:ln>
            <a:effectLst/>
          </p:spPr>
          <p:txBody>
            <a:bodyPr/>
            <a:lstStyle/>
            <a:p>
              <a:endParaRPr lang="en-US" sz="1800" dirty="0"/>
            </a:p>
          </p:txBody>
        </p:sp>
        <p:sp>
          <p:nvSpPr>
            <p:cNvPr id="15" name="Line 13"/>
            <p:cNvSpPr>
              <a:spLocks noChangeShapeType="1"/>
            </p:cNvSpPr>
            <p:nvPr/>
          </p:nvSpPr>
          <p:spPr bwMode="auto">
            <a:xfrm>
              <a:off x="2499" y="1752"/>
              <a:ext cx="51" cy="0"/>
            </a:xfrm>
            <a:prstGeom prst="line">
              <a:avLst/>
            </a:prstGeom>
            <a:noFill/>
            <a:ln w="28575">
              <a:solidFill>
                <a:schemeClr val="tx1"/>
              </a:solidFill>
              <a:round/>
              <a:headEnd/>
              <a:tailEnd/>
            </a:ln>
            <a:effectLst/>
          </p:spPr>
          <p:txBody>
            <a:bodyPr/>
            <a:lstStyle/>
            <a:p>
              <a:endParaRPr lang="en-US" sz="1800" dirty="0"/>
            </a:p>
          </p:txBody>
        </p:sp>
        <p:sp>
          <p:nvSpPr>
            <p:cNvPr id="16" name="Line 14"/>
            <p:cNvSpPr>
              <a:spLocks noChangeShapeType="1"/>
            </p:cNvSpPr>
            <p:nvPr/>
          </p:nvSpPr>
          <p:spPr bwMode="auto">
            <a:xfrm>
              <a:off x="2499" y="1081"/>
              <a:ext cx="45" cy="0"/>
            </a:xfrm>
            <a:prstGeom prst="line">
              <a:avLst/>
            </a:prstGeom>
            <a:noFill/>
            <a:ln w="28575">
              <a:solidFill>
                <a:schemeClr val="tx1"/>
              </a:solidFill>
              <a:round/>
              <a:headEnd/>
              <a:tailEnd/>
            </a:ln>
            <a:effectLst/>
          </p:spPr>
          <p:txBody>
            <a:bodyPr/>
            <a:lstStyle/>
            <a:p>
              <a:endParaRPr lang="en-US" sz="1800" dirty="0"/>
            </a:p>
          </p:txBody>
        </p:sp>
        <p:sp>
          <p:nvSpPr>
            <p:cNvPr id="17" name="Line 15"/>
            <p:cNvSpPr>
              <a:spLocks noChangeShapeType="1"/>
            </p:cNvSpPr>
            <p:nvPr/>
          </p:nvSpPr>
          <p:spPr bwMode="auto">
            <a:xfrm>
              <a:off x="2505" y="813"/>
              <a:ext cx="45" cy="0"/>
            </a:xfrm>
            <a:prstGeom prst="line">
              <a:avLst/>
            </a:prstGeom>
            <a:noFill/>
            <a:ln w="28575">
              <a:solidFill>
                <a:schemeClr val="tx1"/>
              </a:solidFill>
              <a:round/>
              <a:headEnd/>
              <a:tailEnd/>
            </a:ln>
            <a:effectLst/>
          </p:spPr>
          <p:txBody>
            <a:bodyPr/>
            <a:lstStyle/>
            <a:p>
              <a:endParaRPr lang="en-US" sz="1800" dirty="0"/>
            </a:p>
          </p:txBody>
        </p:sp>
        <p:sp>
          <p:nvSpPr>
            <p:cNvPr id="18" name="Line 16"/>
            <p:cNvSpPr>
              <a:spLocks noChangeShapeType="1"/>
            </p:cNvSpPr>
            <p:nvPr/>
          </p:nvSpPr>
          <p:spPr bwMode="auto">
            <a:xfrm>
              <a:off x="2501" y="657"/>
              <a:ext cx="45" cy="0"/>
            </a:xfrm>
            <a:prstGeom prst="line">
              <a:avLst/>
            </a:prstGeom>
            <a:noFill/>
            <a:ln w="28575">
              <a:solidFill>
                <a:schemeClr val="tx1"/>
              </a:solidFill>
              <a:round/>
              <a:headEnd/>
              <a:tailEnd/>
            </a:ln>
            <a:effectLst/>
          </p:spPr>
          <p:txBody>
            <a:bodyPr/>
            <a:lstStyle/>
            <a:p>
              <a:endParaRPr lang="en-US" sz="1800" dirty="0"/>
            </a:p>
          </p:txBody>
        </p:sp>
      </p:grpSp>
      <p:sp>
        <p:nvSpPr>
          <p:cNvPr id="19" name="Text Box 17"/>
          <p:cNvSpPr txBox="1">
            <a:spLocks noChangeArrowheads="1"/>
          </p:cNvSpPr>
          <p:nvPr/>
        </p:nvSpPr>
        <p:spPr bwMode="auto">
          <a:xfrm>
            <a:off x="3705336" y="1283905"/>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2250</a:t>
            </a:r>
          </a:p>
        </p:txBody>
      </p:sp>
      <p:grpSp>
        <p:nvGrpSpPr>
          <p:cNvPr id="20" name="Group 20"/>
          <p:cNvGrpSpPr>
            <a:grpSpLocks noChangeAspect="1"/>
          </p:cNvGrpSpPr>
          <p:nvPr/>
        </p:nvGrpSpPr>
        <p:grpSpPr bwMode="auto">
          <a:xfrm>
            <a:off x="4672821" y="1205061"/>
            <a:ext cx="2649141" cy="1787129"/>
            <a:chOff x="288" y="2448"/>
            <a:chExt cx="2400" cy="1607"/>
          </a:xfrm>
        </p:grpSpPr>
        <p:pic>
          <p:nvPicPr>
            <p:cNvPr id="21" name="Picture 2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 y="2574"/>
              <a:ext cx="2199" cy="1481"/>
            </a:xfrm>
            <a:prstGeom prst="rect">
              <a:avLst/>
            </a:prstGeom>
            <a:noFill/>
            <a:ln w="9525">
              <a:noFill/>
              <a:miter lim="800000"/>
              <a:headEnd/>
              <a:tailEnd/>
            </a:ln>
            <a:effectLst/>
          </p:spPr>
        </p:pic>
        <p:sp>
          <p:nvSpPr>
            <p:cNvPr id="22" name="AutoShape 22"/>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800" dirty="0"/>
            </a:p>
          </p:txBody>
        </p:sp>
      </p:grpSp>
      <p:sp>
        <p:nvSpPr>
          <p:cNvPr id="23" name="Text Box 23"/>
          <p:cNvSpPr txBox="1">
            <a:spLocks noChangeArrowheads="1"/>
          </p:cNvSpPr>
          <p:nvPr/>
        </p:nvSpPr>
        <p:spPr bwMode="auto">
          <a:xfrm>
            <a:off x="5050758" y="1363416"/>
            <a:ext cx="1319592"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Exclusive Flood Control</a:t>
            </a:r>
          </a:p>
        </p:txBody>
      </p:sp>
      <p:sp>
        <p:nvSpPr>
          <p:cNvPr id="24" name="Text Box 24"/>
          <p:cNvSpPr txBox="1">
            <a:spLocks noChangeArrowheads="1"/>
          </p:cNvSpPr>
          <p:nvPr/>
        </p:nvSpPr>
        <p:spPr bwMode="auto">
          <a:xfrm>
            <a:off x="5052631" y="1533674"/>
            <a:ext cx="1381125"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Annual Flood Control &amp; Multiple Use</a:t>
            </a:r>
          </a:p>
        </p:txBody>
      </p:sp>
      <p:sp>
        <p:nvSpPr>
          <p:cNvPr id="25" name="Text Box 25"/>
          <p:cNvSpPr txBox="1">
            <a:spLocks noChangeArrowheads="1"/>
          </p:cNvSpPr>
          <p:nvPr/>
        </p:nvSpPr>
        <p:spPr bwMode="auto">
          <a:xfrm>
            <a:off x="5443157" y="2049215"/>
            <a:ext cx="939403"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Carryover Multiple Use</a:t>
            </a:r>
          </a:p>
        </p:txBody>
      </p:sp>
      <p:sp>
        <p:nvSpPr>
          <p:cNvPr id="26" name="Text Box 26"/>
          <p:cNvSpPr txBox="1">
            <a:spLocks noChangeArrowheads="1"/>
          </p:cNvSpPr>
          <p:nvPr/>
        </p:nvSpPr>
        <p:spPr bwMode="auto">
          <a:xfrm>
            <a:off x="6388512" y="2595711"/>
            <a:ext cx="719138"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Permanent Pool</a:t>
            </a:r>
          </a:p>
        </p:txBody>
      </p:sp>
      <p:grpSp>
        <p:nvGrpSpPr>
          <p:cNvPr id="27" name="Group 27"/>
          <p:cNvGrpSpPr>
            <a:grpSpLocks/>
          </p:cNvGrpSpPr>
          <p:nvPr/>
        </p:nvGrpSpPr>
        <p:grpSpPr bwMode="auto">
          <a:xfrm>
            <a:off x="7593424" y="1150292"/>
            <a:ext cx="61913" cy="1825229"/>
            <a:chOff x="2496" y="480"/>
            <a:chExt cx="54" cy="1599"/>
          </a:xfrm>
        </p:grpSpPr>
        <p:sp>
          <p:nvSpPr>
            <p:cNvPr id="28" name="Line 28"/>
            <p:cNvSpPr>
              <a:spLocks noChangeShapeType="1"/>
            </p:cNvSpPr>
            <p:nvPr/>
          </p:nvSpPr>
          <p:spPr bwMode="auto">
            <a:xfrm>
              <a:off x="2499" y="480"/>
              <a:ext cx="0" cy="1599"/>
            </a:xfrm>
            <a:prstGeom prst="line">
              <a:avLst/>
            </a:prstGeom>
            <a:noFill/>
            <a:ln w="28575">
              <a:solidFill>
                <a:schemeClr val="tx1"/>
              </a:solidFill>
              <a:round/>
              <a:headEnd/>
              <a:tailEnd/>
            </a:ln>
            <a:effectLst/>
          </p:spPr>
          <p:txBody>
            <a:bodyPr/>
            <a:lstStyle/>
            <a:p>
              <a:endParaRPr lang="en-US" sz="1800" dirty="0"/>
            </a:p>
          </p:txBody>
        </p:sp>
        <p:sp>
          <p:nvSpPr>
            <p:cNvPr id="29" name="Line 29"/>
            <p:cNvSpPr>
              <a:spLocks noChangeShapeType="1"/>
            </p:cNvSpPr>
            <p:nvPr/>
          </p:nvSpPr>
          <p:spPr bwMode="auto">
            <a:xfrm>
              <a:off x="2496" y="2073"/>
              <a:ext cx="51" cy="0"/>
            </a:xfrm>
            <a:prstGeom prst="line">
              <a:avLst/>
            </a:prstGeom>
            <a:noFill/>
            <a:ln w="28575">
              <a:solidFill>
                <a:schemeClr val="tx1"/>
              </a:solidFill>
              <a:round/>
              <a:headEnd/>
              <a:tailEnd/>
            </a:ln>
            <a:effectLst/>
          </p:spPr>
          <p:txBody>
            <a:bodyPr/>
            <a:lstStyle/>
            <a:p>
              <a:endParaRPr lang="en-US" sz="1800" dirty="0"/>
            </a:p>
          </p:txBody>
        </p:sp>
        <p:sp>
          <p:nvSpPr>
            <p:cNvPr id="30" name="Line 30"/>
            <p:cNvSpPr>
              <a:spLocks noChangeShapeType="1"/>
            </p:cNvSpPr>
            <p:nvPr/>
          </p:nvSpPr>
          <p:spPr bwMode="auto">
            <a:xfrm>
              <a:off x="2499" y="1752"/>
              <a:ext cx="51" cy="0"/>
            </a:xfrm>
            <a:prstGeom prst="line">
              <a:avLst/>
            </a:prstGeom>
            <a:noFill/>
            <a:ln w="28575">
              <a:solidFill>
                <a:schemeClr val="tx1"/>
              </a:solidFill>
              <a:round/>
              <a:headEnd/>
              <a:tailEnd/>
            </a:ln>
            <a:effectLst/>
          </p:spPr>
          <p:txBody>
            <a:bodyPr/>
            <a:lstStyle/>
            <a:p>
              <a:endParaRPr lang="en-US" sz="1800" dirty="0"/>
            </a:p>
          </p:txBody>
        </p:sp>
        <p:sp>
          <p:nvSpPr>
            <p:cNvPr id="31" name="Line 31"/>
            <p:cNvSpPr>
              <a:spLocks noChangeShapeType="1"/>
            </p:cNvSpPr>
            <p:nvPr/>
          </p:nvSpPr>
          <p:spPr bwMode="auto">
            <a:xfrm>
              <a:off x="2499" y="1081"/>
              <a:ext cx="45" cy="0"/>
            </a:xfrm>
            <a:prstGeom prst="line">
              <a:avLst/>
            </a:prstGeom>
            <a:noFill/>
            <a:ln w="28575">
              <a:solidFill>
                <a:schemeClr val="tx1"/>
              </a:solidFill>
              <a:round/>
              <a:headEnd/>
              <a:tailEnd/>
            </a:ln>
            <a:effectLst/>
          </p:spPr>
          <p:txBody>
            <a:bodyPr/>
            <a:lstStyle/>
            <a:p>
              <a:endParaRPr lang="en-US" sz="1800" dirty="0"/>
            </a:p>
          </p:txBody>
        </p:sp>
        <p:sp>
          <p:nvSpPr>
            <p:cNvPr id="32" name="Line 32"/>
            <p:cNvSpPr>
              <a:spLocks noChangeShapeType="1"/>
            </p:cNvSpPr>
            <p:nvPr/>
          </p:nvSpPr>
          <p:spPr bwMode="auto">
            <a:xfrm>
              <a:off x="2505" y="813"/>
              <a:ext cx="45" cy="0"/>
            </a:xfrm>
            <a:prstGeom prst="line">
              <a:avLst/>
            </a:prstGeom>
            <a:noFill/>
            <a:ln w="28575">
              <a:solidFill>
                <a:schemeClr val="tx1"/>
              </a:solidFill>
              <a:round/>
              <a:headEnd/>
              <a:tailEnd/>
            </a:ln>
            <a:effectLst/>
          </p:spPr>
          <p:txBody>
            <a:bodyPr/>
            <a:lstStyle/>
            <a:p>
              <a:endParaRPr lang="en-US" sz="1800" dirty="0"/>
            </a:p>
          </p:txBody>
        </p:sp>
        <p:sp>
          <p:nvSpPr>
            <p:cNvPr id="33" name="Line 33"/>
            <p:cNvSpPr>
              <a:spLocks noChangeShapeType="1"/>
            </p:cNvSpPr>
            <p:nvPr/>
          </p:nvSpPr>
          <p:spPr bwMode="auto">
            <a:xfrm>
              <a:off x="2501" y="657"/>
              <a:ext cx="45" cy="0"/>
            </a:xfrm>
            <a:prstGeom prst="line">
              <a:avLst/>
            </a:prstGeom>
            <a:noFill/>
            <a:ln w="28575">
              <a:solidFill>
                <a:schemeClr val="tx1"/>
              </a:solidFill>
              <a:round/>
              <a:headEnd/>
              <a:tailEnd/>
            </a:ln>
            <a:effectLst/>
          </p:spPr>
          <p:txBody>
            <a:bodyPr/>
            <a:lstStyle/>
            <a:p>
              <a:endParaRPr lang="en-US" sz="1800" dirty="0"/>
            </a:p>
          </p:txBody>
        </p:sp>
      </p:grpSp>
      <p:grpSp>
        <p:nvGrpSpPr>
          <p:cNvPr id="34" name="Group 34"/>
          <p:cNvGrpSpPr>
            <a:grpSpLocks noChangeAspect="1"/>
          </p:cNvGrpSpPr>
          <p:nvPr/>
        </p:nvGrpSpPr>
        <p:grpSpPr bwMode="auto">
          <a:xfrm>
            <a:off x="771216" y="3981886"/>
            <a:ext cx="2650331" cy="1788319"/>
            <a:chOff x="288" y="2448"/>
            <a:chExt cx="2400" cy="1607"/>
          </a:xfrm>
        </p:grpSpPr>
        <p:pic>
          <p:nvPicPr>
            <p:cNvPr id="35" name="Picture 3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 y="2574"/>
              <a:ext cx="2199" cy="1481"/>
            </a:xfrm>
            <a:prstGeom prst="rect">
              <a:avLst/>
            </a:prstGeom>
            <a:noFill/>
            <a:ln w="9525">
              <a:noFill/>
              <a:miter lim="800000"/>
              <a:headEnd/>
              <a:tailEnd/>
            </a:ln>
            <a:effectLst/>
          </p:spPr>
        </p:pic>
        <p:sp>
          <p:nvSpPr>
            <p:cNvPr id="36" name="AutoShape 36"/>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800" dirty="0"/>
            </a:p>
          </p:txBody>
        </p:sp>
      </p:grpSp>
      <p:sp>
        <p:nvSpPr>
          <p:cNvPr id="37" name="Text Box 37"/>
          <p:cNvSpPr txBox="1">
            <a:spLocks noChangeArrowheads="1"/>
          </p:cNvSpPr>
          <p:nvPr/>
        </p:nvSpPr>
        <p:spPr bwMode="auto">
          <a:xfrm>
            <a:off x="1094383" y="4141429"/>
            <a:ext cx="1319592"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Exclusive Flood Control</a:t>
            </a:r>
          </a:p>
        </p:txBody>
      </p:sp>
      <p:sp>
        <p:nvSpPr>
          <p:cNvPr id="38" name="Text Box 38"/>
          <p:cNvSpPr txBox="1">
            <a:spLocks noChangeArrowheads="1"/>
          </p:cNvSpPr>
          <p:nvPr/>
        </p:nvSpPr>
        <p:spPr bwMode="auto">
          <a:xfrm>
            <a:off x="1096255" y="4311689"/>
            <a:ext cx="1381125"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Annual Flood Control &amp; Multiple Use</a:t>
            </a:r>
          </a:p>
        </p:txBody>
      </p:sp>
      <p:sp>
        <p:nvSpPr>
          <p:cNvPr id="39" name="Text Box 39"/>
          <p:cNvSpPr txBox="1">
            <a:spLocks noChangeArrowheads="1"/>
          </p:cNvSpPr>
          <p:nvPr/>
        </p:nvSpPr>
        <p:spPr bwMode="auto">
          <a:xfrm>
            <a:off x="1486781" y="4827229"/>
            <a:ext cx="939403"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Carryover Multiple Use</a:t>
            </a:r>
          </a:p>
        </p:txBody>
      </p:sp>
      <p:sp>
        <p:nvSpPr>
          <p:cNvPr id="40" name="Text Box 40"/>
          <p:cNvSpPr txBox="1">
            <a:spLocks noChangeArrowheads="1"/>
          </p:cNvSpPr>
          <p:nvPr/>
        </p:nvSpPr>
        <p:spPr bwMode="auto">
          <a:xfrm>
            <a:off x="2432136" y="5372535"/>
            <a:ext cx="717947"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Permanent Pool</a:t>
            </a:r>
          </a:p>
        </p:txBody>
      </p:sp>
      <p:grpSp>
        <p:nvGrpSpPr>
          <p:cNvPr id="41" name="Group 41"/>
          <p:cNvGrpSpPr>
            <a:grpSpLocks/>
          </p:cNvGrpSpPr>
          <p:nvPr/>
        </p:nvGrpSpPr>
        <p:grpSpPr bwMode="auto">
          <a:xfrm>
            <a:off x="3691818" y="3927116"/>
            <a:ext cx="61913" cy="1825229"/>
            <a:chOff x="2496" y="480"/>
            <a:chExt cx="54" cy="1599"/>
          </a:xfrm>
        </p:grpSpPr>
        <p:sp>
          <p:nvSpPr>
            <p:cNvPr id="42" name="Line 42"/>
            <p:cNvSpPr>
              <a:spLocks noChangeShapeType="1"/>
            </p:cNvSpPr>
            <p:nvPr/>
          </p:nvSpPr>
          <p:spPr bwMode="auto">
            <a:xfrm>
              <a:off x="2499" y="480"/>
              <a:ext cx="0" cy="1599"/>
            </a:xfrm>
            <a:prstGeom prst="line">
              <a:avLst/>
            </a:prstGeom>
            <a:noFill/>
            <a:ln w="28575">
              <a:solidFill>
                <a:schemeClr val="tx1"/>
              </a:solidFill>
              <a:round/>
              <a:headEnd/>
              <a:tailEnd/>
            </a:ln>
            <a:effectLst/>
          </p:spPr>
          <p:txBody>
            <a:bodyPr/>
            <a:lstStyle/>
            <a:p>
              <a:endParaRPr lang="en-US" sz="1800" dirty="0"/>
            </a:p>
          </p:txBody>
        </p:sp>
        <p:sp>
          <p:nvSpPr>
            <p:cNvPr id="43" name="Line 43"/>
            <p:cNvSpPr>
              <a:spLocks noChangeShapeType="1"/>
            </p:cNvSpPr>
            <p:nvPr/>
          </p:nvSpPr>
          <p:spPr bwMode="auto">
            <a:xfrm>
              <a:off x="2496" y="2073"/>
              <a:ext cx="51" cy="0"/>
            </a:xfrm>
            <a:prstGeom prst="line">
              <a:avLst/>
            </a:prstGeom>
            <a:noFill/>
            <a:ln w="28575">
              <a:solidFill>
                <a:schemeClr val="tx1"/>
              </a:solidFill>
              <a:round/>
              <a:headEnd/>
              <a:tailEnd/>
            </a:ln>
            <a:effectLst/>
          </p:spPr>
          <p:txBody>
            <a:bodyPr/>
            <a:lstStyle/>
            <a:p>
              <a:endParaRPr lang="en-US" sz="1800" dirty="0"/>
            </a:p>
          </p:txBody>
        </p:sp>
        <p:sp>
          <p:nvSpPr>
            <p:cNvPr id="44" name="Line 44"/>
            <p:cNvSpPr>
              <a:spLocks noChangeShapeType="1"/>
            </p:cNvSpPr>
            <p:nvPr/>
          </p:nvSpPr>
          <p:spPr bwMode="auto">
            <a:xfrm>
              <a:off x="2499" y="1752"/>
              <a:ext cx="51" cy="0"/>
            </a:xfrm>
            <a:prstGeom prst="line">
              <a:avLst/>
            </a:prstGeom>
            <a:noFill/>
            <a:ln w="28575">
              <a:solidFill>
                <a:schemeClr val="tx1"/>
              </a:solidFill>
              <a:round/>
              <a:headEnd/>
              <a:tailEnd/>
            </a:ln>
            <a:effectLst/>
          </p:spPr>
          <p:txBody>
            <a:bodyPr/>
            <a:lstStyle/>
            <a:p>
              <a:endParaRPr lang="en-US" sz="1800" dirty="0"/>
            </a:p>
          </p:txBody>
        </p:sp>
        <p:sp>
          <p:nvSpPr>
            <p:cNvPr id="45" name="Line 45"/>
            <p:cNvSpPr>
              <a:spLocks noChangeShapeType="1"/>
            </p:cNvSpPr>
            <p:nvPr/>
          </p:nvSpPr>
          <p:spPr bwMode="auto">
            <a:xfrm>
              <a:off x="2499" y="1081"/>
              <a:ext cx="45" cy="0"/>
            </a:xfrm>
            <a:prstGeom prst="line">
              <a:avLst/>
            </a:prstGeom>
            <a:noFill/>
            <a:ln w="28575">
              <a:solidFill>
                <a:schemeClr val="tx1"/>
              </a:solidFill>
              <a:round/>
              <a:headEnd/>
              <a:tailEnd/>
            </a:ln>
            <a:effectLst/>
          </p:spPr>
          <p:txBody>
            <a:bodyPr/>
            <a:lstStyle/>
            <a:p>
              <a:endParaRPr lang="en-US" sz="1800" dirty="0"/>
            </a:p>
          </p:txBody>
        </p:sp>
        <p:sp>
          <p:nvSpPr>
            <p:cNvPr id="46" name="Line 46"/>
            <p:cNvSpPr>
              <a:spLocks noChangeShapeType="1"/>
            </p:cNvSpPr>
            <p:nvPr/>
          </p:nvSpPr>
          <p:spPr bwMode="auto">
            <a:xfrm>
              <a:off x="2505" y="813"/>
              <a:ext cx="45" cy="0"/>
            </a:xfrm>
            <a:prstGeom prst="line">
              <a:avLst/>
            </a:prstGeom>
            <a:noFill/>
            <a:ln w="28575">
              <a:solidFill>
                <a:schemeClr val="tx1"/>
              </a:solidFill>
              <a:round/>
              <a:headEnd/>
              <a:tailEnd/>
            </a:ln>
            <a:effectLst/>
          </p:spPr>
          <p:txBody>
            <a:bodyPr/>
            <a:lstStyle/>
            <a:p>
              <a:endParaRPr lang="en-US" sz="1800" dirty="0"/>
            </a:p>
          </p:txBody>
        </p:sp>
        <p:sp>
          <p:nvSpPr>
            <p:cNvPr id="47" name="Line 47"/>
            <p:cNvSpPr>
              <a:spLocks noChangeShapeType="1"/>
            </p:cNvSpPr>
            <p:nvPr/>
          </p:nvSpPr>
          <p:spPr bwMode="auto">
            <a:xfrm>
              <a:off x="2501" y="657"/>
              <a:ext cx="45" cy="0"/>
            </a:xfrm>
            <a:prstGeom prst="line">
              <a:avLst/>
            </a:prstGeom>
            <a:noFill/>
            <a:ln w="28575">
              <a:solidFill>
                <a:schemeClr val="tx1"/>
              </a:solidFill>
              <a:round/>
              <a:headEnd/>
              <a:tailEnd/>
            </a:ln>
            <a:effectLst/>
          </p:spPr>
          <p:txBody>
            <a:bodyPr/>
            <a:lstStyle/>
            <a:p>
              <a:endParaRPr lang="en-US" sz="1800" dirty="0"/>
            </a:p>
          </p:txBody>
        </p:sp>
      </p:grpSp>
      <p:grpSp>
        <p:nvGrpSpPr>
          <p:cNvPr id="48" name="Group 48"/>
          <p:cNvGrpSpPr>
            <a:grpSpLocks noChangeAspect="1"/>
          </p:cNvGrpSpPr>
          <p:nvPr/>
        </p:nvGrpSpPr>
        <p:grpSpPr bwMode="auto">
          <a:xfrm>
            <a:off x="4842080" y="3970316"/>
            <a:ext cx="2649141" cy="1788319"/>
            <a:chOff x="288" y="2448"/>
            <a:chExt cx="2400" cy="1607"/>
          </a:xfrm>
        </p:grpSpPr>
        <p:pic>
          <p:nvPicPr>
            <p:cNvPr id="49" name="Picture 4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 y="2574"/>
              <a:ext cx="2199" cy="1481"/>
            </a:xfrm>
            <a:prstGeom prst="rect">
              <a:avLst/>
            </a:prstGeom>
            <a:noFill/>
            <a:ln w="9525">
              <a:noFill/>
              <a:miter lim="800000"/>
              <a:headEnd/>
              <a:tailEnd/>
            </a:ln>
            <a:effectLst/>
          </p:spPr>
        </p:pic>
        <p:sp>
          <p:nvSpPr>
            <p:cNvPr id="50" name="AutoShape 50"/>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800" dirty="0"/>
            </a:p>
          </p:txBody>
        </p:sp>
      </p:grpSp>
      <p:sp>
        <p:nvSpPr>
          <p:cNvPr id="51" name="Text Box 51"/>
          <p:cNvSpPr txBox="1">
            <a:spLocks noChangeArrowheads="1"/>
          </p:cNvSpPr>
          <p:nvPr/>
        </p:nvSpPr>
        <p:spPr bwMode="auto">
          <a:xfrm>
            <a:off x="5301662" y="4129859"/>
            <a:ext cx="1319592"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Exclusive Flood Control</a:t>
            </a:r>
          </a:p>
        </p:txBody>
      </p:sp>
      <p:sp>
        <p:nvSpPr>
          <p:cNvPr id="52" name="Text Box 52"/>
          <p:cNvSpPr txBox="1">
            <a:spLocks noChangeArrowheads="1"/>
          </p:cNvSpPr>
          <p:nvPr/>
        </p:nvSpPr>
        <p:spPr bwMode="auto">
          <a:xfrm>
            <a:off x="5221890" y="4300119"/>
            <a:ext cx="1381125"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Annual Flood Control &amp; Multiple Use</a:t>
            </a:r>
          </a:p>
        </p:txBody>
      </p:sp>
      <p:sp>
        <p:nvSpPr>
          <p:cNvPr id="53" name="Text Box 53"/>
          <p:cNvSpPr txBox="1">
            <a:spLocks noChangeArrowheads="1"/>
          </p:cNvSpPr>
          <p:nvPr/>
        </p:nvSpPr>
        <p:spPr bwMode="auto">
          <a:xfrm>
            <a:off x="5612416" y="4815659"/>
            <a:ext cx="939403"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Carryover Multiple Use</a:t>
            </a:r>
          </a:p>
        </p:txBody>
      </p:sp>
      <p:sp>
        <p:nvSpPr>
          <p:cNvPr id="54" name="Text Box 54"/>
          <p:cNvSpPr txBox="1">
            <a:spLocks noChangeArrowheads="1"/>
          </p:cNvSpPr>
          <p:nvPr/>
        </p:nvSpPr>
        <p:spPr bwMode="auto">
          <a:xfrm>
            <a:off x="6557771" y="5360965"/>
            <a:ext cx="719138" cy="369332"/>
          </a:xfrm>
          <a:prstGeom prst="rect">
            <a:avLst/>
          </a:prstGeom>
          <a:noFill/>
          <a:ln w="9525">
            <a:noFill/>
            <a:miter lim="800000"/>
            <a:headEnd/>
            <a:tailEnd/>
          </a:ln>
          <a:effectLst/>
        </p:spPr>
        <p:txBody>
          <a:bodyPr>
            <a:spAutoFit/>
          </a:bodyPr>
          <a:lstStyle/>
          <a:p>
            <a:pPr algn="ctr"/>
            <a:r>
              <a:rPr lang="en-US" sz="900" dirty="0">
                <a:latin typeface="Times New Roman" pitchFamily="18" charset="0"/>
              </a:rPr>
              <a:t>Permanent Pool</a:t>
            </a:r>
          </a:p>
        </p:txBody>
      </p:sp>
      <p:grpSp>
        <p:nvGrpSpPr>
          <p:cNvPr id="55" name="Group 55"/>
          <p:cNvGrpSpPr>
            <a:grpSpLocks/>
          </p:cNvGrpSpPr>
          <p:nvPr/>
        </p:nvGrpSpPr>
        <p:grpSpPr bwMode="auto">
          <a:xfrm>
            <a:off x="7761492" y="3915546"/>
            <a:ext cx="63104" cy="1825229"/>
            <a:chOff x="2496" y="480"/>
            <a:chExt cx="54" cy="1599"/>
          </a:xfrm>
        </p:grpSpPr>
        <p:sp>
          <p:nvSpPr>
            <p:cNvPr id="56" name="Line 56"/>
            <p:cNvSpPr>
              <a:spLocks noChangeShapeType="1"/>
            </p:cNvSpPr>
            <p:nvPr/>
          </p:nvSpPr>
          <p:spPr bwMode="auto">
            <a:xfrm>
              <a:off x="2499" y="480"/>
              <a:ext cx="0" cy="1599"/>
            </a:xfrm>
            <a:prstGeom prst="line">
              <a:avLst/>
            </a:prstGeom>
            <a:noFill/>
            <a:ln w="28575">
              <a:solidFill>
                <a:schemeClr val="tx1"/>
              </a:solidFill>
              <a:round/>
              <a:headEnd/>
              <a:tailEnd/>
            </a:ln>
            <a:effectLst/>
          </p:spPr>
          <p:txBody>
            <a:bodyPr/>
            <a:lstStyle/>
            <a:p>
              <a:endParaRPr lang="en-US" sz="1800" dirty="0"/>
            </a:p>
          </p:txBody>
        </p:sp>
        <p:sp>
          <p:nvSpPr>
            <p:cNvPr id="57" name="Line 57"/>
            <p:cNvSpPr>
              <a:spLocks noChangeShapeType="1"/>
            </p:cNvSpPr>
            <p:nvPr/>
          </p:nvSpPr>
          <p:spPr bwMode="auto">
            <a:xfrm>
              <a:off x="2496" y="2073"/>
              <a:ext cx="51" cy="0"/>
            </a:xfrm>
            <a:prstGeom prst="line">
              <a:avLst/>
            </a:prstGeom>
            <a:noFill/>
            <a:ln w="28575">
              <a:solidFill>
                <a:schemeClr val="tx1"/>
              </a:solidFill>
              <a:round/>
              <a:headEnd/>
              <a:tailEnd/>
            </a:ln>
            <a:effectLst/>
          </p:spPr>
          <p:txBody>
            <a:bodyPr/>
            <a:lstStyle/>
            <a:p>
              <a:endParaRPr lang="en-US" sz="1800" dirty="0"/>
            </a:p>
          </p:txBody>
        </p:sp>
        <p:sp>
          <p:nvSpPr>
            <p:cNvPr id="58" name="Line 58"/>
            <p:cNvSpPr>
              <a:spLocks noChangeShapeType="1"/>
            </p:cNvSpPr>
            <p:nvPr/>
          </p:nvSpPr>
          <p:spPr bwMode="auto">
            <a:xfrm>
              <a:off x="2499" y="1752"/>
              <a:ext cx="51" cy="0"/>
            </a:xfrm>
            <a:prstGeom prst="line">
              <a:avLst/>
            </a:prstGeom>
            <a:noFill/>
            <a:ln w="28575">
              <a:solidFill>
                <a:schemeClr val="tx1"/>
              </a:solidFill>
              <a:round/>
              <a:headEnd/>
              <a:tailEnd/>
            </a:ln>
            <a:effectLst/>
          </p:spPr>
          <p:txBody>
            <a:bodyPr/>
            <a:lstStyle/>
            <a:p>
              <a:endParaRPr lang="en-US" sz="1800" dirty="0"/>
            </a:p>
          </p:txBody>
        </p:sp>
        <p:sp>
          <p:nvSpPr>
            <p:cNvPr id="59" name="Line 59"/>
            <p:cNvSpPr>
              <a:spLocks noChangeShapeType="1"/>
            </p:cNvSpPr>
            <p:nvPr/>
          </p:nvSpPr>
          <p:spPr bwMode="auto">
            <a:xfrm>
              <a:off x="2499" y="1081"/>
              <a:ext cx="45" cy="0"/>
            </a:xfrm>
            <a:prstGeom prst="line">
              <a:avLst/>
            </a:prstGeom>
            <a:noFill/>
            <a:ln w="28575">
              <a:solidFill>
                <a:schemeClr val="tx1"/>
              </a:solidFill>
              <a:round/>
              <a:headEnd/>
              <a:tailEnd/>
            </a:ln>
            <a:effectLst/>
          </p:spPr>
          <p:txBody>
            <a:bodyPr/>
            <a:lstStyle/>
            <a:p>
              <a:endParaRPr lang="en-US" sz="1800" dirty="0"/>
            </a:p>
          </p:txBody>
        </p:sp>
        <p:sp>
          <p:nvSpPr>
            <p:cNvPr id="60" name="Line 60"/>
            <p:cNvSpPr>
              <a:spLocks noChangeShapeType="1"/>
            </p:cNvSpPr>
            <p:nvPr/>
          </p:nvSpPr>
          <p:spPr bwMode="auto">
            <a:xfrm>
              <a:off x="2505" y="813"/>
              <a:ext cx="45" cy="0"/>
            </a:xfrm>
            <a:prstGeom prst="line">
              <a:avLst/>
            </a:prstGeom>
            <a:noFill/>
            <a:ln w="28575">
              <a:solidFill>
                <a:schemeClr val="tx1"/>
              </a:solidFill>
              <a:round/>
              <a:headEnd/>
              <a:tailEnd/>
            </a:ln>
            <a:effectLst/>
          </p:spPr>
          <p:txBody>
            <a:bodyPr/>
            <a:lstStyle/>
            <a:p>
              <a:endParaRPr lang="en-US" sz="1800" dirty="0"/>
            </a:p>
          </p:txBody>
        </p:sp>
        <p:sp>
          <p:nvSpPr>
            <p:cNvPr id="61" name="Line 61"/>
            <p:cNvSpPr>
              <a:spLocks noChangeShapeType="1"/>
            </p:cNvSpPr>
            <p:nvPr/>
          </p:nvSpPr>
          <p:spPr bwMode="auto">
            <a:xfrm>
              <a:off x="2501" y="657"/>
              <a:ext cx="45" cy="0"/>
            </a:xfrm>
            <a:prstGeom prst="line">
              <a:avLst/>
            </a:prstGeom>
            <a:noFill/>
            <a:ln w="28575">
              <a:solidFill>
                <a:schemeClr val="tx1"/>
              </a:solidFill>
              <a:round/>
              <a:headEnd/>
              <a:tailEnd/>
            </a:ln>
            <a:effectLst/>
          </p:spPr>
          <p:txBody>
            <a:bodyPr/>
            <a:lstStyle/>
            <a:p>
              <a:endParaRPr lang="en-US" sz="1800" dirty="0"/>
            </a:p>
          </p:txBody>
        </p:sp>
      </p:grpSp>
      <p:sp>
        <p:nvSpPr>
          <p:cNvPr id="62" name="Text Box 62"/>
          <p:cNvSpPr txBox="1">
            <a:spLocks noChangeArrowheads="1"/>
          </p:cNvSpPr>
          <p:nvPr/>
        </p:nvSpPr>
        <p:spPr bwMode="auto">
          <a:xfrm>
            <a:off x="3705336" y="1458925"/>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2246</a:t>
            </a:r>
          </a:p>
        </p:txBody>
      </p:sp>
      <p:sp>
        <p:nvSpPr>
          <p:cNvPr id="63" name="Text Box 63"/>
          <p:cNvSpPr txBox="1">
            <a:spLocks noChangeArrowheads="1"/>
          </p:cNvSpPr>
          <p:nvPr/>
        </p:nvSpPr>
        <p:spPr bwMode="auto">
          <a:xfrm>
            <a:off x="3705336" y="1787538"/>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2234</a:t>
            </a:r>
          </a:p>
        </p:txBody>
      </p:sp>
      <p:sp>
        <p:nvSpPr>
          <p:cNvPr id="64" name="Text Box 64"/>
          <p:cNvSpPr txBox="1">
            <a:spLocks noChangeArrowheads="1"/>
          </p:cNvSpPr>
          <p:nvPr/>
        </p:nvSpPr>
        <p:spPr bwMode="auto">
          <a:xfrm>
            <a:off x="3705336" y="2554300"/>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2160</a:t>
            </a:r>
          </a:p>
        </p:txBody>
      </p:sp>
      <p:sp>
        <p:nvSpPr>
          <p:cNvPr id="65" name="Text Box 65"/>
          <p:cNvSpPr txBox="1">
            <a:spLocks noChangeArrowheads="1"/>
          </p:cNvSpPr>
          <p:nvPr/>
        </p:nvSpPr>
        <p:spPr bwMode="auto">
          <a:xfrm>
            <a:off x="3705336" y="2900773"/>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2030</a:t>
            </a:r>
          </a:p>
        </p:txBody>
      </p:sp>
      <p:sp>
        <p:nvSpPr>
          <p:cNvPr id="66" name="Text Box 66"/>
          <p:cNvSpPr txBox="1">
            <a:spLocks noChangeArrowheads="1"/>
          </p:cNvSpPr>
          <p:nvPr/>
        </p:nvSpPr>
        <p:spPr bwMode="auto">
          <a:xfrm>
            <a:off x="7624381" y="1246734"/>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1854</a:t>
            </a:r>
          </a:p>
        </p:txBody>
      </p:sp>
      <p:sp>
        <p:nvSpPr>
          <p:cNvPr id="67" name="Text Box 67"/>
          <p:cNvSpPr txBox="1">
            <a:spLocks noChangeArrowheads="1"/>
          </p:cNvSpPr>
          <p:nvPr/>
        </p:nvSpPr>
        <p:spPr bwMode="auto">
          <a:xfrm>
            <a:off x="7624381" y="1420566"/>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1850</a:t>
            </a:r>
          </a:p>
        </p:txBody>
      </p:sp>
      <p:sp>
        <p:nvSpPr>
          <p:cNvPr id="68" name="Text Box 68"/>
          <p:cNvSpPr txBox="1">
            <a:spLocks noChangeArrowheads="1"/>
          </p:cNvSpPr>
          <p:nvPr/>
        </p:nvSpPr>
        <p:spPr bwMode="auto">
          <a:xfrm>
            <a:off x="7602420" y="1722763"/>
            <a:ext cx="502061"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1837.5</a:t>
            </a:r>
          </a:p>
        </p:txBody>
      </p:sp>
      <p:sp>
        <p:nvSpPr>
          <p:cNvPr id="69" name="Text Box 69"/>
          <p:cNvSpPr txBox="1">
            <a:spLocks noChangeArrowheads="1"/>
          </p:cNvSpPr>
          <p:nvPr/>
        </p:nvSpPr>
        <p:spPr bwMode="auto">
          <a:xfrm>
            <a:off x="7624381" y="2515941"/>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1775</a:t>
            </a:r>
          </a:p>
        </p:txBody>
      </p:sp>
      <p:sp>
        <p:nvSpPr>
          <p:cNvPr id="70" name="Text Box 70"/>
          <p:cNvSpPr txBox="1">
            <a:spLocks noChangeArrowheads="1"/>
          </p:cNvSpPr>
          <p:nvPr/>
        </p:nvSpPr>
        <p:spPr bwMode="auto">
          <a:xfrm>
            <a:off x="7624381" y="2862411"/>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1673</a:t>
            </a:r>
          </a:p>
        </p:txBody>
      </p:sp>
      <p:sp>
        <p:nvSpPr>
          <p:cNvPr id="71" name="Text Box 73"/>
          <p:cNvSpPr txBox="1">
            <a:spLocks noChangeArrowheads="1"/>
          </p:cNvSpPr>
          <p:nvPr/>
        </p:nvSpPr>
        <p:spPr bwMode="auto">
          <a:xfrm>
            <a:off x="3696581" y="4027130"/>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1620</a:t>
            </a:r>
          </a:p>
        </p:txBody>
      </p:sp>
      <p:sp>
        <p:nvSpPr>
          <p:cNvPr id="72" name="Text Box 74"/>
          <p:cNvSpPr txBox="1">
            <a:spLocks noChangeArrowheads="1"/>
          </p:cNvSpPr>
          <p:nvPr/>
        </p:nvSpPr>
        <p:spPr bwMode="auto">
          <a:xfrm>
            <a:off x="3696581" y="4202152"/>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1617</a:t>
            </a:r>
          </a:p>
        </p:txBody>
      </p:sp>
      <p:sp>
        <p:nvSpPr>
          <p:cNvPr id="73" name="Text Box 75"/>
          <p:cNvSpPr txBox="1">
            <a:spLocks noChangeArrowheads="1"/>
          </p:cNvSpPr>
          <p:nvPr/>
        </p:nvSpPr>
        <p:spPr bwMode="auto">
          <a:xfrm>
            <a:off x="3682293" y="4516477"/>
            <a:ext cx="502061"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1607.5</a:t>
            </a:r>
          </a:p>
        </p:txBody>
      </p:sp>
      <p:sp>
        <p:nvSpPr>
          <p:cNvPr id="74" name="Text Box 76"/>
          <p:cNvSpPr txBox="1">
            <a:spLocks noChangeArrowheads="1"/>
          </p:cNvSpPr>
          <p:nvPr/>
        </p:nvSpPr>
        <p:spPr bwMode="auto">
          <a:xfrm>
            <a:off x="3696581" y="5297527"/>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1540</a:t>
            </a:r>
          </a:p>
        </p:txBody>
      </p:sp>
      <p:sp>
        <p:nvSpPr>
          <p:cNvPr id="75" name="Text Box 77"/>
          <p:cNvSpPr txBox="1">
            <a:spLocks noChangeArrowheads="1"/>
          </p:cNvSpPr>
          <p:nvPr/>
        </p:nvSpPr>
        <p:spPr bwMode="auto">
          <a:xfrm>
            <a:off x="3696581" y="5642808"/>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1415</a:t>
            </a:r>
          </a:p>
        </p:txBody>
      </p:sp>
      <p:sp>
        <p:nvSpPr>
          <p:cNvPr id="76" name="Text Box 78"/>
          <p:cNvSpPr txBox="1">
            <a:spLocks noChangeArrowheads="1"/>
          </p:cNvSpPr>
          <p:nvPr/>
        </p:nvSpPr>
        <p:spPr bwMode="auto">
          <a:xfrm>
            <a:off x="7773399" y="4011988"/>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1375</a:t>
            </a:r>
          </a:p>
        </p:txBody>
      </p:sp>
      <p:sp>
        <p:nvSpPr>
          <p:cNvPr id="77" name="Text Box 79"/>
          <p:cNvSpPr txBox="1">
            <a:spLocks noChangeArrowheads="1"/>
          </p:cNvSpPr>
          <p:nvPr/>
        </p:nvSpPr>
        <p:spPr bwMode="auto">
          <a:xfrm>
            <a:off x="7773399" y="4187010"/>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1365</a:t>
            </a:r>
          </a:p>
        </p:txBody>
      </p:sp>
      <p:sp>
        <p:nvSpPr>
          <p:cNvPr id="78" name="Text Box 80"/>
          <p:cNvSpPr txBox="1">
            <a:spLocks noChangeArrowheads="1"/>
          </p:cNvSpPr>
          <p:nvPr/>
        </p:nvSpPr>
        <p:spPr bwMode="auto">
          <a:xfrm>
            <a:off x="7773399" y="4519195"/>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1350</a:t>
            </a:r>
          </a:p>
        </p:txBody>
      </p:sp>
      <p:sp>
        <p:nvSpPr>
          <p:cNvPr id="79" name="Text Box 81"/>
          <p:cNvSpPr txBox="1">
            <a:spLocks noChangeArrowheads="1"/>
          </p:cNvSpPr>
          <p:nvPr/>
        </p:nvSpPr>
        <p:spPr bwMode="auto">
          <a:xfrm>
            <a:off x="7773399" y="5282385"/>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1320</a:t>
            </a:r>
          </a:p>
        </p:txBody>
      </p:sp>
      <p:sp>
        <p:nvSpPr>
          <p:cNvPr id="80" name="Text Box 82"/>
          <p:cNvSpPr txBox="1">
            <a:spLocks noChangeArrowheads="1"/>
          </p:cNvSpPr>
          <p:nvPr/>
        </p:nvSpPr>
        <p:spPr bwMode="auto">
          <a:xfrm>
            <a:off x="7773399" y="5627666"/>
            <a:ext cx="415498"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1240</a:t>
            </a:r>
          </a:p>
        </p:txBody>
      </p:sp>
      <p:sp>
        <p:nvSpPr>
          <p:cNvPr id="81" name="Text Box 83"/>
          <p:cNvSpPr txBox="1">
            <a:spLocks noChangeArrowheads="1"/>
          </p:cNvSpPr>
          <p:nvPr/>
        </p:nvSpPr>
        <p:spPr bwMode="auto">
          <a:xfrm>
            <a:off x="1509824" y="1130314"/>
            <a:ext cx="926857" cy="323165"/>
          </a:xfrm>
          <a:prstGeom prst="rect">
            <a:avLst/>
          </a:prstGeom>
          <a:noFill/>
          <a:ln w="9525">
            <a:noFill/>
            <a:miter lim="800000"/>
            <a:headEnd/>
            <a:tailEnd/>
          </a:ln>
          <a:effectLst/>
        </p:spPr>
        <p:txBody>
          <a:bodyPr wrap="square">
            <a:spAutoFit/>
          </a:bodyPr>
          <a:lstStyle/>
          <a:p>
            <a:r>
              <a:rPr lang="en-US" sz="1500" dirty="0">
                <a:latin typeface="Times New Roman" pitchFamily="18" charset="0"/>
              </a:rPr>
              <a:t>Fort Peck</a:t>
            </a:r>
          </a:p>
        </p:txBody>
      </p:sp>
      <p:sp>
        <p:nvSpPr>
          <p:cNvPr id="82" name="Text Box 84"/>
          <p:cNvSpPr txBox="1">
            <a:spLocks noChangeArrowheads="1"/>
          </p:cNvSpPr>
          <p:nvPr/>
        </p:nvSpPr>
        <p:spPr bwMode="auto">
          <a:xfrm>
            <a:off x="1676090" y="3872349"/>
            <a:ext cx="590226" cy="323165"/>
          </a:xfrm>
          <a:prstGeom prst="rect">
            <a:avLst/>
          </a:prstGeom>
          <a:noFill/>
          <a:ln w="9525">
            <a:noFill/>
            <a:miter lim="800000"/>
            <a:headEnd/>
            <a:tailEnd/>
          </a:ln>
          <a:effectLst/>
        </p:spPr>
        <p:txBody>
          <a:bodyPr wrap="none">
            <a:spAutoFit/>
          </a:bodyPr>
          <a:lstStyle/>
          <a:p>
            <a:r>
              <a:rPr lang="en-US" sz="1500" dirty="0">
                <a:latin typeface="Times New Roman" pitchFamily="18" charset="0"/>
              </a:rPr>
              <a:t>Oahe</a:t>
            </a:r>
          </a:p>
        </p:txBody>
      </p:sp>
      <p:sp>
        <p:nvSpPr>
          <p:cNvPr id="83" name="Text Box 85"/>
          <p:cNvSpPr txBox="1">
            <a:spLocks noChangeArrowheads="1"/>
          </p:cNvSpPr>
          <p:nvPr/>
        </p:nvSpPr>
        <p:spPr bwMode="auto">
          <a:xfrm>
            <a:off x="5533644" y="1095525"/>
            <a:ext cx="857927" cy="323165"/>
          </a:xfrm>
          <a:prstGeom prst="rect">
            <a:avLst/>
          </a:prstGeom>
          <a:noFill/>
          <a:ln w="9525">
            <a:noFill/>
            <a:miter lim="800000"/>
            <a:headEnd/>
            <a:tailEnd/>
          </a:ln>
          <a:effectLst/>
        </p:spPr>
        <p:txBody>
          <a:bodyPr wrap="none">
            <a:spAutoFit/>
          </a:bodyPr>
          <a:lstStyle/>
          <a:p>
            <a:r>
              <a:rPr lang="en-US" sz="1500" dirty="0">
                <a:latin typeface="Times New Roman" pitchFamily="18" charset="0"/>
              </a:rPr>
              <a:t>Garrison</a:t>
            </a:r>
          </a:p>
        </p:txBody>
      </p:sp>
      <p:sp>
        <p:nvSpPr>
          <p:cNvPr id="84" name="Text Box 86"/>
          <p:cNvSpPr txBox="1">
            <a:spLocks noChangeArrowheads="1"/>
          </p:cNvSpPr>
          <p:nvPr/>
        </p:nvSpPr>
        <p:spPr bwMode="auto">
          <a:xfrm>
            <a:off x="5721102" y="3852614"/>
            <a:ext cx="1197764" cy="323165"/>
          </a:xfrm>
          <a:prstGeom prst="rect">
            <a:avLst/>
          </a:prstGeom>
          <a:noFill/>
          <a:ln w="9525">
            <a:noFill/>
            <a:miter lim="800000"/>
            <a:headEnd/>
            <a:tailEnd/>
          </a:ln>
          <a:effectLst/>
        </p:spPr>
        <p:txBody>
          <a:bodyPr wrap="none">
            <a:spAutoFit/>
          </a:bodyPr>
          <a:lstStyle/>
          <a:p>
            <a:r>
              <a:rPr lang="en-US" sz="1500" dirty="0">
                <a:latin typeface="Times New Roman" pitchFamily="18" charset="0"/>
              </a:rPr>
              <a:t> Fort Randall</a:t>
            </a:r>
          </a:p>
        </p:txBody>
      </p:sp>
      <p:sp>
        <p:nvSpPr>
          <p:cNvPr id="85" name="Text Box 90"/>
          <p:cNvSpPr txBox="1">
            <a:spLocks noChangeArrowheads="1"/>
          </p:cNvSpPr>
          <p:nvPr/>
        </p:nvSpPr>
        <p:spPr bwMode="auto">
          <a:xfrm>
            <a:off x="2579799" y="1966417"/>
            <a:ext cx="502061" cy="230832"/>
          </a:xfrm>
          <a:prstGeom prst="rect">
            <a:avLst/>
          </a:prstGeom>
          <a:noFill/>
          <a:ln w="9525">
            <a:noFill/>
            <a:miter lim="800000"/>
            <a:headEnd/>
            <a:tailEnd/>
          </a:ln>
          <a:effectLst/>
        </p:spPr>
        <p:txBody>
          <a:bodyPr wrap="square">
            <a:spAutoFit/>
          </a:bodyPr>
          <a:lstStyle/>
          <a:p>
            <a:r>
              <a:rPr lang="en-US" sz="900" dirty="0">
                <a:latin typeface="Times New Roman" pitchFamily="18" charset="0"/>
              </a:rPr>
              <a:t>2226.6</a:t>
            </a:r>
          </a:p>
        </p:txBody>
      </p:sp>
      <p:sp>
        <p:nvSpPr>
          <p:cNvPr id="86" name="Text Box 109"/>
          <p:cNvSpPr txBox="1">
            <a:spLocks noChangeArrowheads="1"/>
          </p:cNvSpPr>
          <p:nvPr/>
        </p:nvSpPr>
        <p:spPr bwMode="auto">
          <a:xfrm>
            <a:off x="6613376" y="1913763"/>
            <a:ext cx="502061"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1829.5</a:t>
            </a:r>
          </a:p>
        </p:txBody>
      </p:sp>
      <p:sp>
        <p:nvSpPr>
          <p:cNvPr id="87" name="Line 110"/>
          <p:cNvSpPr>
            <a:spLocks noChangeShapeType="1"/>
          </p:cNvSpPr>
          <p:nvPr/>
        </p:nvSpPr>
        <p:spPr bwMode="auto">
          <a:xfrm>
            <a:off x="6354315" y="1902954"/>
            <a:ext cx="717947" cy="0"/>
          </a:xfrm>
          <a:prstGeom prst="line">
            <a:avLst/>
          </a:prstGeom>
          <a:noFill/>
          <a:ln w="28575">
            <a:solidFill>
              <a:srgbClr val="FF3300"/>
            </a:solidFill>
            <a:round/>
            <a:headEnd/>
            <a:tailEnd/>
          </a:ln>
          <a:effectLst/>
        </p:spPr>
        <p:txBody>
          <a:bodyPr/>
          <a:lstStyle/>
          <a:p>
            <a:endParaRPr lang="en-US" sz="1800" dirty="0"/>
          </a:p>
        </p:txBody>
      </p:sp>
      <p:sp>
        <p:nvSpPr>
          <p:cNvPr id="88" name="Text Box 111"/>
          <p:cNvSpPr txBox="1">
            <a:spLocks noChangeArrowheads="1"/>
          </p:cNvSpPr>
          <p:nvPr/>
        </p:nvSpPr>
        <p:spPr bwMode="auto">
          <a:xfrm>
            <a:off x="2645093" y="4680605"/>
            <a:ext cx="502061" cy="230832"/>
          </a:xfrm>
          <a:prstGeom prst="rect">
            <a:avLst/>
          </a:prstGeom>
          <a:noFill/>
          <a:ln w="9525">
            <a:noFill/>
            <a:miter lim="800000"/>
            <a:headEnd/>
            <a:tailEnd/>
          </a:ln>
          <a:effectLst/>
        </p:spPr>
        <p:txBody>
          <a:bodyPr wrap="none">
            <a:spAutoFit/>
          </a:bodyPr>
          <a:lstStyle/>
          <a:p>
            <a:r>
              <a:rPr lang="en-US" sz="900" dirty="0">
                <a:latin typeface="Times New Roman" pitchFamily="18" charset="0"/>
              </a:rPr>
              <a:t>1596.3</a:t>
            </a:r>
          </a:p>
        </p:txBody>
      </p:sp>
      <p:sp>
        <p:nvSpPr>
          <p:cNvPr id="89" name="Line 112"/>
          <p:cNvSpPr>
            <a:spLocks noChangeShapeType="1"/>
          </p:cNvSpPr>
          <p:nvPr/>
        </p:nvSpPr>
        <p:spPr bwMode="auto">
          <a:xfrm>
            <a:off x="2452392" y="4667177"/>
            <a:ext cx="717947" cy="0"/>
          </a:xfrm>
          <a:prstGeom prst="line">
            <a:avLst/>
          </a:prstGeom>
          <a:noFill/>
          <a:ln w="28575">
            <a:solidFill>
              <a:srgbClr val="FF3300"/>
            </a:solidFill>
            <a:round/>
            <a:headEnd/>
            <a:tailEnd/>
          </a:ln>
          <a:effectLst/>
        </p:spPr>
        <p:txBody>
          <a:bodyPr/>
          <a:lstStyle/>
          <a:p>
            <a:endParaRPr lang="en-US" sz="1800" dirty="0"/>
          </a:p>
        </p:txBody>
      </p:sp>
      <p:sp>
        <p:nvSpPr>
          <p:cNvPr id="90" name="Text Box 113"/>
          <p:cNvSpPr txBox="1">
            <a:spLocks noChangeArrowheads="1"/>
          </p:cNvSpPr>
          <p:nvPr/>
        </p:nvSpPr>
        <p:spPr bwMode="auto">
          <a:xfrm>
            <a:off x="6644156" y="4720722"/>
            <a:ext cx="569013" cy="230832"/>
          </a:xfrm>
          <a:prstGeom prst="rect">
            <a:avLst/>
          </a:prstGeom>
          <a:noFill/>
          <a:ln w="9525">
            <a:noFill/>
            <a:miter lim="800000"/>
            <a:headEnd/>
            <a:tailEnd/>
          </a:ln>
          <a:effectLst/>
        </p:spPr>
        <p:txBody>
          <a:bodyPr wrap="square">
            <a:spAutoFit/>
          </a:bodyPr>
          <a:lstStyle/>
          <a:p>
            <a:r>
              <a:rPr lang="en-US" sz="900" dirty="0">
                <a:latin typeface="Times New Roman" pitchFamily="18" charset="0"/>
              </a:rPr>
              <a:t>1336.9</a:t>
            </a:r>
          </a:p>
        </p:txBody>
      </p:sp>
      <p:sp>
        <p:nvSpPr>
          <p:cNvPr id="91" name="Line 114"/>
          <p:cNvSpPr>
            <a:spLocks noChangeShapeType="1"/>
          </p:cNvSpPr>
          <p:nvPr/>
        </p:nvSpPr>
        <p:spPr bwMode="auto">
          <a:xfrm>
            <a:off x="6505432" y="4957011"/>
            <a:ext cx="717947" cy="0"/>
          </a:xfrm>
          <a:prstGeom prst="line">
            <a:avLst/>
          </a:prstGeom>
          <a:noFill/>
          <a:ln w="28575">
            <a:solidFill>
              <a:srgbClr val="FF3300"/>
            </a:solidFill>
            <a:round/>
            <a:headEnd/>
            <a:tailEnd/>
          </a:ln>
          <a:effectLst/>
        </p:spPr>
        <p:txBody>
          <a:bodyPr/>
          <a:lstStyle/>
          <a:p>
            <a:endParaRPr lang="en-US" sz="1800" dirty="0"/>
          </a:p>
        </p:txBody>
      </p:sp>
      <p:sp>
        <p:nvSpPr>
          <p:cNvPr id="92" name="Text Box 115"/>
          <p:cNvSpPr txBox="1">
            <a:spLocks noChangeArrowheads="1"/>
          </p:cNvSpPr>
          <p:nvPr/>
        </p:nvSpPr>
        <p:spPr bwMode="auto">
          <a:xfrm>
            <a:off x="1183360" y="3131699"/>
            <a:ext cx="2856872" cy="461665"/>
          </a:xfrm>
          <a:prstGeom prst="rect">
            <a:avLst/>
          </a:prstGeom>
          <a:noFill/>
          <a:ln w="9525">
            <a:noFill/>
            <a:miter lim="800000"/>
            <a:headEnd/>
            <a:tailEnd/>
          </a:ln>
          <a:effectLst/>
        </p:spPr>
        <p:txBody>
          <a:bodyPr wrap="none">
            <a:spAutoFit/>
          </a:bodyPr>
          <a:lstStyle/>
          <a:p>
            <a:r>
              <a:rPr lang="en-US" sz="1200" dirty="0">
                <a:latin typeface="Times New Roman" pitchFamily="18" charset="0"/>
              </a:rPr>
              <a:t>7.4 feet below base of Flood Control zone</a:t>
            </a:r>
          </a:p>
          <a:p>
            <a:r>
              <a:rPr lang="en-US" sz="1200" dirty="0">
                <a:latin typeface="Times New Roman" pitchFamily="18" charset="0"/>
              </a:rPr>
              <a:t>10.6 feet lower than December 1, 2020 </a:t>
            </a:r>
          </a:p>
        </p:txBody>
      </p:sp>
      <p:sp>
        <p:nvSpPr>
          <p:cNvPr id="93" name="Text Box 118"/>
          <p:cNvSpPr txBox="1">
            <a:spLocks noChangeArrowheads="1"/>
          </p:cNvSpPr>
          <p:nvPr/>
        </p:nvSpPr>
        <p:spPr bwMode="auto">
          <a:xfrm>
            <a:off x="4924483" y="5719106"/>
            <a:ext cx="2925801" cy="461665"/>
          </a:xfrm>
          <a:prstGeom prst="rect">
            <a:avLst/>
          </a:prstGeom>
          <a:noFill/>
          <a:ln w="9525">
            <a:noFill/>
            <a:miter lim="800000"/>
            <a:headEnd/>
            <a:tailEnd/>
          </a:ln>
          <a:effectLst/>
        </p:spPr>
        <p:txBody>
          <a:bodyPr wrap="none">
            <a:spAutoFit/>
          </a:bodyPr>
          <a:lstStyle/>
          <a:p>
            <a:r>
              <a:rPr lang="en-US" sz="1200" dirty="0">
                <a:latin typeface="Times New Roman" pitchFamily="18" charset="0"/>
              </a:rPr>
              <a:t>13.1 feet below base of Flood Control zone</a:t>
            </a:r>
          </a:p>
          <a:p>
            <a:r>
              <a:rPr lang="en-US" sz="1200" dirty="0">
                <a:latin typeface="Times New Roman" pitchFamily="18" charset="0"/>
              </a:rPr>
              <a:t>0.9 feet lower than December 1, 2020</a:t>
            </a:r>
          </a:p>
        </p:txBody>
      </p:sp>
      <p:sp>
        <p:nvSpPr>
          <p:cNvPr id="94" name="Text Box 8"/>
          <p:cNvSpPr txBox="1">
            <a:spLocks noChangeArrowheads="1"/>
          </p:cNvSpPr>
          <p:nvPr/>
        </p:nvSpPr>
        <p:spPr bwMode="auto">
          <a:xfrm>
            <a:off x="3530111" y="988160"/>
            <a:ext cx="712347" cy="323165"/>
          </a:xfrm>
          <a:prstGeom prst="rect">
            <a:avLst/>
          </a:prstGeom>
          <a:noFill/>
          <a:ln w="9525">
            <a:noFill/>
            <a:miter lim="800000"/>
            <a:headEnd/>
            <a:tailEnd/>
          </a:ln>
          <a:effectLst/>
        </p:spPr>
        <p:txBody>
          <a:bodyPr wrap="square">
            <a:spAutoFit/>
          </a:bodyPr>
          <a:lstStyle/>
          <a:p>
            <a:pPr algn="ctr"/>
            <a:r>
              <a:rPr lang="en-US" sz="750" dirty="0">
                <a:latin typeface="Times New Roman" pitchFamily="18" charset="0"/>
              </a:rPr>
              <a:t>Elevation in feet </a:t>
            </a:r>
            <a:r>
              <a:rPr lang="en-US" sz="750" dirty="0" err="1">
                <a:latin typeface="Times New Roman" pitchFamily="18" charset="0"/>
              </a:rPr>
              <a:t>msl</a:t>
            </a:r>
            <a:endParaRPr lang="en-US" sz="750" dirty="0">
              <a:latin typeface="Times New Roman" pitchFamily="18" charset="0"/>
            </a:endParaRPr>
          </a:p>
        </p:txBody>
      </p:sp>
      <p:sp>
        <p:nvSpPr>
          <p:cNvPr id="95" name="Text Box 8"/>
          <p:cNvSpPr txBox="1">
            <a:spLocks noChangeArrowheads="1"/>
          </p:cNvSpPr>
          <p:nvPr/>
        </p:nvSpPr>
        <p:spPr bwMode="auto">
          <a:xfrm>
            <a:off x="3513293" y="3762844"/>
            <a:ext cx="712347" cy="323165"/>
          </a:xfrm>
          <a:prstGeom prst="rect">
            <a:avLst/>
          </a:prstGeom>
          <a:noFill/>
          <a:ln w="9525">
            <a:noFill/>
            <a:miter lim="800000"/>
            <a:headEnd/>
            <a:tailEnd/>
          </a:ln>
          <a:effectLst/>
        </p:spPr>
        <p:txBody>
          <a:bodyPr wrap="square">
            <a:spAutoFit/>
          </a:bodyPr>
          <a:lstStyle/>
          <a:p>
            <a:pPr algn="ctr"/>
            <a:r>
              <a:rPr lang="en-US" sz="750" dirty="0">
                <a:latin typeface="Times New Roman" pitchFamily="18" charset="0"/>
              </a:rPr>
              <a:t>Elevation in feet </a:t>
            </a:r>
            <a:r>
              <a:rPr lang="en-US" sz="750" dirty="0" err="1">
                <a:latin typeface="Times New Roman" pitchFamily="18" charset="0"/>
              </a:rPr>
              <a:t>msl</a:t>
            </a:r>
            <a:endParaRPr lang="en-US" sz="750" dirty="0">
              <a:latin typeface="Times New Roman" pitchFamily="18" charset="0"/>
            </a:endParaRPr>
          </a:p>
        </p:txBody>
      </p:sp>
      <p:sp>
        <p:nvSpPr>
          <p:cNvPr id="96" name="Text Box 8"/>
          <p:cNvSpPr txBox="1">
            <a:spLocks noChangeArrowheads="1"/>
          </p:cNvSpPr>
          <p:nvPr/>
        </p:nvSpPr>
        <p:spPr bwMode="auto">
          <a:xfrm>
            <a:off x="7425002" y="971089"/>
            <a:ext cx="712347" cy="323165"/>
          </a:xfrm>
          <a:prstGeom prst="rect">
            <a:avLst/>
          </a:prstGeom>
          <a:noFill/>
          <a:ln w="9525">
            <a:noFill/>
            <a:miter lim="800000"/>
            <a:headEnd/>
            <a:tailEnd/>
          </a:ln>
          <a:effectLst/>
        </p:spPr>
        <p:txBody>
          <a:bodyPr wrap="square">
            <a:spAutoFit/>
          </a:bodyPr>
          <a:lstStyle/>
          <a:p>
            <a:pPr algn="ctr"/>
            <a:r>
              <a:rPr lang="en-US" sz="750" dirty="0">
                <a:latin typeface="Times New Roman" pitchFamily="18" charset="0"/>
              </a:rPr>
              <a:t>Elevation in feet </a:t>
            </a:r>
            <a:r>
              <a:rPr lang="en-US" sz="750" dirty="0" err="1">
                <a:latin typeface="Times New Roman" pitchFamily="18" charset="0"/>
              </a:rPr>
              <a:t>msl</a:t>
            </a:r>
            <a:endParaRPr lang="en-US" sz="750" dirty="0">
              <a:latin typeface="Times New Roman" pitchFamily="18" charset="0"/>
            </a:endParaRPr>
          </a:p>
        </p:txBody>
      </p:sp>
      <p:sp>
        <p:nvSpPr>
          <p:cNvPr id="97" name="Text Box 8"/>
          <p:cNvSpPr txBox="1">
            <a:spLocks noChangeArrowheads="1"/>
          </p:cNvSpPr>
          <p:nvPr/>
        </p:nvSpPr>
        <p:spPr bwMode="auto">
          <a:xfrm>
            <a:off x="7603528" y="3754364"/>
            <a:ext cx="712347" cy="323165"/>
          </a:xfrm>
          <a:prstGeom prst="rect">
            <a:avLst/>
          </a:prstGeom>
          <a:noFill/>
          <a:ln w="9525">
            <a:noFill/>
            <a:miter lim="800000"/>
            <a:headEnd/>
            <a:tailEnd/>
          </a:ln>
          <a:effectLst/>
        </p:spPr>
        <p:txBody>
          <a:bodyPr wrap="square">
            <a:spAutoFit/>
          </a:bodyPr>
          <a:lstStyle/>
          <a:p>
            <a:pPr algn="ctr"/>
            <a:r>
              <a:rPr lang="en-US" sz="750" dirty="0">
                <a:latin typeface="Times New Roman" pitchFamily="18" charset="0"/>
              </a:rPr>
              <a:t>Elevation in feet </a:t>
            </a:r>
            <a:r>
              <a:rPr lang="en-US" sz="750" dirty="0" err="1">
                <a:latin typeface="Times New Roman" pitchFamily="18" charset="0"/>
              </a:rPr>
              <a:t>msl</a:t>
            </a:r>
            <a:endParaRPr lang="en-US" sz="750" dirty="0">
              <a:latin typeface="Times New Roman" pitchFamily="18" charset="0"/>
            </a:endParaRPr>
          </a:p>
        </p:txBody>
      </p:sp>
      <p:sp>
        <p:nvSpPr>
          <p:cNvPr id="98" name="Line 108"/>
          <p:cNvSpPr>
            <a:spLocks noChangeShapeType="1"/>
          </p:cNvSpPr>
          <p:nvPr/>
        </p:nvSpPr>
        <p:spPr bwMode="auto">
          <a:xfrm>
            <a:off x="2454776" y="1953595"/>
            <a:ext cx="717947" cy="0"/>
          </a:xfrm>
          <a:prstGeom prst="line">
            <a:avLst/>
          </a:prstGeom>
          <a:noFill/>
          <a:ln w="28575">
            <a:solidFill>
              <a:srgbClr val="FF3300"/>
            </a:solidFill>
            <a:round/>
            <a:headEnd/>
            <a:tailEnd/>
          </a:ln>
          <a:effectLst/>
        </p:spPr>
        <p:txBody>
          <a:bodyPr/>
          <a:lstStyle/>
          <a:p>
            <a:endParaRPr lang="en-US" sz="1800" dirty="0"/>
          </a:p>
        </p:txBody>
      </p:sp>
      <p:sp>
        <p:nvSpPr>
          <p:cNvPr id="99" name="Text Box 115"/>
          <p:cNvSpPr txBox="1">
            <a:spLocks noChangeArrowheads="1"/>
          </p:cNvSpPr>
          <p:nvPr/>
        </p:nvSpPr>
        <p:spPr bwMode="auto">
          <a:xfrm>
            <a:off x="4621064" y="3060108"/>
            <a:ext cx="2819403" cy="461665"/>
          </a:xfrm>
          <a:prstGeom prst="rect">
            <a:avLst/>
          </a:prstGeom>
          <a:noFill/>
          <a:ln w="9525">
            <a:noFill/>
            <a:miter lim="800000"/>
            <a:headEnd/>
            <a:tailEnd/>
          </a:ln>
          <a:effectLst/>
        </p:spPr>
        <p:txBody>
          <a:bodyPr wrap="square">
            <a:spAutoFit/>
          </a:bodyPr>
          <a:lstStyle/>
          <a:p>
            <a:r>
              <a:rPr lang="en-US" sz="1200" dirty="0">
                <a:latin typeface="Times New Roman" pitchFamily="18" charset="0"/>
              </a:rPr>
              <a:t>8.0 feet below base of Flood Control zone</a:t>
            </a:r>
          </a:p>
          <a:p>
            <a:r>
              <a:rPr lang="en-US" sz="1200" dirty="0">
                <a:latin typeface="Times New Roman" pitchFamily="18" charset="0"/>
              </a:rPr>
              <a:t>9.4 feet lower than December 1, 2020 </a:t>
            </a:r>
          </a:p>
        </p:txBody>
      </p:sp>
      <p:sp>
        <p:nvSpPr>
          <p:cNvPr id="100" name="Text Box 115"/>
          <p:cNvSpPr txBox="1">
            <a:spLocks noChangeArrowheads="1"/>
          </p:cNvSpPr>
          <p:nvPr/>
        </p:nvSpPr>
        <p:spPr bwMode="auto">
          <a:xfrm>
            <a:off x="780263" y="5730676"/>
            <a:ext cx="2928109" cy="461665"/>
          </a:xfrm>
          <a:prstGeom prst="rect">
            <a:avLst/>
          </a:prstGeom>
          <a:noFill/>
          <a:ln w="9525">
            <a:noFill/>
            <a:miter lim="800000"/>
            <a:headEnd/>
            <a:tailEnd/>
          </a:ln>
          <a:effectLst/>
        </p:spPr>
        <p:txBody>
          <a:bodyPr wrap="none">
            <a:spAutoFit/>
          </a:bodyPr>
          <a:lstStyle/>
          <a:p>
            <a:r>
              <a:rPr lang="en-US" sz="1200" dirty="0">
                <a:latin typeface="Times New Roman" pitchFamily="18" charset="0"/>
              </a:rPr>
              <a:t>11.2 feet below base of Flood Control zone</a:t>
            </a:r>
          </a:p>
          <a:p>
            <a:r>
              <a:rPr lang="en-US" sz="1200" dirty="0">
                <a:latin typeface="Times New Roman" pitchFamily="18" charset="0"/>
              </a:rPr>
              <a:t>10.5 feet lower than December 1, 2020 </a:t>
            </a:r>
          </a:p>
        </p:txBody>
      </p:sp>
    </p:spTree>
    <p:extLst>
      <p:ext uri="{BB962C8B-B14F-4D97-AF65-F5344CB8AC3E}">
        <p14:creationId xmlns:p14="http://schemas.microsoft.com/office/powerpoint/2010/main" val="341552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r>
              <a:rPr lang="en-US" sz="4000" dirty="0">
                <a:latin typeface="Times New Roman" pitchFamily="18" charset="0"/>
              </a:rPr>
              <a:t>Mainstem System Generation</a:t>
            </a:r>
          </a:p>
        </p:txBody>
      </p:sp>
      <p:graphicFrame>
        <p:nvGraphicFramePr>
          <p:cNvPr id="9" name="Object 3"/>
          <p:cNvGraphicFramePr>
            <a:graphicFrameLocks noGrp="1" noChangeAspect="1"/>
          </p:cNvGraphicFramePr>
          <p:nvPr>
            <p:ph idx="1"/>
            <p:extLst>
              <p:ext uri="{D42A27DB-BD31-4B8C-83A1-F6EECF244321}">
                <p14:modId xmlns:p14="http://schemas.microsoft.com/office/powerpoint/2010/main" val="1027713953"/>
              </p:ext>
            </p:extLst>
          </p:nvPr>
        </p:nvGraphicFramePr>
        <p:xfrm>
          <a:off x="152400" y="1309688"/>
          <a:ext cx="8885238" cy="473075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474406" y="6162368"/>
            <a:ext cx="7467600" cy="307777"/>
          </a:xfrm>
          <a:prstGeom prst="rect">
            <a:avLst/>
          </a:prstGeom>
          <a:noFill/>
          <a:ln w="9525">
            <a:noFill/>
            <a:miter lim="800000"/>
            <a:headEnd/>
            <a:tailEnd/>
          </a:ln>
          <a:effectLst/>
        </p:spPr>
        <p:txBody>
          <a:bodyPr>
            <a:spAutoFit/>
          </a:bodyPr>
          <a:lstStyle/>
          <a:p>
            <a:pPr>
              <a:spcBef>
                <a:spcPct val="50000"/>
              </a:spcBef>
            </a:pPr>
            <a:r>
              <a:rPr lang="en-US" sz="1400" dirty="0">
                <a:latin typeface="Times New Roman" pitchFamily="18" charset="0"/>
              </a:rPr>
              <a:t>December 1, 2021 Forecast		Upper Basic: 8.6	Lower Basic: 8.6</a:t>
            </a:r>
          </a:p>
        </p:txBody>
      </p:sp>
      <p:sp>
        <p:nvSpPr>
          <p:cNvPr id="6149" name="Text Box 5"/>
          <p:cNvSpPr txBox="1">
            <a:spLocks noChangeArrowheads="1"/>
          </p:cNvSpPr>
          <p:nvPr/>
        </p:nvSpPr>
        <p:spPr bwMode="auto">
          <a:xfrm>
            <a:off x="1143000" y="1143000"/>
            <a:ext cx="2209800" cy="336550"/>
          </a:xfrm>
          <a:prstGeom prst="rect">
            <a:avLst/>
          </a:prstGeom>
          <a:noFill/>
          <a:ln w="9525">
            <a:noFill/>
            <a:miter lim="800000"/>
            <a:headEnd/>
            <a:tailEnd/>
          </a:ln>
          <a:effectLst/>
        </p:spPr>
        <p:txBody>
          <a:bodyPr>
            <a:spAutoFit/>
          </a:bodyPr>
          <a:lstStyle/>
          <a:p>
            <a:pPr>
              <a:spcBef>
                <a:spcPct val="50000"/>
              </a:spcBef>
            </a:pPr>
            <a:r>
              <a:rPr lang="en-US" sz="1600">
                <a:latin typeface="Times New Roman" pitchFamily="18" charset="0"/>
              </a:rPr>
              <a:t>Million Megawatt Hours</a:t>
            </a:r>
          </a:p>
        </p:txBody>
      </p:sp>
      <p:sp>
        <p:nvSpPr>
          <p:cNvPr id="6150" name="Text Box 6"/>
          <p:cNvSpPr txBox="1">
            <a:spLocks noChangeArrowheads="1"/>
          </p:cNvSpPr>
          <p:nvPr/>
        </p:nvSpPr>
        <p:spPr bwMode="auto">
          <a:xfrm>
            <a:off x="7618521" y="5867400"/>
            <a:ext cx="914400" cy="274638"/>
          </a:xfrm>
          <a:prstGeom prst="rect">
            <a:avLst/>
          </a:prstGeom>
          <a:noFill/>
          <a:ln w="9525">
            <a:noFill/>
            <a:miter lim="800000"/>
            <a:headEnd/>
            <a:tailEnd/>
          </a:ln>
          <a:effectLst/>
        </p:spPr>
        <p:txBody>
          <a:bodyPr>
            <a:spAutoFit/>
          </a:bodyPr>
          <a:lstStyle/>
          <a:p>
            <a:pPr>
              <a:spcBef>
                <a:spcPct val="50000"/>
              </a:spcBef>
            </a:pPr>
            <a:r>
              <a:rPr lang="en-US" sz="1200" dirty="0">
                <a:latin typeface="Times New Roman" pitchFamily="18" charset="0"/>
              </a:rPr>
              <a:t>Forecast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4879"/>
            <a:ext cx="8382000" cy="806451"/>
          </a:xfrm>
        </p:spPr>
        <p:txBody>
          <a:bodyPr/>
          <a:lstStyle/>
          <a:p>
            <a:pPr algn="ctr"/>
            <a:r>
              <a:rPr lang="en-US" sz="3000" dirty="0">
                <a:latin typeface="+mj-lt"/>
                <a:cs typeface="Times New Roman" panose="02020603050405020304" pitchFamily="18" charset="0"/>
              </a:rPr>
              <a:t>Missouri River Basin 2021 Water Year</a:t>
            </a:r>
          </a:p>
        </p:txBody>
      </p:sp>
      <p:sp>
        <p:nvSpPr>
          <p:cNvPr id="7" name="Content Placeholder 6"/>
          <p:cNvSpPr>
            <a:spLocks noGrp="1"/>
          </p:cNvSpPr>
          <p:nvPr>
            <p:ph idx="1"/>
          </p:nvPr>
        </p:nvSpPr>
        <p:spPr>
          <a:xfrm>
            <a:off x="220436" y="956128"/>
            <a:ext cx="8719457" cy="5347018"/>
          </a:xfrm>
        </p:spPr>
        <p:txBody>
          <a:bodyPr>
            <a:normAutofit fontScale="70000" lnSpcReduction="20000"/>
          </a:bodyPr>
          <a:lstStyle/>
          <a:p>
            <a:pPr marL="514350" indent="-514350">
              <a:buFont typeface="Arial" panose="020B0604020202020204" pitchFamily="34" charset="0"/>
              <a:buChar char="•"/>
            </a:pPr>
            <a:r>
              <a:rPr lang="en-US" dirty="0">
                <a:latin typeface="+mn-lt"/>
              </a:rPr>
              <a:t>Projected power production of 8.6 BKWH, 9% lower than the </a:t>
            </a:r>
            <a:r>
              <a:rPr lang="en-US" dirty="0"/>
              <a:t>9.5 BKWH </a:t>
            </a:r>
            <a:r>
              <a:rPr lang="en-US" dirty="0">
                <a:latin typeface="+mn-lt"/>
              </a:rPr>
              <a:t>average</a:t>
            </a:r>
          </a:p>
          <a:p>
            <a:pPr marL="514350" indent="-514350">
              <a:buFont typeface="Arial" panose="020B0604020202020204" pitchFamily="34" charset="0"/>
              <a:buChar char="•"/>
            </a:pPr>
            <a:endParaRPr lang="en-US" dirty="0">
              <a:latin typeface="+mn-lt"/>
            </a:endParaRPr>
          </a:p>
          <a:p>
            <a:pPr marL="514350" indent="-514350">
              <a:buFont typeface="Arial" panose="020B0604020202020204" pitchFamily="34" charset="0"/>
              <a:buChar char="•"/>
            </a:pPr>
            <a:r>
              <a:rPr lang="en-US" dirty="0" err="1">
                <a:latin typeface="+mn-lt"/>
              </a:rPr>
              <a:t>Gavins</a:t>
            </a:r>
            <a:r>
              <a:rPr lang="en-US" dirty="0">
                <a:latin typeface="+mn-lt"/>
              </a:rPr>
              <a:t> Point Winter Release (December thru February)</a:t>
            </a:r>
          </a:p>
          <a:p>
            <a:pPr marL="1196975" lvl="1" indent="-514350">
              <a:buFont typeface="Arial" panose="020B0604020202020204" pitchFamily="34" charset="0"/>
              <a:buChar char="•"/>
            </a:pPr>
            <a:r>
              <a:rPr lang="en-US" dirty="0">
                <a:latin typeface="+mn-lt"/>
              </a:rPr>
              <a:t>September 1 storage check (52.1 MAF) results in a </a:t>
            </a:r>
            <a:r>
              <a:rPr lang="en-US" dirty="0" err="1">
                <a:latin typeface="+mn-lt"/>
              </a:rPr>
              <a:t>Gavins</a:t>
            </a:r>
            <a:r>
              <a:rPr lang="en-US" dirty="0">
                <a:latin typeface="+mn-lt"/>
              </a:rPr>
              <a:t> Point winter release of at least 12,000 </a:t>
            </a:r>
            <a:r>
              <a:rPr lang="en-US" dirty="0" err="1">
                <a:latin typeface="+mn-lt"/>
              </a:rPr>
              <a:t>cfs</a:t>
            </a:r>
            <a:r>
              <a:rPr lang="en-US" dirty="0">
                <a:latin typeface="+mn-lt"/>
              </a:rPr>
              <a:t> for all three conditions. </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Navigation Service Levels (Mar 15 and Jul 1 System Storage Check)</a:t>
            </a:r>
          </a:p>
          <a:p>
            <a:pPr marL="1196975" lvl="1" indent="-514350">
              <a:buFont typeface="Arial" panose="020B0604020202020204" pitchFamily="34" charset="0"/>
              <a:buChar char="•"/>
            </a:pPr>
            <a:r>
              <a:rPr lang="en-US" dirty="0"/>
              <a:t>July 1 system storage check was 55.2 MAF.  1.5 </a:t>
            </a:r>
            <a:r>
              <a:rPr lang="en-US" dirty="0" err="1"/>
              <a:t>kcfs</a:t>
            </a:r>
            <a:r>
              <a:rPr lang="en-US" dirty="0"/>
              <a:t> below full service for the second half of the season</a:t>
            </a:r>
            <a:r>
              <a:rPr lang="en-US" sz="1800" dirty="0">
                <a:effectLst/>
                <a:latin typeface="Times New Roman" panose="02020603050405020304" pitchFamily="18" charset="0"/>
                <a:ea typeface="Times New Roman" panose="02020603050405020304" pitchFamily="18" charset="0"/>
              </a:rPr>
              <a:t>.</a:t>
            </a:r>
          </a:p>
          <a:p>
            <a:pPr marL="514350" indent="-514350">
              <a:buFont typeface="Arial" panose="020B0604020202020204" pitchFamily="34" charset="0"/>
              <a:buChar char="•"/>
            </a:pPr>
            <a:endParaRPr lang="en-US" dirty="0">
              <a:ea typeface="+mn-ea"/>
              <a:cs typeface="+mn-cs"/>
            </a:endParaRPr>
          </a:p>
          <a:p>
            <a:pPr marL="514350" indent="-514350">
              <a:buFont typeface="Arial" panose="020B0604020202020204" pitchFamily="34" charset="0"/>
              <a:buChar char="•"/>
            </a:pPr>
            <a:r>
              <a:rPr lang="en-US" dirty="0">
                <a:ea typeface="+mn-ea"/>
                <a:cs typeface="+mn-cs"/>
              </a:rPr>
              <a:t>Current Water-Year Balancing – At the end of February 2022:</a:t>
            </a:r>
          </a:p>
          <a:p>
            <a:pPr marL="1196975" lvl="1" indent="-514350">
              <a:buFont typeface="Arial" panose="020B0604020202020204" pitchFamily="34" charset="0"/>
              <a:buChar char="•"/>
            </a:pPr>
            <a:r>
              <a:rPr lang="en-US" dirty="0"/>
              <a:t>Basic – Below the base of flood control.  System storage at 47.9 MAF (8.2 MAF </a:t>
            </a:r>
            <a:r>
              <a:rPr lang="en-US" dirty="0" err="1"/>
              <a:t>blw</a:t>
            </a:r>
            <a:r>
              <a:rPr lang="en-US" dirty="0"/>
              <a:t> base of FC)</a:t>
            </a:r>
          </a:p>
          <a:p>
            <a:pPr marL="1196975" lvl="1" indent="-514350">
              <a:buFont typeface="Arial" panose="020B0604020202020204" pitchFamily="34" charset="0"/>
              <a:buChar char="•"/>
            </a:pPr>
            <a:r>
              <a:rPr lang="en-US" dirty="0"/>
              <a:t>Fort Peck – 2221.7 ft (12.3 ft </a:t>
            </a:r>
            <a:r>
              <a:rPr lang="en-US" dirty="0" err="1"/>
              <a:t>blw</a:t>
            </a:r>
            <a:r>
              <a:rPr lang="en-US" dirty="0"/>
              <a:t> base of FC)</a:t>
            </a:r>
          </a:p>
          <a:p>
            <a:pPr marL="1196975" lvl="1" indent="-514350">
              <a:buFont typeface="Arial" panose="020B0604020202020204" pitchFamily="34" charset="0"/>
              <a:buChar char="•"/>
            </a:pPr>
            <a:r>
              <a:rPr lang="en-US" dirty="0"/>
              <a:t>Garrison – 1827.4 ft (10.1 ft </a:t>
            </a:r>
            <a:r>
              <a:rPr lang="en-US" dirty="0" err="1"/>
              <a:t>blw</a:t>
            </a:r>
            <a:r>
              <a:rPr lang="en-US" dirty="0"/>
              <a:t> base of FC)</a:t>
            </a:r>
          </a:p>
          <a:p>
            <a:pPr marL="1196975" lvl="1" indent="-514350">
              <a:buFont typeface="Arial" panose="020B0604020202020204" pitchFamily="34" charset="0"/>
              <a:buChar char="•"/>
            </a:pPr>
            <a:r>
              <a:rPr lang="en-US" dirty="0"/>
              <a:t>Oahe – 1597.1 ft (10.4 ft </a:t>
            </a:r>
            <a:r>
              <a:rPr lang="en-US" dirty="0" err="1"/>
              <a:t>blw</a:t>
            </a:r>
            <a:r>
              <a:rPr lang="en-US" dirty="0"/>
              <a:t> base of FC)</a:t>
            </a:r>
          </a:p>
          <a:p>
            <a:pPr marL="1196975" lvl="1" indent="-514350">
              <a:buFont typeface="Arial" panose="020B0604020202020204" pitchFamily="34" charset="0"/>
              <a:buChar char="•"/>
            </a:pPr>
            <a:endParaRPr lang="en-US" dirty="0"/>
          </a:p>
          <a:p>
            <a:pPr marL="514350" indent="-514350">
              <a:buFont typeface="Arial" panose="020B0604020202020204" pitchFamily="34" charset="0"/>
              <a:buChar char="•"/>
            </a:pPr>
            <a:r>
              <a:rPr lang="en-US" dirty="0"/>
              <a:t>Lower Basic – Below the base of flood control.  System storage at 47.4 MAF</a:t>
            </a:r>
          </a:p>
          <a:p>
            <a:pPr marL="514350" indent="-514350">
              <a:buFont typeface="Arial" panose="020B0604020202020204" pitchFamily="34" charset="0"/>
              <a:buChar char="•"/>
            </a:pPr>
            <a:r>
              <a:rPr lang="en-US" dirty="0"/>
              <a:t>Upper Basic - Below the base of flood control.  System storage at 48.7 MAF.</a:t>
            </a:r>
          </a:p>
          <a:p>
            <a:pPr lvl="1" indent="0">
              <a:buNone/>
            </a:pPr>
            <a:endParaRPr lang="en-US" sz="1800" dirty="0">
              <a:effectLst/>
              <a:latin typeface="Times New Roman" panose="02020603050405020304" pitchFamily="18" charset="0"/>
              <a:ea typeface="Times New Roman" panose="02020603050405020304" pitchFamily="18" charset="0"/>
            </a:endParaRPr>
          </a:p>
          <a:p>
            <a:endParaRPr lang="en-US" dirty="0">
              <a:latin typeface="+mn-lt"/>
            </a:endParaRPr>
          </a:p>
          <a:p>
            <a:pPr marL="342900" indent="-342900">
              <a:buFont typeface="Arial" panose="020B0604020202020204" pitchFamily="34" charset="0"/>
              <a:buChar char="•"/>
            </a:pPr>
            <a:endParaRPr lang="en-US" dirty="0">
              <a:latin typeface="+mn-lt"/>
            </a:endParaRPr>
          </a:p>
          <a:p>
            <a:endParaRPr lang="en-US" dirty="0">
              <a:solidFill>
                <a:srgbClr val="FF0000"/>
              </a:solidFill>
              <a:latin typeface="+mn-lt"/>
            </a:endParaRPr>
          </a:p>
        </p:txBody>
      </p:sp>
    </p:spTree>
    <p:extLst>
      <p:ext uri="{BB962C8B-B14F-4D97-AF65-F5344CB8AC3E}">
        <p14:creationId xmlns:p14="http://schemas.microsoft.com/office/powerpoint/2010/main" val="3707657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jq2A0csTQQfWFQygtbDX1M"/>
</p:tagLst>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10.xml><?xml version="1.0" encoding="utf-8"?>
<a:theme xmlns:a="http://schemas.openxmlformats.org/drawingml/2006/main" name="3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14WRN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2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7.xml><?xml version="1.0" encoding="utf-8"?>
<a:theme xmlns:a="http://schemas.openxmlformats.org/drawingml/2006/main" name="4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aster_Slide_Template_2016.pptx" id="{ABB8CFB4-C98A-433A-A060-B45C19CBF093}" vid="{AFC508C9-F405-4828-BEA6-46043D7454B2}"/>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PT_Master_Slide_Template as of July 2013">
  <a:themeElements>
    <a:clrScheme name="USACE COLOR THEME">
      <a:dk1>
        <a:sysClr val="windowText" lastClr="000000"/>
      </a:dk1>
      <a:lt1>
        <a:sysClr val="window" lastClr="FFFFFF"/>
      </a:lt1>
      <a:dk2>
        <a:srgbClr val="323232"/>
      </a:dk2>
      <a:lt2>
        <a:srgbClr val="E3DED1"/>
      </a:lt2>
      <a:accent1>
        <a:srgbClr val="274220"/>
      </a:accent1>
      <a:accent2>
        <a:srgbClr val="F52C0B"/>
      </a:accent2>
      <a:accent3>
        <a:srgbClr val="FCAE3B"/>
      </a:accent3>
      <a:accent4>
        <a:srgbClr val="50771B"/>
      </a:accent4>
      <a:accent5>
        <a:srgbClr val="C19859"/>
      </a:accent5>
      <a:accent6>
        <a:srgbClr val="E6D5BC"/>
      </a:accent6>
      <a:hlink>
        <a:srgbClr val="6B9F25"/>
      </a:hlink>
      <a:folHlink>
        <a:srgbClr val="B26B02"/>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19872</TotalTime>
  <Words>776</Words>
  <Application>Microsoft Macintosh PowerPoint</Application>
  <PresentationFormat>On-screen Show (4:3)</PresentationFormat>
  <Paragraphs>209</Paragraphs>
  <Slides>11</Slides>
  <Notes>9</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11</vt:i4>
      </vt:variant>
    </vt:vector>
  </HeadingPairs>
  <TitlesOfParts>
    <vt:vector size="28" baseType="lpstr">
      <vt:lpstr>Arial</vt:lpstr>
      <vt:lpstr>Book Antiqua</vt:lpstr>
      <vt:lpstr>Calibri</vt:lpstr>
      <vt:lpstr>Calibri Light</vt:lpstr>
      <vt:lpstr>Times New Roman</vt:lpstr>
      <vt:lpstr>Wingdings</vt:lpstr>
      <vt:lpstr>Wingdings 3</vt:lpstr>
      <vt:lpstr>Title Slide Templates</vt:lpstr>
      <vt:lpstr>Custom Design</vt:lpstr>
      <vt:lpstr>2014WRNtemplate</vt:lpstr>
      <vt:lpstr>Content Templates</vt:lpstr>
      <vt:lpstr>1_Content Templates</vt:lpstr>
      <vt:lpstr>2_Content Templates</vt:lpstr>
      <vt:lpstr>4_Content Templates</vt:lpstr>
      <vt:lpstr>Office Theme</vt:lpstr>
      <vt:lpstr>PPT_Master_Slide_Template as of July 2013</vt:lpstr>
      <vt:lpstr>3_Content Templates</vt:lpstr>
      <vt:lpstr>Mid-West Electric Consumers Association US Army Corps of Engineers Status Update </vt:lpstr>
      <vt:lpstr>Missouri River Mainstem System Annual Runoff above Sioux City, IA</vt:lpstr>
      <vt:lpstr>PowerPoint Presentation</vt:lpstr>
      <vt:lpstr>CY 2021 Missouri River Runoff Above Sioux City, Iowa</vt:lpstr>
      <vt:lpstr>Missouri River Mainstem System Forecasted Energy Generation</vt:lpstr>
      <vt:lpstr>Missouri River Mainstem System storage zones and allocations </vt:lpstr>
      <vt:lpstr>Current reservoir levels – December 1, 2021</vt:lpstr>
      <vt:lpstr>Mainstem System Generation</vt:lpstr>
      <vt:lpstr>Missouri River Basin 2021 Water Year</vt:lpstr>
      <vt:lpstr>Items of Interest</vt:lpstr>
      <vt:lpstr>PowerPoint Presentation</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Microsoft Office User</cp:lastModifiedBy>
  <cp:revision>457</cp:revision>
  <cp:lastPrinted>2020-06-15T16:44:43Z</cp:lastPrinted>
  <dcterms:created xsi:type="dcterms:W3CDTF">2016-05-03T16:10:38Z</dcterms:created>
  <dcterms:modified xsi:type="dcterms:W3CDTF">2021-12-02T13:06:49Z</dcterms:modified>
</cp:coreProperties>
</file>