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2.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3.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 id="2147483723" r:id="rId5"/>
    <p:sldMasterId id="2147483727" r:id="rId6"/>
    <p:sldMasterId id="2147483760" r:id="rId7"/>
  </p:sldMasterIdLst>
  <p:notesMasterIdLst>
    <p:notesMasterId r:id="rId31"/>
  </p:notesMasterIdLst>
  <p:handoutMasterIdLst>
    <p:handoutMasterId r:id="rId32"/>
  </p:handoutMasterIdLst>
  <p:sldIdLst>
    <p:sldId id="256" r:id="rId8"/>
    <p:sldId id="331" r:id="rId9"/>
    <p:sldId id="357" r:id="rId10"/>
    <p:sldId id="257" r:id="rId11"/>
    <p:sldId id="332" r:id="rId12"/>
    <p:sldId id="333" r:id="rId13"/>
    <p:sldId id="268" r:id="rId14"/>
    <p:sldId id="334" r:id="rId15"/>
    <p:sldId id="353" r:id="rId16"/>
    <p:sldId id="354" r:id="rId17"/>
    <p:sldId id="358" r:id="rId18"/>
    <p:sldId id="273" r:id="rId19"/>
    <p:sldId id="277" r:id="rId20"/>
    <p:sldId id="276" r:id="rId21"/>
    <p:sldId id="330" r:id="rId22"/>
    <p:sldId id="360" r:id="rId23"/>
    <p:sldId id="336" r:id="rId24"/>
    <p:sldId id="275" r:id="rId25"/>
    <p:sldId id="274" r:id="rId26"/>
    <p:sldId id="337" r:id="rId27"/>
    <p:sldId id="281" r:id="rId28"/>
    <p:sldId id="351" r:id="rId29"/>
    <p:sldId id="297"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2880" userDrawn="1">
          <p15:clr>
            <a:srgbClr val="A4A3A4"/>
          </p15:clr>
        </p15:guide>
        <p15:guide id="2" orient="horz" pos="1008" userDrawn="1">
          <p15:clr>
            <a:srgbClr val="A4A3A4"/>
          </p15:clr>
        </p15:guide>
        <p15:guide id="3" pos="4254" userDrawn="1">
          <p15:clr>
            <a:srgbClr val="A4A3A4"/>
          </p15:clr>
        </p15:guide>
        <p15:guide id="4" pos="1512"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son, Eileen L CIV USARMY CENWD (US)" initials="ELW" lastIdx="1" clrIdx="0">
    <p:extLst>
      <p:ext uri="{19B8F6BF-5375-455C-9EA6-DF929625EA0E}">
        <p15:presenceInfo xmlns:p15="http://schemas.microsoft.com/office/powerpoint/2012/main" xmlns="" userId="Williamson, Eileen L CIV USARMY CENWD (US)" providerId="None"/>
      </p:ext>
    </p:extLst>
  </p:cmAuthor>
  <p:cmAuthor id="2" name="Kevin Grode" initials="krg" lastIdx="1" clrIdx="1">
    <p:extLst>
      <p:ext uri="{19B8F6BF-5375-455C-9EA6-DF929625EA0E}">
        <p15:presenceInfo xmlns:p15="http://schemas.microsoft.com/office/powerpoint/2012/main" xmlns="" userId="Kevin Grod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6682"/>
    <a:srgbClr val="3BC0DF"/>
    <a:srgbClr val="6EB285"/>
    <a:srgbClr val="F2E8DF"/>
    <a:srgbClr val="0070C0"/>
    <a:srgbClr val="FFF000"/>
    <a:srgbClr val="3366FF"/>
    <a:srgbClr val="F28952"/>
    <a:srgbClr val="F3C221"/>
    <a:srgbClr val="FF5050"/>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30" autoAdjust="0"/>
    <p:restoredTop sz="90091" autoAdjust="0"/>
  </p:normalViewPr>
  <p:slideViewPr>
    <p:cSldViewPr snapToGrid="0">
      <p:cViewPr>
        <p:scale>
          <a:sx n="76" d="100"/>
          <a:sy n="76" d="100"/>
        </p:scale>
        <p:origin x="-868" y="-16"/>
      </p:cViewPr>
      <p:guideLst>
        <p:guide orient="horz" pos="1008"/>
        <p:guide pos="2880"/>
        <p:guide pos="4254"/>
        <p:guide pos="1512"/>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showGuides="1">
      <p:cViewPr varScale="1">
        <p:scale>
          <a:sx n="127" d="100"/>
          <a:sy n="127" d="100"/>
        </p:scale>
        <p:origin x="1938"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a:pPr>
            <a:r>
              <a:rPr lang="en-US" sz="2000" dirty="0" smtClean="0"/>
              <a:t>2019 </a:t>
            </a:r>
            <a:r>
              <a:rPr lang="en-US" sz="2000" baseline="0" dirty="0" smtClean="0"/>
              <a:t>CALENDAR YEAR FORECAST – 60.4 MAF</a:t>
            </a:r>
            <a:endParaRPr lang="en-US" sz="2000" dirty="0"/>
          </a:p>
        </c:rich>
      </c:tx>
      <c:layout>
        <c:manualLayout>
          <c:xMode val="edge"/>
          <c:yMode val="edge"/>
          <c:x val="0.18120551924473494"/>
          <c:y val="1.702609176469802E-2"/>
        </c:manualLayout>
      </c:layout>
      <c:overlay val="0"/>
      <c:spPr>
        <a:noFill/>
        <a:ln>
          <a:solidFill>
            <a:srgbClr val="FFFFFF">
              <a:lumMod val="85000"/>
            </a:srgbClr>
          </a:solidFill>
        </a:ln>
        <a:effectLst>
          <a:outerShdw blurRad="50800" dist="38100" dir="2700000" algn="tl" rotWithShape="0">
            <a:prstClr val="black">
              <a:alpha val="40000"/>
            </a:prstClr>
          </a:outerShdw>
        </a:effectLst>
      </c:spPr>
    </c:title>
    <c:autoTitleDeleted val="0"/>
    <c:plotArea>
      <c:layout>
        <c:manualLayout>
          <c:layoutTarget val="inner"/>
          <c:xMode val="edge"/>
          <c:yMode val="edge"/>
          <c:x val="5.9138718771264705E-2"/>
          <c:y val="0.11650696437731771"/>
          <c:w val="0.94086128122873525"/>
          <c:h val="0.73899471036969022"/>
        </c:manualLayout>
      </c:layout>
      <c:barChart>
        <c:barDir val="col"/>
        <c:grouping val="clustered"/>
        <c:varyColors val="0"/>
        <c:ser>
          <c:idx val="0"/>
          <c:order val="0"/>
          <c:tx>
            <c:strRef>
              <c:f>Sheet1!$B$1</c:f>
              <c:strCache>
                <c:ptCount val="1"/>
                <c:pt idx="0">
                  <c:v>2019 Forecast</c:v>
                </c:pt>
              </c:strCache>
            </c:strRef>
          </c:tx>
          <c:spPr>
            <a:solidFill>
              <a:srgbClr val="FFF000"/>
            </a:solidFill>
            <a:ln w="12189">
              <a:solidFill>
                <a:schemeClr val="tx1"/>
              </a:solidFill>
              <a:prstDash val="solid"/>
            </a:ln>
          </c:spPr>
          <c:invertIfNegative val="0"/>
          <c:dPt>
            <c:idx val="0"/>
            <c:invertIfNegative val="0"/>
            <c:bubble3D val="0"/>
            <c:spPr>
              <a:solidFill>
                <a:srgbClr val="3E6682"/>
              </a:solidFill>
              <a:ln w="12189">
                <a:solidFill>
                  <a:schemeClr val="tx1"/>
                </a:solidFill>
                <a:prstDash val="solid"/>
              </a:ln>
            </c:spPr>
          </c:dPt>
          <c:dPt>
            <c:idx val="1"/>
            <c:invertIfNegative val="0"/>
            <c:bubble3D val="0"/>
            <c:spPr>
              <a:solidFill>
                <a:srgbClr val="3E6682"/>
              </a:solidFill>
              <a:ln w="12189">
                <a:solidFill>
                  <a:srgbClr val="000000"/>
                </a:solidFill>
                <a:prstDash val="solid"/>
              </a:ln>
            </c:spPr>
          </c:dPt>
          <c:dPt>
            <c:idx val="2"/>
            <c:invertIfNegative val="0"/>
            <c:bubble3D val="0"/>
            <c:spPr>
              <a:solidFill>
                <a:srgbClr val="3E6682"/>
              </a:solidFill>
              <a:ln w="12189">
                <a:solidFill>
                  <a:schemeClr val="tx1"/>
                </a:solidFill>
                <a:prstDash val="solid"/>
              </a:ln>
            </c:spPr>
          </c:dPt>
          <c:dPt>
            <c:idx val="3"/>
            <c:invertIfNegative val="0"/>
            <c:bubble3D val="0"/>
            <c:spPr>
              <a:solidFill>
                <a:srgbClr val="3E6682"/>
              </a:solidFill>
              <a:ln w="12189">
                <a:solidFill>
                  <a:schemeClr val="tx1"/>
                </a:solidFill>
                <a:prstDash val="solid"/>
              </a:ln>
            </c:spPr>
          </c:dPt>
          <c:dPt>
            <c:idx val="4"/>
            <c:invertIfNegative val="0"/>
            <c:bubble3D val="0"/>
            <c:spPr>
              <a:solidFill>
                <a:srgbClr val="3E6682"/>
              </a:solidFill>
              <a:ln w="12189">
                <a:solidFill>
                  <a:schemeClr val="tx1"/>
                </a:solidFill>
                <a:prstDash val="solid"/>
              </a:ln>
            </c:spPr>
          </c:dPt>
          <c:dPt>
            <c:idx val="5"/>
            <c:invertIfNegative val="0"/>
            <c:bubble3D val="0"/>
            <c:spPr>
              <a:solidFill>
                <a:srgbClr val="3E6682"/>
              </a:solidFill>
              <a:ln w="12189">
                <a:solidFill>
                  <a:schemeClr val="tx1"/>
                </a:solidFill>
                <a:prstDash val="solid"/>
              </a:ln>
            </c:spPr>
          </c:dPt>
          <c:dPt>
            <c:idx val="6"/>
            <c:invertIfNegative val="0"/>
            <c:bubble3D val="0"/>
            <c:spPr>
              <a:solidFill>
                <a:srgbClr val="3E6682"/>
              </a:solidFill>
              <a:ln w="12189">
                <a:solidFill>
                  <a:schemeClr val="tx1"/>
                </a:solidFill>
                <a:prstDash val="solid"/>
              </a:ln>
            </c:spPr>
          </c:dPt>
          <c:dPt>
            <c:idx val="7"/>
            <c:invertIfNegative val="0"/>
            <c:bubble3D val="0"/>
            <c:spPr>
              <a:solidFill>
                <a:srgbClr val="3E6682"/>
              </a:solidFill>
              <a:ln w="12189">
                <a:solidFill>
                  <a:schemeClr val="tx1"/>
                </a:solidFill>
                <a:prstDash val="solid"/>
              </a:ln>
            </c:spPr>
          </c:dPt>
          <c:dPt>
            <c:idx val="8"/>
            <c:invertIfNegative val="0"/>
            <c:bubble3D val="0"/>
            <c:spPr>
              <a:solidFill>
                <a:srgbClr val="3E6682"/>
              </a:solidFill>
              <a:ln w="12189">
                <a:solidFill>
                  <a:schemeClr val="tx1"/>
                </a:solidFill>
                <a:prstDash val="solid"/>
              </a:ln>
            </c:spPr>
          </c:dPt>
          <c:dPt>
            <c:idx val="9"/>
            <c:invertIfNegative val="0"/>
            <c:bubble3D val="0"/>
            <c:spPr>
              <a:solidFill>
                <a:srgbClr val="3E6682"/>
              </a:solidFill>
              <a:ln w="12189">
                <a:solidFill>
                  <a:schemeClr val="tx1"/>
                </a:solidFill>
                <a:prstDash val="solid"/>
              </a:ln>
            </c:spPr>
          </c:dPt>
          <c:dPt>
            <c:idx val="10"/>
            <c:invertIfNegative val="0"/>
            <c:bubble3D val="0"/>
            <c:spPr>
              <a:solidFill>
                <a:srgbClr val="3E6682"/>
              </a:solidFill>
              <a:ln w="12189">
                <a:solidFill>
                  <a:schemeClr val="tx1"/>
                </a:solidFill>
                <a:prstDash val="solid"/>
              </a:ln>
            </c:spPr>
          </c:dPt>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850</c:v>
                </c:pt>
                <c:pt idx="1">
                  <c:v>1150</c:v>
                </c:pt>
                <c:pt idx="2">
                  <c:v>10958</c:v>
                </c:pt>
                <c:pt idx="3">
                  <c:v>7765</c:v>
                </c:pt>
                <c:pt idx="4">
                  <c:v>8899</c:v>
                </c:pt>
                <c:pt idx="5">
                  <c:v>8707</c:v>
                </c:pt>
                <c:pt idx="6">
                  <c:v>6985</c:v>
                </c:pt>
                <c:pt idx="7">
                  <c:v>3340</c:v>
                </c:pt>
                <c:pt idx="8">
                  <c:v>4910</c:v>
                </c:pt>
                <c:pt idx="9">
                  <c:v>3186</c:v>
                </c:pt>
                <c:pt idx="10">
                  <c:v>2037</c:v>
                </c:pt>
                <c:pt idx="11">
                  <c:v>1607</c:v>
                </c:pt>
              </c:numCache>
            </c:numRef>
          </c:val>
        </c:ser>
        <c:ser>
          <c:idx val="1"/>
          <c:order val="1"/>
          <c:tx>
            <c:strRef>
              <c:f>Sheet1!$C$1</c:f>
              <c:strCache>
                <c:ptCount val="1"/>
                <c:pt idx="0">
                  <c:v>Average</c:v>
                </c:pt>
              </c:strCache>
            </c:strRef>
          </c:tx>
          <c:spPr>
            <a:solidFill>
              <a:srgbClr val="DF1F2E"/>
            </a:solidFill>
            <a:ln w="12189">
              <a:solidFill>
                <a:schemeClr val="tx1"/>
              </a:solidFill>
              <a:prstDash val="solid"/>
            </a:ln>
          </c:spPr>
          <c:invertIfNegative val="0"/>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775</c:v>
                </c:pt>
                <c:pt idx="1">
                  <c:v>1123</c:v>
                </c:pt>
                <c:pt idx="2">
                  <c:v>2923</c:v>
                </c:pt>
                <c:pt idx="3">
                  <c:v>2919</c:v>
                </c:pt>
                <c:pt idx="4">
                  <c:v>3337</c:v>
                </c:pt>
                <c:pt idx="5">
                  <c:v>5473</c:v>
                </c:pt>
                <c:pt idx="6">
                  <c:v>3278</c:v>
                </c:pt>
                <c:pt idx="7">
                  <c:v>1365</c:v>
                </c:pt>
                <c:pt idx="8">
                  <c:v>1148</c:v>
                </c:pt>
                <c:pt idx="9">
                  <c:v>1202</c:v>
                </c:pt>
                <c:pt idx="10">
                  <c:v>1046</c:v>
                </c:pt>
                <c:pt idx="11">
                  <c:v>761</c:v>
                </c:pt>
              </c:numCache>
            </c:numRef>
          </c:val>
        </c:ser>
        <c:dLbls>
          <c:showLegendKey val="0"/>
          <c:showVal val="0"/>
          <c:showCatName val="0"/>
          <c:showSerName val="0"/>
          <c:showPercent val="0"/>
          <c:showBubbleSize val="0"/>
        </c:dLbls>
        <c:gapWidth val="164"/>
        <c:axId val="143328384"/>
        <c:axId val="143330304"/>
      </c:barChart>
      <c:catAx>
        <c:axId val="143328384"/>
        <c:scaling>
          <c:orientation val="minMax"/>
        </c:scaling>
        <c:delete val="0"/>
        <c:axPos val="b"/>
        <c:title>
          <c:tx>
            <c:rich>
              <a:bodyPr/>
              <a:lstStyle/>
              <a:p>
                <a:pPr>
                  <a:defRPr sz="1200"/>
                </a:pPr>
                <a:r>
                  <a:rPr lang="en-US" sz="1200" dirty="0" smtClean="0"/>
                  <a:t>MONTHS</a:t>
                </a:r>
                <a:endParaRPr lang="en-US" sz="1200" dirty="0"/>
              </a:p>
            </c:rich>
          </c:tx>
          <c:layout>
            <c:manualLayout>
              <c:xMode val="edge"/>
              <c:yMode val="edge"/>
              <c:x val="0.45983608666563747"/>
              <c:y val="0.95668934240362791"/>
            </c:manualLayout>
          </c:layout>
          <c:overlay val="0"/>
        </c:title>
        <c:numFmt formatCode="General" sourceLinked="1"/>
        <c:majorTickMark val="out"/>
        <c:minorTickMark val="none"/>
        <c:tickLblPos val="low"/>
        <c:spPr>
          <a:ln w="3047">
            <a:solidFill>
              <a:schemeClr val="tx1"/>
            </a:solidFill>
            <a:prstDash val="solid"/>
          </a:ln>
        </c:spPr>
        <c:txPr>
          <a:bodyPr rot="0" vert="horz"/>
          <a:lstStyle/>
          <a:p>
            <a:pPr>
              <a:defRPr sz="1200" b="0" i="0" u="none" strike="noStrike" baseline="0">
                <a:solidFill>
                  <a:schemeClr val="tx1"/>
                </a:solidFill>
                <a:latin typeface="Arial" panose="020B0604020202020204" pitchFamily="34" charset="0"/>
                <a:ea typeface="Times New Roman"/>
                <a:cs typeface="Times New Roman"/>
              </a:defRPr>
            </a:pPr>
            <a:endParaRPr lang="en-US"/>
          </a:p>
        </c:txPr>
        <c:crossAx val="143330304"/>
        <c:crosses val="autoZero"/>
        <c:auto val="1"/>
        <c:lblAlgn val="ctr"/>
        <c:lblOffset val="100"/>
        <c:noMultiLvlLbl val="0"/>
      </c:catAx>
      <c:valAx>
        <c:axId val="143330304"/>
        <c:scaling>
          <c:orientation val="minMax"/>
        </c:scaling>
        <c:delete val="0"/>
        <c:axPos val="l"/>
        <c:majorGridlines>
          <c:spPr>
            <a:ln w="3047">
              <a:solidFill>
                <a:srgbClr val="D9D9D9">
                  <a:lumMod val="75000"/>
                </a:srgbClr>
              </a:solidFill>
              <a:prstDash val="solid"/>
            </a:ln>
          </c:spPr>
        </c:majorGridlines>
        <c:title>
          <c:tx>
            <c:rich>
              <a:bodyPr rot="-5400000" vert="horz"/>
              <a:lstStyle/>
              <a:p>
                <a:pPr>
                  <a:defRPr sz="1200"/>
                </a:pPr>
                <a:r>
                  <a:rPr lang="en-US" sz="1200" dirty="0" smtClean="0"/>
                  <a:t>MILLION ACRE FEET (MAF)</a:t>
                </a:r>
                <a:endParaRPr lang="en-US" sz="1200" dirty="0"/>
              </a:p>
            </c:rich>
          </c:tx>
          <c:layout>
            <c:manualLayout>
              <c:xMode val="edge"/>
              <c:yMode val="edge"/>
              <c:x val="2.6944344375253744E-4"/>
              <c:y val="0.2673153855768029"/>
            </c:manualLayout>
          </c:layout>
          <c:overlay val="0"/>
        </c:title>
        <c:numFmt formatCode="General" sourceLinked="1"/>
        <c:majorTickMark val="out"/>
        <c:minorTickMark val="none"/>
        <c:tickLblPos val="nextTo"/>
        <c:spPr>
          <a:ln w="3047">
            <a:solidFill>
              <a:schemeClr val="tx1"/>
            </a:solidFill>
            <a:prstDash val="solid"/>
          </a:ln>
        </c:spPr>
        <c:txPr>
          <a:bodyPr rot="0" vert="horz"/>
          <a:lstStyle/>
          <a:p>
            <a:pPr>
              <a:defRPr sz="1200" b="0" i="0" u="none" strike="noStrike" baseline="0">
                <a:solidFill>
                  <a:schemeClr val="tx1"/>
                </a:solidFill>
                <a:latin typeface="Arial" panose="020B0604020202020204" pitchFamily="34" charset="0"/>
                <a:ea typeface="Times New Roman"/>
                <a:cs typeface="Times New Roman"/>
              </a:defRPr>
            </a:pPr>
            <a:endParaRPr lang="en-US"/>
          </a:p>
        </c:txPr>
        <c:crossAx val="143328384"/>
        <c:crosses val="autoZero"/>
        <c:crossBetween val="between"/>
        <c:dispUnits>
          <c:builtInUnit val="thousands"/>
        </c:dispUnits>
      </c:valAx>
      <c:spPr>
        <a:noFill/>
        <a:ln w="12700">
          <a:solidFill>
            <a:schemeClr val="tx1"/>
          </a:solidFill>
          <a:prstDash val="solid"/>
        </a:ln>
      </c:spPr>
    </c:plotArea>
    <c:plotVisOnly val="1"/>
    <c:dispBlanksAs val="gap"/>
    <c:showDLblsOverMax val="0"/>
  </c:chart>
  <c:spPr>
    <a:noFill/>
    <a:ln>
      <a:noFill/>
    </a:ln>
  </c:spPr>
  <c:txPr>
    <a:bodyPr/>
    <a:lstStyle/>
    <a:p>
      <a:pPr>
        <a:defRPr sz="2231" b="1"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991296839529048E-2"/>
          <c:y val="5.6052657823098512E-2"/>
          <c:w val="0.91991994464744198"/>
          <c:h val="0.84245894410102429"/>
        </c:manualLayout>
      </c:layout>
      <c:barChart>
        <c:barDir val="col"/>
        <c:grouping val="clustered"/>
        <c:varyColors val="0"/>
        <c:ser>
          <c:idx val="0"/>
          <c:order val="0"/>
          <c:tx>
            <c:strRef>
              <c:f>Sheet1!$B$1</c:f>
              <c:strCache>
                <c:ptCount val="1"/>
                <c:pt idx="0">
                  <c:v>Actual</c:v>
                </c:pt>
              </c:strCache>
            </c:strRef>
          </c:tx>
          <c:spPr>
            <a:solidFill>
              <a:srgbClr val="0070C0"/>
            </a:solidFill>
            <a:ln w="6350">
              <a:solidFill>
                <a:srgbClr val="0070C0"/>
              </a:solidFill>
              <a:prstDash val="solid"/>
            </a:ln>
          </c:spPr>
          <c:invertIfNegative val="0"/>
          <c:dPt>
            <c:idx val="120"/>
            <c:invertIfNegative val="0"/>
            <c:bubble3D val="0"/>
            <c:spPr>
              <a:solidFill>
                <a:srgbClr val="0070C0"/>
              </a:solidFill>
              <a:ln w="6350">
                <a:solidFill>
                  <a:srgbClr val="0070C0"/>
                </a:solidFill>
                <a:prstDash val="solid"/>
              </a:ln>
            </c:spPr>
          </c:dPt>
          <c:dPt>
            <c:idx val="121"/>
            <c:invertIfNegative val="0"/>
            <c:bubble3D val="0"/>
            <c:spPr>
              <a:solidFill>
                <a:srgbClr val="0070C0"/>
              </a:solidFill>
              <a:ln w="6350">
                <a:solidFill>
                  <a:srgbClr val="0070C0"/>
                </a:solidFill>
                <a:prstDash val="solid"/>
              </a:ln>
            </c:spPr>
          </c:dPt>
          <c:dPt>
            <c:idx val="122"/>
            <c:invertIfNegative val="0"/>
            <c:bubble3D val="0"/>
            <c:spPr>
              <a:solidFill>
                <a:srgbClr val="0070C0"/>
              </a:solidFill>
              <a:ln w="6350">
                <a:solidFill>
                  <a:srgbClr val="0070C0"/>
                </a:solidFill>
                <a:prstDash val="solid"/>
              </a:ln>
            </c:spPr>
          </c:dPt>
          <c:dPt>
            <c:idx val="123"/>
            <c:invertIfNegative val="0"/>
            <c:bubble3D val="0"/>
            <c:spPr>
              <a:solidFill>
                <a:srgbClr val="0070C0"/>
              </a:solidFill>
              <a:ln w="6350">
                <a:solidFill>
                  <a:srgbClr val="0070C0"/>
                </a:solidFill>
                <a:prstDash val="solid"/>
              </a:ln>
            </c:spPr>
          </c:dPt>
          <c:dPt>
            <c:idx val="124"/>
            <c:invertIfNegative val="0"/>
            <c:bubble3D val="0"/>
            <c:spPr>
              <a:solidFill>
                <a:srgbClr val="0070C0"/>
              </a:solidFill>
              <a:ln w="6350">
                <a:solidFill>
                  <a:srgbClr val="0070C0"/>
                </a:solidFill>
                <a:prstDash val="solid"/>
              </a:ln>
            </c:spPr>
          </c:dPt>
          <c:dPt>
            <c:idx val="125"/>
            <c:invertIfNegative val="0"/>
            <c:bubble3D val="0"/>
            <c:spPr>
              <a:solidFill>
                <a:srgbClr val="0070C0"/>
              </a:solidFill>
              <a:ln w="6350">
                <a:solidFill>
                  <a:srgbClr val="0070C0"/>
                </a:solidFill>
                <a:prstDash val="solid"/>
              </a:ln>
            </c:spPr>
          </c:dPt>
          <c:dPt>
            <c:idx val="126"/>
            <c:invertIfNegative val="0"/>
            <c:bubble3D val="0"/>
            <c:spPr>
              <a:solidFill>
                <a:srgbClr val="0070C0"/>
              </a:solidFill>
              <a:ln w="6350">
                <a:solidFill>
                  <a:srgbClr val="0070C0"/>
                </a:solidFill>
                <a:prstDash val="solid"/>
              </a:ln>
            </c:spPr>
          </c:dPt>
          <c:dPt>
            <c:idx val="127"/>
            <c:invertIfNegative val="0"/>
            <c:bubble3D val="0"/>
            <c:spPr>
              <a:solidFill>
                <a:srgbClr val="0070C0"/>
              </a:solidFill>
              <a:ln w="6350">
                <a:solidFill>
                  <a:srgbClr val="0070C0"/>
                </a:solidFill>
                <a:prstDash val="solid"/>
              </a:ln>
            </c:spPr>
          </c:dPt>
          <c:dPt>
            <c:idx val="128"/>
            <c:invertIfNegative val="0"/>
            <c:bubble3D val="0"/>
            <c:spPr>
              <a:solidFill>
                <a:srgbClr val="0070C0"/>
              </a:solidFill>
              <a:ln w="6350">
                <a:solidFill>
                  <a:srgbClr val="0070C0"/>
                </a:solidFill>
                <a:prstDash val="solid"/>
              </a:ln>
            </c:spPr>
          </c:dPt>
          <c:dPt>
            <c:idx val="129"/>
            <c:invertIfNegative val="0"/>
            <c:bubble3D val="0"/>
            <c:spPr>
              <a:solidFill>
                <a:schemeClr val="accent5">
                  <a:lumMod val="75000"/>
                </a:schemeClr>
              </a:solidFill>
              <a:ln w="6350">
                <a:solidFill>
                  <a:schemeClr val="accent5">
                    <a:lumMod val="75000"/>
                  </a:schemeClr>
                </a:solidFill>
                <a:prstDash val="solid"/>
              </a:ln>
            </c:spPr>
          </c:dPt>
          <c:cat>
            <c:numRef>
              <c:f>Sheet1!$A$2:$A$127</c:f>
              <c:numCache>
                <c:formatCode>General</c:formatCode>
                <c:ptCount val="126"/>
                <c:pt idx="0">
                  <c:v>1890</c:v>
                </c:pt>
                <c:pt idx="1">
                  <c:v>1891</c:v>
                </c:pt>
                <c:pt idx="2">
                  <c:v>1892</c:v>
                </c:pt>
                <c:pt idx="3">
                  <c:v>1893</c:v>
                </c:pt>
                <c:pt idx="4">
                  <c:v>1894</c:v>
                </c:pt>
                <c:pt idx="5">
                  <c:v>1895</c:v>
                </c:pt>
                <c:pt idx="6">
                  <c:v>1896</c:v>
                </c:pt>
                <c:pt idx="7">
                  <c:v>1897</c:v>
                </c:pt>
                <c:pt idx="8">
                  <c:v>1898</c:v>
                </c:pt>
                <c:pt idx="9">
                  <c:v>1899</c:v>
                </c:pt>
                <c:pt idx="10">
                  <c:v>1900</c:v>
                </c:pt>
                <c:pt idx="11">
                  <c:v>1901</c:v>
                </c:pt>
                <c:pt idx="12">
                  <c:v>1902</c:v>
                </c:pt>
                <c:pt idx="13">
                  <c:v>1903</c:v>
                </c:pt>
                <c:pt idx="14">
                  <c:v>1904</c:v>
                </c:pt>
                <c:pt idx="15">
                  <c:v>1905</c:v>
                </c:pt>
                <c:pt idx="16">
                  <c:v>1906</c:v>
                </c:pt>
                <c:pt idx="17">
                  <c:v>1907</c:v>
                </c:pt>
                <c:pt idx="18">
                  <c:v>1908</c:v>
                </c:pt>
                <c:pt idx="19">
                  <c:v>1909</c:v>
                </c:pt>
                <c:pt idx="20">
                  <c:v>1910</c:v>
                </c:pt>
                <c:pt idx="21">
                  <c:v>1911</c:v>
                </c:pt>
                <c:pt idx="22">
                  <c:v>1912</c:v>
                </c:pt>
                <c:pt idx="23">
                  <c:v>1913</c:v>
                </c:pt>
                <c:pt idx="24">
                  <c:v>1914</c:v>
                </c:pt>
                <c:pt idx="25">
                  <c:v>1915</c:v>
                </c:pt>
                <c:pt idx="26">
                  <c:v>1916</c:v>
                </c:pt>
                <c:pt idx="27">
                  <c:v>1917</c:v>
                </c:pt>
                <c:pt idx="28">
                  <c:v>1918</c:v>
                </c:pt>
                <c:pt idx="29">
                  <c:v>1919</c:v>
                </c:pt>
                <c:pt idx="30">
                  <c:v>1920</c:v>
                </c:pt>
                <c:pt idx="31">
                  <c:v>1921</c:v>
                </c:pt>
                <c:pt idx="32">
                  <c:v>1922</c:v>
                </c:pt>
                <c:pt idx="33">
                  <c:v>1923</c:v>
                </c:pt>
                <c:pt idx="34">
                  <c:v>1924</c:v>
                </c:pt>
                <c:pt idx="35">
                  <c:v>1925</c:v>
                </c:pt>
                <c:pt idx="36">
                  <c:v>1926</c:v>
                </c:pt>
                <c:pt idx="37">
                  <c:v>1927</c:v>
                </c:pt>
                <c:pt idx="38">
                  <c:v>1928</c:v>
                </c:pt>
                <c:pt idx="39">
                  <c:v>1929</c:v>
                </c:pt>
                <c:pt idx="40">
                  <c:v>1930</c:v>
                </c:pt>
                <c:pt idx="41">
                  <c:v>1931</c:v>
                </c:pt>
                <c:pt idx="42">
                  <c:v>1932</c:v>
                </c:pt>
                <c:pt idx="43">
                  <c:v>1933</c:v>
                </c:pt>
                <c:pt idx="44">
                  <c:v>1934</c:v>
                </c:pt>
                <c:pt idx="45">
                  <c:v>1935</c:v>
                </c:pt>
                <c:pt idx="46">
                  <c:v>1936</c:v>
                </c:pt>
                <c:pt idx="47">
                  <c:v>1937</c:v>
                </c:pt>
                <c:pt idx="48">
                  <c:v>1938</c:v>
                </c:pt>
                <c:pt idx="49">
                  <c:v>1939</c:v>
                </c:pt>
                <c:pt idx="50">
                  <c:v>1940</c:v>
                </c:pt>
                <c:pt idx="51">
                  <c:v>1941</c:v>
                </c:pt>
                <c:pt idx="52">
                  <c:v>1942</c:v>
                </c:pt>
                <c:pt idx="53">
                  <c:v>1943</c:v>
                </c:pt>
                <c:pt idx="54">
                  <c:v>1944</c:v>
                </c:pt>
                <c:pt idx="55">
                  <c:v>1945</c:v>
                </c:pt>
                <c:pt idx="56">
                  <c:v>1946</c:v>
                </c:pt>
                <c:pt idx="57">
                  <c:v>1947</c:v>
                </c:pt>
                <c:pt idx="58">
                  <c:v>1948</c:v>
                </c:pt>
                <c:pt idx="59">
                  <c:v>1949</c:v>
                </c:pt>
                <c:pt idx="60">
                  <c:v>1950</c:v>
                </c:pt>
                <c:pt idx="61">
                  <c:v>1951</c:v>
                </c:pt>
                <c:pt idx="62">
                  <c:v>1952</c:v>
                </c:pt>
                <c:pt idx="63">
                  <c:v>1953</c:v>
                </c:pt>
                <c:pt idx="64">
                  <c:v>1954</c:v>
                </c:pt>
                <c:pt idx="65">
                  <c:v>1955</c:v>
                </c:pt>
                <c:pt idx="66">
                  <c:v>1956</c:v>
                </c:pt>
                <c:pt idx="67">
                  <c:v>1957</c:v>
                </c:pt>
                <c:pt idx="68">
                  <c:v>1958</c:v>
                </c:pt>
                <c:pt idx="69">
                  <c:v>1959</c:v>
                </c:pt>
                <c:pt idx="70">
                  <c:v>1960</c:v>
                </c:pt>
                <c:pt idx="71">
                  <c:v>1961</c:v>
                </c:pt>
                <c:pt idx="72">
                  <c:v>1962</c:v>
                </c:pt>
                <c:pt idx="73">
                  <c:v>1963</c:v>
                </c:pt>
                <c:pt idx="74">
                  <c:v>1964</c:v>
                </c:pt>
                <c:pt idx="75">
                  <c:v>1965</c:v>
                </c:pt>
                <c:pt idx="76">
                  <c:v>1966</c:v>
                </c:pt>
                <c:pt idx="77">
                  <c:v>1967</c:v>
                </c:pt>
                <c:pt idx="78">
                  <c:v>1968</c:v>
                </c:pt>
                <c:pt idx="79">
                  <c:v>1969</c:v>
                </c:pt>
                <c:pt idx="80">
                  <c:v>1970</c:v>
                </c:pt>
                <c:pt idx="81">
                  <c:v>1971</c:v>
                </c:pt>
                <c:pt idx="82">
                  <c:v>1972</c:v>
                </c:pt>
                <c:pt idx="83">
                  <c:v>1973</c:v>
                </c:pt>
                <c:pt idx="84">
                  <c:v>1974</c:v>
                </c:pt>
                <c:pt idx="85">
                  <c:v>1975</c:v>
                </c:pt>
                <c:pt idx="86">
                  <c:v>1976</c:v>
                </c:pt>
                <c:pt idx="87">
                  <c:v>1977</c:v>
                </c:pt>
                <c:pt idx="88">
                  <c:v>1978</c:v>
                </c:pt>
                <c:pt idx="89">
                  <c:v>1979</c:v>
                </c:pt>
                <c:pt idx="90">
                  <c:v>1980</c:v>
                </c:pt>
                <c:pt idx="91">
                  <c:v>1981</c:v>
                </c:pt>
                <c:pt idx="92">
                  <c:v>1982</c:v>
                </c:pt>
                <c:pt idx="93">
                  <c:v>1983</c:v>
                </c:pt>
                <c:pt idx="94">
                  <c:v>1984</c:v>
                </c:pt>
                <c:pt idx="95">
                  <c:v>1985</c:v>
                </c:pt>
                <c:pt idx="96">
                  <c:v>1986</c:v>
                </c:pt>
                <c:pt idx="97">
                  <c:v>1987</c:v>
                </c:pt>
                <c:pt idx="98">
                  <c:v>1988</c:v>
                </c:pt>
                <c:pt idx="99">
                  <c:v>1989</c:v>
                </c:pt>
                <c:pt idx="100">
                  <c:v>1990</c:v>
                </c:pt>
                <c:pt idx="101">
                  <c:v>1991</c:v>
                </c:pt>
                <c:pt idx="102">
                  <c:v>1992</c:v>
                </c:pt>
                <c:pt idx="103">
                  <c:v>1993</c:v>
                </c:pt>
                <c:pt idx="104">
                  <c:v>1994</c:v>
                </c:pt>
                <c:pt idx="105">
                  <c:v>1995</c:v>
                </c:pt>
                <c:pt idx="106">
                  <c:v>1996</c:v>
                </c:pt>
                <c:pt idx="107">
                  <c:v>1997</c:v>
                </c:pt>
                <c:pt idx="108">
                  <c:v>1998</c:v>
                </c:pt>
                <c:pt idx="109">
                  <c:v>1999</c:v>
                </c:pt>
                <c:pt idx="110">
                  <c:v>2000</c:v>
                </c:pt>
                <c:pt idx="111">
                  <c:v>2001</c:v>
                </c:pt>
                <c:pt idx="112">
                  <c:v>2002</c:v>
                </c:pt>
                <c:pt idx="113">
                  <c:v>2003</c:v>
                </c:pt>
                <c:pt idx="114">
                  <c:v>2004</c:v>
                </c:pt>
                <c:pt idx="115">
                  <c:v>2005</c:v>
                </c:pt>
                <c:pt idx="116">
                  <c:v>2006</c:v>
                </c:pt>
                <c:pt idx="117">
                  <c:v>2007</c:v>
                </c:pt>
                <c:pt idx="118">
                  <c:v>2008</c:v>
                </c:pt>
                <c:pt idx="119">
                  <c:v>2009</c:v>
                </c:pt>
                <c:pt idx="120">
                  <c:v>2010</c:v>
                </c:pt>
                <c:pt idx="121">
                  <c:v>2011</c:v>
                </c:pt>
                <c:pt idx="122">
                  <c:v>2012</c:v>
                </c:pt>
                <c:pt idx="123">
                  <c:v>2013</c:v>
                </c:pt>
                <c:pt idx="124">
                  <c:v>2014</c:v>
                </c:pt>
                <c:pt idx="125">
                  <c:v>2015</c:v>
                </c:pt>
              </c:numCache>
            </c:numRef>
          </c:cat>
          <c:val>
            <c:numRef>
              <c:f>Sheet1!$B$2:$B$131</c:f>
              <c:numCache>
                <c:formatCode>General</c:formatCode>
                <c:ptCount val="130"/>
                <c:pt idx="0">
                  <c:v>1E-3</c:v>
                </c:pt>
                <c:pt idx="1">
                  <c:v>1E-3</c:v>
                </c:pt>
                <c:pt idx="2">
                  <c:v>1E-3</c:v>
                </c:pt>
                <c:pt idx="3">
                  <c:v>1E-3</c:v>
                </c:pt>
                <c:pt idx="4">
                  <c:v>1E-3</c:v>
                </c:pt>
                <c:pt idx="5">
                  <c:v>1E-3</c:v>
                </c:pt>
                <c:pt idx="6">
                  <c:v>1E-3</c:v>
                </c:pt>
                <c:pt idx="7">
                  <c:v>1E-3</c:v>
                </c:pt>
                <c:pt idx="8">
                  <c:v>28100</c:v>
                </c:pt>
                <c:pt idx="9">
                  <c:v>32400</c:v>
                </c:pt>
                <c:pt idx="10">
                  <c:v>23200</c:v>
                </c:pt>
                <c:pt idx="11">
                  <c:v>24600</c:v>
                </c:pt>
                <c:pt idx="12">
                  <c:v>20900</c:v>
                </c:pt>
                <c:pt idx="13">
                  <c:v>24600</c:v>
                </c:pt>
                <c:pt idx="14">
                  <c:v>25500</c:v>
                </c:pt>
                <c:pt idx="15">
                  <c:v>19800</c:v>
                </c:pt>
                <c:pt idx="16">
                  <c:v>28700</c:v>
                </c:pt>
                <c:pt idx="17">
                  <c:v>34700</c:v>
                </c:pt>
                <c:pt idx="18">
                  <c:v>32700</c:v>
                </c:pt>
                <c:pt idx="19">
                  <c:v>34900</c:v>
                </c:pt>
                <c:pt idx="20">
                  <c:v>23200</c:v>
                </c:pt>
                <c:pt idx="21">
                  <c:v>22700</c:v>
                </c:pt>
                <c:pt idx="22">
                  <c:v>33600</c:v>
                </c:pt>
                <c:pt idx="23">
                  <c:v>29500</c:v>
                </c:pt>
                <c:pt idx="24">
                  <c:v>27900</c:v>
                </c:pt>
                <c:pt idx="25">
                  <c:v>32800</c:v>
                </c:pt>
                <c:pt idx="26">
                  <c:v>33000</c:v>
                </c:pt>
                <c:pt idx="27">
                  <c:v>33300</c:v>
                </c:pt>
                <c:pt idx="28">
                  <c:v>26300</c:v>
                </c:pt>
                <c:pt idx="29">
                  <c:v>13900</c:v>
                </c:pt>
                <c:pt idx="30">
                  <c:v>29200</c:v>
                </c:pt>
                <c:pt idx="31">
                  <c:v>22800</c:v>
                </c:pt>
                <c:pt idx="32">
                  <c:v>24100</c:v>
                </c:pt>
                <c:pt idx="33">
                  <c:v>31100</c:v>
                </c:pt>
                <c:pt idx="34">
                  <c:v>27100</c:v>
                </c:pt>
                <c:pt idx="35">
                  <c:v>26500</c:v>
                </c:pt>
                <c:pt idx="36">
                  <c:v>22000</c:v>
                </c:pt>
                <c:pt idx="37">
                  <c:v>37000</c:v>
                </c:pt>
                <c:pt idx="38">
                  <c:v>30278</c:v>
                </c:pt>
                <c:pt idx="39">
                  <c:v>24776</c:v>
                </c:pt>
                <c:pt idx="52">
                  <c:v>25246</c:v>
                </c:pt>
                <c:pt idx="53">
                  <c:v>31471</c:v>
                </c:pt>
                <c:pt idx="54">
                  <c:v>29752</c:v>
                </c:pt>
                <c:pt idx="55">
                  <c:v>22752</c:v>
                </c:pt>
                <c:pt idx="56">
                  <c:v>20257</c:v>
                </c:pt>
                <c:pt idx="57">
                  <c:v>28346</c:v>
                </c:pt>
                <c:pt idx="58">
                  <c:v>28375</c:v>
                </c:pt>
                <c:pt idx="59">
                  <c:v>22660</c:v>
                </c:pt>
                <c:pt idx="60">
                  <c:v>29119</c:v>
                </c:pt>
                <c:pt idx="61">
                  <c:v>29117</c:v>
                </c:pt>
                <c:pt idx="62">
                  <c:v>34117</c:v>
                </c:pt>
                <c:pt idx="63">
                  <c:v>25379</c:v>
                </c:pt>
                <c:pt idx="72">
                  <c:v>30206</c:v>
                </c:pt>
                <c:pt idx="73">
                  <c:v>20367</c:v>
                </c:pt>
                <c:pt idx="74">
                  <c:v>23664</c:v>
                </c:pt>
                <c:pt idx="75">
                  <c:v>32361</c:v>
                </c:pt>
                <c:pt idx="76">
                  <c:v>19745</c:v>
                </c:pt>
                <c:pt idx="77">
                  <c:v>31166</c:v>
                </c:pt>
                <c:pt idx="78">
                  <c:v>23629</c:v>
                </c:pt>
                <c:pt idx="79">
                  <c:v>30089</c:v>
                </c:pt>
                <c:pt idx="80">
                  <c:v>27334</c:v>
                </c:pt>
                <c:pt idx="81">
                  <c:v>33145</c:v>
                </c:pt>
                <c:pt idx="82">
                  <c:v>32920</c:v>
                </c:pt>
                <c:pt idx="83">
                  <c:v>23072</c:v>
                </c:pt>
                <c:pt idx="84">
                  <c:v>25030</c:v>
                </c:pt>
                <c:pt idx="85">
                  <c:v>35401</c:v>
                </c:pt>
                <c:pt idx="86">
                  <c:v>27790</c:v>
                </c:pt>
                <c:pt idx="87">
                  <c:v>16236</c:v>
                </c:pt>
                <c:pt idx="88">
                  <c:v>40610</c:v>
                </c:pt>
                <c:pt idx="89">
                  <c:v>29503</c:v>
                </c:pt>
                <c:pt idx="90">
                  <c:v>18800</c:v>
                </c:pt>
                <c:pt idx="91">
                  <c:v>19257</c:v>
                </c:pt>
                <c:pt idx="92">
                  <c:v>33327</c:v>
                </c:pt>
                <c:pt idx="93">
                  <c:v>27093</c:v>
                </c:pt>
                <c:pt idx="94">
                  <c:v>30775</c:v>
                </c:pt>
                <c:pt idx="95">
                  <c:v>18569</c:v>
                </c:pt>
                <c:pt idx="96">
                  <c:v>36319</c:v>
                </c:pt>
                <c:pt idx="103">
                  <c:v>36156</c:v>
                </c:pt>
                <c:pt idx="104">
                  <c:v>23859</c:v>
                </c:pt>
                <c:pt idx="105">
                  <c:v>37162</c:v>
                </c:pt>
                <c:pt idx="106">
                  <c:v>35883</c:v>
                </c:pt>
                <c:pt idx="107">
                  <c:v>49037</c:v>
                </c:pt>
                <c:pt idx="108">
                  <c:v>24600</c:v>
                </c:pt>
                <c:pt idx="109">
                  <c:v>31400</c:v>
                </c:pt>
                <c:pt idx="110">
                  <c:v>0</c:v>
                </c:pt>
                <c:pt idx="111">
                  <c:v>0</c:v>
                </c:pt>
                <c:pt idx="118">
                  <c:v>26421</c:v>
                </c:pt>
                <c:pt idx="119">
                  <c:v>33541</c:v>
                </c:pt>
                <c:pt idx="120">
                  <c:v>38676</c:v>
                </c:pt>
                <c:pt idx="121">
                  <c:v>61004</c:v>
                </c:pt>
                <c:pt idx="122">
                  <c:v>19545</c:v>
                </c:pt>
                <c:pt idx="123">
                  <c:v>25097</c:v>
                </c:pt>
                <c:pt idx="124">
                  <c:v>35285</c:v>
                </c:pt>
                <c:pt idx="125">
                  <c:v>25807</c:v>
                </c:pt>
                <c:pt idx="126">
                  <c:v>24089</c:v>
                </c:pt>
                <c:pt idx="127">
                  <c:v>29560</c:v>
                </c:pt>
                <c:pt idx="128">
                  <c:v>41923</c:v>
                </c:pt>
                <c:pt idx="129">
                  <c:v>60393</c:v>
                </c:pt>
              </c:numCache>
            </c:numRef>
          </c:val>
        </c:ser>
        <c:ser>
          <c:idx val="1"/>
          <c:order val="1"/>
          <c:tx>
            <c:strRef>
              <c:f>Sheet1!$C$1</c:f>
              <c:strCache>
                <c:ptCount val="1"/>
                <c:pt idx="0">
                  <c:v>Drought Periods</c:v>
                </c:pt>
              </c:strCache>
            </c:strRef>
          </c:tx>
          <c:spPr>
            <a:solidFill>
              <a:schemeClr val="accent3">
                <a:lumMod val="60000"/>
                <a:lumOff val="40000"/>
              </a:schemeClr>
            </a:solidFill>
            <a:ln w="3175">
              <a:solidFill>
                <a:schemeClr val="accent3">
                  <a:lumMod val="60000"/>
                  <a:lumOff val="40000"/>
                </a:schemeClr>
              </a:solidFill>
              <a:prstDash val="solid"/>
            </a:ln>
          </c:spPr>
          <c:invertIfNegative val="0"/>
          <c:cat>
            <c:numRef>
              <c:f>Sheet1!$A$2:$A$127</c:f>
              <c:numCache>
                <c:formatCode>General</c:formatCode>
                <c:ptCount val="126"/>
                <c:pt idx="0">
                  <c:v>1890</c:v>
                </c:pt>
                <c:pt idx="1">
                  <c:v>1891</c:v>
                </c:pt>
                <c:pt idx="2">
                  <c:v>1892</c:v>
                </c:pt>
                <c:pt idx="3">
                  <c:v>1893</c:v>
                </c:pt>
                <c:pt idx="4">
                  <c:v>1894</c:v>
                </c:pt>
                <c:pt idx="5">
                  <c:v>1895</c:v>
                </c:pt>
                <c:pt idx="6">
                  <c:v>1896</c:v>
                </c:pt>
                <c:pt idx="7">
                  <c:v>1897</c:v>
                </c:pt>
                <c:pt idx="8">
                  <c:v>1898</c:v>
                </c:pt>
                <c:pt idx="9">
                  <c:v>1899</c:v>
                </c:pt>
                <c:pt idx="10">
                  <c:v>1900</c:v>
                </c:pt>
                <c:pt idx="11">
                  <c:v>1901</c:v>
                </c:pt>
                <c:pt idx="12">
                  <c:v>1902</c:v>
                </c:pt>
                <c:pt idx="13">
                  <c:v>1903</c:v>
                </c:pt>
                <c:pt idx="14">
                  <c:v>1904</c:v>
                </c:pt>
                <c:pt idx="15">
                  <c:v>1905</c:v>
                </c:pt>
                <c:pt idx="16">
                  <c:v>1906</c:v>
                </c:pt>
                <c:pt idx="17">
                  <c:v>1907</c:v>
                </c:pt>
                <c:pt idx="18">
                  <c:v>1908</c:v>
                </c:pt>
                <c:pt idx="19">
                  <c:v>1909</c:v>
                </c:pt>
                <c:pt idx="20">
                  <c:v>1910</c:v>
                </c:pt>
                <c:pt idx="21">
                  <c:v>1911</c:v>
                </c:pt>
                <c:pt idx="22">
                  <c:v>1912</c:v>
                </c:pt>
                <c:pt idx="23">
                  <c:v>1913</c:v>
                </c:pt>
                <c:pt idx="24">
                  <c:v>1914</c:v>
                </c:pt>
                <c:pt idx="25">
                  <c:v>1915</c:v>
                </c:pt>
                <c:pt idx="26">
                  <c:v>1916</c:v>
                </c:pt>
                <c:pt idx="27">
                  <c:v>1917</c:v>
                </c:pt>
                <c:pt idx="28">
                  <c:v>1918</c:v>
                </c:pt>
                <c:pt idx="29">
                  <c:v>1919</c:v>
                </c:pt>
                <c:pt idx="30">
                  <c:v>1920</c:v>
                </c:pt>
                <c:pt idx="31">
                  <c:v>1921</c:v>
                </c:pt>
                <c:pt idx="32">
                  <c:v>1922</c:v>
                </c:pt>
                <c:pt idx="33">
                  <c:v>1923</c:v>
                </c:pt>
                <c:pt idx="34">
                  <c:v>1924</c:v>
                </c:pt>
                <c:pt idx="35">
                  <c:v>1925</c:v>
                </c:pt>
                <c:pt idx="36">
                  <c:v>1926</c:v>
                </c:pt>
                <c:pt idx="37">
                  <c:v>1927</c:v>
                </c:pt>
                <c:pt idx="38">
                  <c:v>1928</c:v>
                </c:pt>
                <c:pt idx="39">
                  <c:v>1929</c:v>
                </c:pt>
                <c:pt idx="40">
                  <c:v>1930</c:v>
                </c:pt>
                <c:pt idx="41">
                  <c:v>1931</c:v>
                </c:pt>
                <c:pt idx="42">
                  <c:v>1932</c:v>
                </c:pt>
                <c:pt idx="43">
                  <c:v>1933</c:v>
                </c:pt>
                <c:pt idx="44">
                  <c:v>1934</c:v>
                </c:pt>
                <c:pt idx="45">
                  <c:v>1935</c:v>
                </c:pt>
                <c:pt idx="46">
                  <c:v>1936</c:v>
                </c:pt>
                <c:pt idx="47">
                  <c:v>1937</c:v>
                </c:pt>
                <c:pt idx="48">
                  <c:v>1938</c:v>
                </c:pt>
                <c:pt idx="49">
                  <c:v>1939</c:v>
                </c:pt>
                <c:pt idx="50">
                  <c:v>1940</c:v>
                </c:pt>
                <c:pt idx="51">
                  <c:v>1941</c:v>
                </c:pt>
                <c:pt idx="52">
                  <c:v>1942</c:v>
                </c:pt>
                <c:pt idx="53">
                  <c:v>1943</c:v>
                </c:pt>
                <c:pt idx="54">
                  <c:v>1944</c:v>
                </c:pt>
                <c:pt idx="55">
                  <c:v>1945</c:v>
                </c:pt>
                <c:pt idx="56">
                  <c:v>1946</c:v>
                </c:pt>
                <c:pt idx="57">
                  <c:v>1947</c:v>
                </c:pt>
                <c:pt idx="58">
                  <c:v>1948</c:v>
                </c:pt>
                <c:pt idx="59">
                  <c:v>1949</c:v>
                </c:pt>
                <c:pt idx="60">
                  <c:v>1950</c:v>
                </c:pt>
                <c:pt idx="61">
                  <c:v>1951</c:v>
                </c:pt>
                <c:pt idx="62">
                  <c:v>1952</c:v>
                </c:pt>
                <c:pt idx="63">
                  <c:v>1953</c:v>
                </c:pt>
                <c:pt idx="64">
                  <c:v>1954</c:v>
                </c:pt>
                <c:pt idx="65">
                  <c:v>1955</c:v>
                </c:pt>
                <c:pt idx="66">
                  <c:v>1956</c:v>
                </c:pt>
                <c:pt idx="67">
                  <c:v>1957</c:v>
                </c:pt>
                <c:pt idx="68">
                  <c:v>1958</c:v>
                </c:pt>
                <c:pt idx="69">
                  <c:v>1959</c:v>
                </c:pt>
                <c:pt idx="70">
                  <c:v>1960</c:v>
                </c:pt>
                <c:pt idx="71">
                  <c:v>1961</c:v>
                </c:pt>
                <c:pt idx="72">
                  <c:v>1962</c:v>
                </c:pt>
                <c:pt idx="73">
                  <c:v>1963</c:v>
                </c:pt>
                <c:pt idx="74">
                  <c:v>1964</c:v>
                </c:pt>
                <c:pt idx="75">
                  <c:v>1965</c:v>
                </c:pt>
                <c:pt idx="76">
                  <c:v>1966</c:v>
                </c:pt>
                <c:pt idx="77">
                  <c:v>1967</c:v>
                </c:pt>
                <c:pt idx="78">
                  <c:v>1968</c:v>
                </c:pt>
                <c:pt idx="79">
                  <c:v>1969</c:v>
                </c:pt>
                <c:pt idx="80">
                  <c:v>1970</c:v>
                </c:pt>
                <c:pt idx="81">
                  <c:v>1971</c:v>
                </c:pt>
                <c:pt idx="82">
                  <c:v>1972</c:v>
                </c:pt>
                <c:pt idx="83">
                  <c:v>1973</c:v>
                </c:pt>
                <c:pt idx="84">
                  <c:v>1974</c:v>
                </c:pt>
                <c:pt idx="85">
                  <c:v>1975</c:v>
                </c:pt>
                <c:pt idx="86">
                  <c:v>1976</c:v>
                </c:pt>
                <c:pt idx="87">
                  <c:v>1977</c:v>
                </c:pt>
                <c:pt idx="88">
                  <c:v>1978</c:v>
                </c:pt>
                <c:pt idx="89">
                  <c:v>1979</c:v>
                </c:pt>
                <c:pt idx="90">
                  <c:v>1980</c:v>
                </c:pt>
                <c:pt idx="91">
                  <c:v>1981</c:v>
                </c:pt>
                <c:pt idx="92">
                  <c:v>1982</c:v>
                </c:pt>
                <c:pt idx="93">
                  <c:v>1983</c:v>
                </c:pt>
                <c:pt idx="94">
                  <c:v>1984</c:v>
                </c:pt>
                <c:pt idx="95">
                  <c:v>1985</c:v>
                </c:pt>
                <c:pt idx="96">
                  <c:v>1986</c:v>
                </c:pt>
                <c:pt idx="97">
                  <c:v>1987</c:v>
                </c:pt>
                <c:pt idx="98">
                  <c:v>1988</c:v>
                </c:pt>
                <c:pt idx="99">
                  <c:v>1989</c:v>
                </c:pt>
                <c:pt idx="100">
                  <c:v>1990</c:v>
                </c:pt>
                <c:pt idx="101">
                  <c:v>1991</c:v>
                </c:pt>
                <c:pt idx="102">
                  <c:v>1992</c:v>
                </c:pt>
                <c:pt idx="103">
                  <c:v>1993</c:v>
                </c:pt>
                <c:pt idx="104">
                  <c:v>1994</c:v>
                </c:pt>
                <c:pt idx="105">
                  <c:v>1995</c:v>
                </c:pt>
                <c:pt idx="106">
                  <c:v>1996</c:v>
                </c:pt>
                <c:pt idx="107">
                  <c:v>1997</c:v>
                </c:pt>
                <c:pt idx="108">
                  <c:v>1998</c:v>
                </c:pt>
                <c:pt idx="109">
                  <c:v>1999</c:v>
                </c:pt>
                <c:pt idx="110">
                  <c:v>2000</c:v>
                </c:pt>
                <c:pt idx="111">
                  <c:v>2001</c:v>
                </c:pt>
                <c:pt idx="112">
                  <c:v>2002</c:v>
                </c:pt>
                <c:pt idx="113">
                  <c:v>2003</c:v>
                </c:pt>
                <c:pt idx="114">
                  <c:v>2004</c:v>
                </c:pt>
                <c:pt idx="115">
                  <c:v>2005</c:v>
                </c:pt>
                <c:pt idx="116">
                  <c:v>2006</c:v>
                </c:pt>
                <c:pt idx="117">
                  <c:v>2007</c:v>
                </c:pt>
                <c:pt idx="118">
                  <c:v>2008</c:v>
                </c:pt>
                <c:pt idx="119">
                  <c:v>2009</c:v>
                </c:pt>
                <c:pt idx="120">
                  <c:v>2010</c:v>
                </c:pt>
                <c:pt idx="121">
                  <c:v>2011</c:v>
                </c:pt>
                <c:pt idx="122">
                  <c:v>2012</c:v>
                </c:pt>
                <c:pt idx="123">
                  <c:v>2013</c:v>
                </c:pt>
                <c:pt idx="124">
                  <c:v>2014</c:v>
                </c:pt>
                <c:pt idx="125">
                  <c:v>2015</c:v>
                </c:pt>
              </c:numCache>
            </c:numRef>
          </c:cat>
          <c:val>
            <c:numRef>
              <c:f>Sheet1!$C$2:$C$131</c:f>
              <c:numCache>
                <c:formatCode>General</c:formatCode>
                <c:ptCount val="130"/>
                <c:pt idx="40">
                  <c:v>18452</c:v>
                </c:pt>
                <c:pt idx="41">
                  <c:v>10600</c:v>
                </c:pt>
                <c:pt idx="42">
                  <c:v>19500</c:v>
                </c:pt>
                <c:pt idx="43">
                  <c:v>18220</c:v>
                </c:pt>
                <c:pt idx="44">
                  <c:v>11060</c:v>
                </c:pt>
                <c:pt idx="45">
                  <c:v>14320</c:v>
                </c:pt>
                <c:pt idx="46">
                  <c:v>14060</c:v>
                </c:pt>
                <c:pt idx="47">
                  <c:v>14634</c:v>
                </c:pt>
                <c:pt idx="48">
                  <c:v>20636</c:v>
                </c:pt>
                <c:pt idx="49">
                  <c:v>17038</c:v>
                </c:pt>
                <c:pt idx="50">
                  <c:v>12024</c:v>
                </c:pt>
                <c:pt idx="51">
                  <c:v>16675</c:v>
                </c:pt>
                <c:pt idx="64">
                  <c:v>19149</c:v>
                </c:pt>
                <c:pt idx="65">
                  <c:v>16329</c:v>
                </c:pt>
                <c:pt idx="66">
                  <c:v>19454</c:v>
                </c:pt>
                <c:pt idx="67">
                  <c:v>21972</c:v>
                </c:pt>
                <c:pt idx="68">
                  <c:v>16973</c:v>
                </c:pt>
                <c:pt idx="69">
                  <c:v>19899</c:v>
                </c:pt>
                <c:pt idx="70">
                  <c:v>20332</c:v>
                </c:pt>
                <c:pt idx="71">
                  <c:v>12507</c:v>
                </c:pt>
                <c:pt idx="97">
                  <c:v>21254</c:v>
                </c:pt>
                <c:pt idx="98">
                  <c:v>12352</c:v>
                </c:pt>
                <c:pt idx="99">
                  <c:v>17700</c:v>
                </c:pt>
                <c:pt idx="100">
                  <c:v>16691</c:v>
                </c:pt>
                <c:pt idx="101">
                  <c:v>22330</c:v>
                </c:pt>
                <c:pt idx="102">
                  <c:v>16448</c:v>
                </c:pt>
                <c:pt idx="110">
                  <c:v>16678</c:v>
                </c:pt>
                <c:pt idx="111">
                  <c:v>22537</c:v>
                </c:pt>
                <c:pt idx="112">
                  <c:v>16002</c:v>
                </c:pt>
                <c:pt idx="113">
                  <c:v>17594</c:v>
                </c:pt>
                <c:pt idx="114">
                  <c:v>16162</c:v>
                </c:pt>
                <c:pt idx="115">
                  <c:v>20077</c:v>
                </c:pt>
                <c:pt idx="116">
                  <c:v>18300</c:v>
                </c:pt>
                <c:pt idx="117">
                  <c:v>20300</c:v>
                </c:pt>
                <c:pt idx="118">
                  <c:v>0</c:v>
                </c:pt>
              </c:numCache>
            </c:numRef>
          </c:val>
        </c:ser>
        <c:ser>
          <c:idx val="2"/>
          <c:order val="2"/>
          <c:tx>
            <c:strRef>
              <c:f>Sheet1!$D$1</c:f>
              <c:strCache>
                <c:ptCount val="1"/>
                <c:pt idx="0">
                  <c:v>Current Forecast</c:v>
                </c:pt>
              </c:strCache>
            </c:strRef>
          </c:tx>
          <c:spPr>
            <a:solidFill>
              <a:schemeClr val="accent5">
                <a:lumMod val="75000"/>
              </a:schemeClr>
            </a:solidFill>
            <a:ln w="12700">
              <a:solidFill>
                <a:schemeClr val="accent6"/>
              </a:solidFill>
              <a:prstDash val="solid"/>
            </a:ln>
          </c:spPr>
          <c:invertIfNegative val="0"/>
          <c:cat>
            <c:numRef>
              <c:f>Sheet1!$A$2:$A$127</c:f>
              <c:numCache>
                <c:formatCode>General</c:formatCode>
                <c:ptCount val="126"/>
                <c:pt idx="0">
                  <c:v>1890</c:v>
                </c:pt>
                <c:pt idx="1">
                  <c:v>1891</c:v>
                </c:pt>
                <c:pt idx="2">
                  <c:v>1892</c:v>
                </c:pt>
                <c:pt idx="3">
                  <c:v>1893</c:v>
                </c:pt>
                <c:pt idx="4">
                  <c:v>1894</c:v>
                </c:pt>
                <c:pt idx="5">
                  <c:v>1895</c:v>
                </c:pt>
                <c:pt idx="6">
                  <c:v>1896</c:v>
                </c:pt>
                <c:pt idx="7">
                  <c:v>1897</c:v>
                </c:pt>
                <c:pt idx="8">
                  <c:v>1898</c:v>
                </c:pt>
                <c:pt idx="9">
                  <c:v>1899</c:v>
                </c:pt>
                <c:pt idx="10">
                  <c:v>1900</c:v>
                </c:pt>
                <c:pt idx="11">
                  <c:v>1901</c:v>
                </c:pt>
                <c:pt idx="12">
                  <c:v>1902</c:v>
                </c:pt>
                <c:pt idx="13">
                  <c:v>1903</c:v>
                </c:pt>
                <c:pt idx="14">
                  <c:v>1904</c:v>
                </c:pt>
                <c:pt idx="15">
                  <c:v>1905</c:v>
                </c:pt>
                <c:pt idx="16">
                  <c:v>1906</c:v>
                </c:pt>
                <c:pt idx="17">
                  <c:v>1907</c:v>
                </c:pt>
                <c:pt idx="18">
                  <c:v>1908</c:v>
                </c:pt>
                <c:pt idx="19">
                  <c:v>1909</c:v>
                </c:pt>
                <c:pt idx="20">
                  <c:v>1910</c:v>
                </c:pt>
                <c:pt idx="21">
                  <c:v>1911</c:v>
                </c:pt>
                <c:pt idx="22">
                  <c:v>1912</c:v>
                </c:pt>
                <c:pt idx="23">
                  <c:v>1913</c:v>
                </c:pt>
                <c:pt idx="24">
                  <c:v>1914</c:v>
                </c:pt>
                <c:pt idx="25">
                  <c:v>1915</c:v>
                </c:pt>
                <c:pt idx="26">
                  <c:v>1916</c:v>
                </c:pt>
                <c:pt idx="27">
                  <c:v>1917</c:v>
                </c:pt>
                <c:pt idx="28">
                  <c:v>1918</c:v>
                </c:pt>
                <c:pt idx="29">
                  <c:v>1919</c:v>
                </c:pt>
                <c:pt idx="30">
                  <c:v>1920</c:v>
                </c:pt>
                <c:pt idx="31">
                  <c:v>1921</c:v>
                </c:pt>
                <c:pt idx="32">
                  <c:v>1922</c:v>
                </c:pt>
                <c:pt idx="33">
                  <c:v>1923</c:v>
                </c:pt>
                <c:pt idx="34">
                  <c:v>1924</c:v>
                </c:pt>
                <c:pt idx="35">
                  <c:v>1925</c:v>
                </c:pt>
                <c:pt idx="36">
                  <c:v>1926</c:v>
                </c:pt>
                <c:pt idx="37">
                  <c:v>1927</c:v>
                </c:pt>
                <c:pt idx="38">
                  <c:v>1928</c:v>
                </c:pt>
                <c:pt idx="39">
                  <c:v>1929</c:v>
                </c:pt>
                <c:pt idx="40">
                  <c:v>1930</c:v>
                </c:pt>
                <c:pt idx="41">
                  <c:v>1931</c:v>
                </c:pt>
                <c:pt idx="42">
                  <c:v>1932</c:v>
                </c:pt>
                <c:pt idx="43">
                  <c:v>1933</c:v>
                </c:pt>
                <c:pt idx="44">
                  <c:v>1934</c:v>
                </c:pt>
                <c:pt idx="45">
                  <c:v>1935</c:v>
                </c:pt>
                <c:pt idx="46">
                  <c:v>1936</c:v>
                </c:pt>
                <c:pt idx="47">
                  <c:v>1937</c:v>
                </c:pt>
                <c:pt idx="48">
                  <c:v>1938</c:v>
                </c:pt>
                <c:pt idx="49">
                  <c:v>1939</c:v>
                </c:pt>
                <c:pt idx="50">
                  <c:v>1940</c:v>
                </c:pt>
                <c:pt idx="51">
                  <c:v>1941</c:v>
                </c:pt>
                <c:pt idx="52">
                  <c:v>1942</c:v>
                </c:pt>
                <c:pt idx="53">
                  <c:v>1943</c:v>
                </c:pt>
                <c:pt idx="54">
                  <c:v>1944</c:v>
                </c:pt>
                <c:pt idx="55">
                  <c:v>1945</c:v>
                </c:pt>
                <c:pt idx="56">
                  <c:v>1946</c:v>
                </c:pt>
                <c:pt idx="57">
                  <c:v>1947</c:v>
                </c:pt>
                <c:pt idx="58">
                  <c:v>1948</c:v>
                </c:pt>
                <c:pt idx="59">
                  <c:v>1949</c:v>
                </c:pt>
                <c:pt idx="60">
                  <c:v>1950</c:v>
                </c:pt>
                <c:pt idx="61">
                  <c:v>1951</c:v>
                </c:pt>
                <c:pt idx="62">
                  <c:v>1952</c:v>
                </c:pt>
                <c:pt idx="63">
                  <c:v>1953</c:v>
                </c:pt>
                <c:pt idx="64">
                  <c:v>1954</c:v>
                </c:pt>
                <c:pt idx="65">
                  <c:v>1955</c:v>
                </c:pt>
                <c:pt idx="66">
                  <c:v>1956</c:v>
                </c:pt>
                <c:pt idx="67">
                  <c:v>1957</c:v>
                </c:pt>
                <c:pt idx="68">
                  <c:v>1958</c:v>
                </c:pt>
                <c:pt idx="69">
                  <c:v>1959</c:v>
                </c:pt>
                <c:pt idx="70">
                  <c:v>1960</c:v>
                </c:pt>
                <c:pt idx="71">
                  <c:v>1961</c:v>
                </c:pt>
                <c:pt idx="72">
                  <c:v>1962</c:v>
                </c:pt>
                <c:pt idx="73">
                  <c:v>1963</c:v>
                </c:pt>
                <c:pt idx="74">
                  <c:v>1964</c:v>
                </c:pt>
                <c:pt idx="75">
                  <c:v>1965</c:v>
                </c:pt>
                <c:pt idx="76">
                  <c:v>1966</c:v>
                </c:pt>
                <c:pt idx="77">
                  <c:v>1967</c:v>
                </c:pt>
                <c:pt idx="78">
                  <c:v>1968</c:v>
                </c:pt>
                <c:pt idx="79">
                  <c:v>1969</c:v>
                </c:pt>
                <c:pt idx="80">
                  <c:v>1970</c:v>
                </c:pt>
                <c:pt idx="81">
                  <c:v>1971</c:v>
                </c:pt>
                <c:pt idx="82">
                  <c:v>1972</c:v>
                </c:pt>
                <c:pt idx="83">
                  <c:v>1973</c:v>
                </c:pt>
                <c:pt idx="84">
                  <c:v>1974</c:v>
                </c:pt>
                <c:pt idx="85">
                  <c:v>1975</c:v>
                </c:pt>
                <c:pt idx="86">
                  <c:v>1976</c:v>
                </c:pt>
                <c:pt idx="87">
                  <c:v>1977</c:v>
                </c:pt>
                <c:pt idx="88">
                  <c:v>1978</c:v>
                </c:pt>
                <c:pt idx="89">
                  <c:v>1979</c:v>
                </c:pt>
                <c:pt idx="90">
                  <c:v>1980</c:v>
                </c:pt>
                <c:pt idx="91">
                  <c:v>1981</c:v>
                </c:pt>
                <c:pt idx="92">
                  <c:v>1982</c:v>
                </c:pt>
                <c:pt idx="93">
                  <c:v>1983</c:v>
                </c:pt>
                <c:pt idx="94">
                  <c:v>1984</c:v>
                </c:pt>
                <c:pt idx="95">
                  <c:v>1985</c:v>
                </c:pt>
                <c:pt idx="96">
                  <c:v>1986</c:v>
                </c:pt>
                <c:pt idx="97">
                  <c:v>1987</c:v>
                </c:pt>
                <c:pt idx="98">
                  <c:v>1988</c:v>
                </c:pt>
                <c:pt idx="99">
                  <c:v>1989</c:v>
                </c:pt>
                <c:pt idx="100">
                  <c:v>1990</c:v>
                </c:pt>
                <c:pt idx="101">
                  <c:v>1991</c:v>
                </c:pt>
                <c:pt idx="102">
                  <c:v>1992</c:v>
                </c:pt>
                <c:pt idx="103">
                  <c:v>1993</c:v>
                </c:pt>
                <c:pt idx="104">
                  <c:v>1994</c:v>
                </c:pt>
                <c:pt idx="105">
                  <c:v>1995</c:v>
                </c:pt>
                <c:pt idx="106">
                  <c:v>1996</c:v>
                </c:pt>
                <c:pt idx="107">
                  <c:v>1997</c:v>
                </c:pt>
                <c:pt idx="108">
                  <c:v>1998</c:v>
                </c:pt>
                <c:pt idx="109">
                  <c:v>1999</c:v>
                </c:pt>
                <c:pt idx="110">
                  <c:v>2000</c:v>
                </c:pt>
                <c:pt idx="111">
                  <c:v>2001</c:v>
                </c:pt>
                <c:pt idx="112">
                  <c:v>2002</c:v>
                </c:pt>
                <c:pt idx="113">
                  <c:v>2003</c:v>
                </c:pt>
                <c:pt idx="114">
                  <c:v>2004</c:v>
                </c:pt>
                <c:pt idx="115">
                  <c:v>2005</c:v>
                </c:pt>
                <c:pt idx="116">
                  <c:v>2006</c:v>
                </c:pt>
                <c:pt idx="117">
                  <c:v>2007</c:v>
                </c:pt>
                <c:pt idx="118">
                  <c:v>2008</c:v>
                </c:pt>
                <c:pt idx="119">
                  <c:v>2009</c:v>
                </c:pt>
                <c:pt idx="120">
                  <c:v>2010</c:v>
                </c:pt>
                <c:pt idx="121">
                  <c:v>2011</c:v>
                </c:pt>
                <c:pt idx="122">
                  <c:v>2012</c:v>
                </c:pt>
                <c:pt idx="123">
                  <c:v>2013</c:v>
                </c:pt>
                <c:pt idx="124">
                  <c:v>2014</c:v>
                </c:pt>
                <c:pt idx="125">
                  <c:v>2015</c:v>
                </c:pt>
              </c:numCache>
            </c:numRef>
          </c:cat>
          <c:val>
            <c:numRef>
              <c:f>Sheet1!$D$2:$D$131</c:f>
              <c:numCache>
                <c:formatCode>General</c:formatCode>
                <c:ptCount val="130"/>
                <c:pt idx="107">
                  <c:v>0</c:v>
                </c:pt>
                <c:pt idx="108">
                  <c:v>0</c:v>
                </c:pt>
                <c:pt idx="109">
                  <c:v>0</c:v>
                </c:pt>
                <c:pt idx="110">
                  <c:v>0</c:v>
                </c:pt>
                <c:pt idx="111">
                  <c:v>0</c:v>
                </c:pt>
                <c:pt idx="112">
                  <c:v>0</c:v>
                </c:pt>
                <c:pt idx="114">
                  <c:v>0</c:v>
                </c:pt>
                <c:pt idx="115">
                  <c:v>0</c:v>
                </c:pt>
                <c:pt idx="116">
                  <c:v>0</c:v>
                </c:pt>
                <c:pt idx="117">
                  <c:v>0</c:v>
                </c:pt>
                <c:pt idx="118">
                  <c:v>0</c:v>
                </c:pt>
              </c:numCache>
            </c:numRef>
          </c:val>
        </c:ser>
        <c:dLbls>
          <c:showLegendKey val="0"/>
          <c:showVal val="0"/>
          <c:showCatName val="0"/>
          <c:showSerName val="0"/>
          <c:showPercent val="0"/>
          <c:showBubbleSize val="0"/>
        </c:dLbls>
        <c:gapWidth val="60"/>
        <c:overlap val="100"/>
        <c:axId val="142448896"/>
        <c:axId val="142455168"/>
      </c:barChart>
      <c:lineChart>
        <c:grouping val="standard"/>
        <c:varyColors val="0"/>
        <c:ser>
          <c:idx val="5"/>
          <c:order val="3"/>
          <c:tx>
            <c:strRef>
              <c:f>Sheet1!$G$1</c:f>
              <c:strCache>
                <c:ptCount val="1"/>
                <c:pt idx="0">
                  <c:v>MED</c:v>
                </c:pt>
              </c:strCache>
            </c:strRef>
          </c:tx>
          <c:spPr>
            <a:ln w="19050">
              <a:solidFill>
                <a:schemeClr val="tx1"/>
              </a:solidFill>
              <a:prstDash val="dash"/>
            </a:ln>
          </c:spPr>
          <c:marker>
            <c:symbol val="none"/>
          </c:marker>
          <c:dPt>
            <c:idx val="125"/>
            <c:bubble3D val="0"/>
          </c:dPt>
          <c:cat>
            <c:numRef>
              <c:f>Sheet1!$A$2:$A$129</c:f>
              <c:numCache>
                <c:formatCode>General</c:formatCode>
                <c:ptCount val="128"/>
                <c:pt idx="0">
                  <c:v>1890</c:v>
                </c:pt>
                <c:pt idx="1">
                  <c:v>1891</c:v>
                </c:pt>
                <c:pt idx="2">
                  <c:v>1892</c:v>
                </c:pt>
                <c:pt idx="3">
                  <c:v>1893</c:v>
                </c:pt>
                <c:pt idx="4">
                  <c:v>1894</c:v>
                </c:pt>
                <c:pt idx="5">
                  <c:v>1895</c:v>
                </c:pt>
                <c:pt idx="6">
                  <c:v>1896</c:v>
                </c:pt>
                <c:pt idx="7">
                  <c:v>1897</c:v>
                </c:pt>
                <c:pt idx="8">
                  <c:v>1898</c:v>
                </c:pt>
                <c:pt idx="9">
                  <c:v>1899</c:v>
                </c:pt>
                <c:pt idx="10">
                  <c:v>1900</c:v>
                </c:pt>
                <c:pt idx="11">
                  <c:v>1901</c:v>
                </c:pt>
                <c:pt idx="12">
                  <c:v>1902</c:v>
                </c:pt>
                <c:pt idx="13">
                  <c:v>1903</c:v>
                </c:pt>
                <c:pt idx="14">
                  <c:v>1904</c:v>
                </c:pt>
                <c:pt idx="15">
                  <c:v>1905</c:v>
                </c:pt>
                <c:pt idx="16">
                  <c:v>1906</c:v>
                </c:pt>
                <c:pt idx="17">
                  <c:v>1907</c:v>
                </c:pt>
                <c:pt idx="18">
                  <c:v>1908</c:v>
                </c:pt>
                <c:pt idx="19">
                  <c:v>1909</c:v>
                </c:pt>
                <c:pt idx="20">
                  <c:v>1910</c:v>
                </c:pt>
                <c:pt idx="21">
                  <c:v>1911</c:v>
                </c:pt>
                <c:pt idx="22">
                  <c:v>1912</c:v>
                </c:pt>
                <c:pt idx="23">
                  <c:v>1913</c:v>
                </c:pt>
                <c:pt idx="24">
                  <c:v>1914</c:v>
                </c:pt>
                <c:pt idx="25">
                  <c:v>1915</c:v>
                </c:pt>
                <c:pt idx="26">
                  <c:v>1916</c:v>
                </c:pt>
                <c:pt idx="27">
                  <c:v>1917</c:v>
                </c:pt>
                <c:pt idx="28">
                  <c:v>1918</c:v>
                </c:pt>
                <c:pt idx="29">
                  <c:v>1919</c:v>
                </c:pt>
                <c:pt idx="30">
                  <c:v>1920</c:v>
                </c:pt>
                <c:pt idx="31">
                  <c:v>1921</c:v>
                </c:pt>
                <c:pt idx="32">
                  <c:v>1922</c:v>
                </c:pt>
                <c:pt idx="33">
                  <c:v>1923</c:v>
                </c:pt>
                <c:pt idx="34">
                  <c:v>1924</c:v>
                </c:pt>
                <c:pt idx="35">
                  <c:v>1925</c:v>
                </c:pt>
                <c:pt idx="36">
                  <c:v>1926</c:v>
                </c:pt>
                <c:pt idx="37">
                  <c:v>1927</c:v>
                </c:pt>
                <c:pt idx="38">
                  <c:v>1928</c:v>
                </c:pt>
                <c:pt idx="39">
                  <c:v>1929</c:v>
                </c:pt>
                <c:pt idx="40">
                  <c:v>1930</c:v>
                </c:pt>
                <c:pt idx="41">
                  <c:v>1931</c:v>
                </c:pt>
                <c:pt idx="42">
                  <c:v>1932</c:v>
                </c:pt>
                <c:pt idx="43">
                  <c:v>1933</c:v>
                </c:pt>
                <c:pt idx="44">
                  <c:v>1934</c:v>
                </c:pt>
                <c:pt idx="45">
                  <c:v>1935</c:v>
                </c:pt>
                <c:pt idx="46">
                  <c:v>1936</c:v>
                </c:pt>
                <c:pt idx="47">
                  <c:v>1937</c:v>
                </c:pt>
                <c:pt idx="48">
                  <c:v>1938</c:v>
                </c:pt>
                <c:pt idx="49">
                  <c:v>1939</c:v>
                </c:pt>
                <c:pt idx="50">
                  <c:v>1940</c:v>
                </c:pt>
                <c:pt idx="51">
                  <c:v>1941</c:v>
                </c:pt>
                <c:pt idx="52">
                  <c:v>1942</c:v>
                </c:pt>
                <c:pt idx="53">
                  <c:v>1943</c:v>
                </c:pt>
                <c:pt idx="54">
                  <c:v>1944</c:v>
                </c:pt>
                <c:pt idx="55">
                  <c:v>1945</c:v>
                </c:pt>
                <c:pt idx="56">
                  <c:v>1946</c:v>
                </c:pt>
                <c:pt idx="57">
                  <c:v>1947</c:v>
                </c:pt>
                <c:pt idx="58">
                  <c:v>1948</c:v>
                </c:pt>
                <c:pt idx="59">
                  <c:v>1949</c:v>
                </c:pt>
                <c:pt idx="60">
                  <c:v>1950</c:v>
                </c:pt>
                <c:pt idx="61">
                  <c:v>1951</c:v>
                </c:pt>
                <c:pt idx="62">
                  <c:v>1952</c:v>
                </c:pt>
                <c:pt idx="63">
                  <c:v>1953</c:v>
                </c:pt>
                <c:pt idx="64">
                  <c:v>1954</c:v>
                </c:pt>
                <c:pt idx="65">
                  <c:v>1955</c:v>
                </c:pt>
                <c:pt idx="66">
                  <c:v>1956</c:v>
                </c:pt>
                <c:pt idx="67">
                  <c:v>1957</c:v>
                </c:pt>
                <c:pt idx="68">
                  <c:v>1958</c:v>
                </c:pt>
                <c:pt idx="69">
                  <c:v>1959</c:v>
                </c:pt>
                <c:pt idx="70">
                  <c:v>1960</c:v>
                </c:pt>
                <c:pt idx="71">
                  <c:v>1961</c:v>
                </c:pt>
                <c:pt idx="72">
                  <c:v>1962</c:v>
                </c:pt>
                <c:pt idx="73">
                  <c:v>1963</c:v>
                </c:pt>
                <c:pt idx="74">
                  <c:v>1964</c:v>
                </c:pt>
                <c:pt idx="75">
                  <c:v>1965</c:v>
                </c:pt>
                <c:pt idx="76">
                  <c:v>1966</c:v>
                </c:pt>
                <c:pt idx="77">
                  <c:v>1967</c:v>
                </c:pt>
                <c:pt idx="78">
                  <c:v>1968</c:v>
                </c:pt>
                <c:pt idx="79">
                  <c:v>1969</c:v>
                </c:pt>
                <c:pt idx="80">
                  <c:v>1970</c:v>
                </c:pt>
                <c:pt idx="81">
                  <c:v>1971</c:v>
                </c:pt>
                <c:pt idx="82">
                  <c:v>1972</c:v>
                </c:pt>
                <c:pt idx="83">
                  <c:v>1973</c:v>
                </c:pt>
                <c:pt idx="84">
                  <c:v>1974</c:v>
                </c:pt>
                <c:pt idx="85">
                  <c:v>1975</c:v>
                </c:pt>
                <c:pt idx="86">
                  <c:v>1976</c:v>
                </c:pt>
                <c:pt idx="87">
                  <c:v>1977</c:v>
                </c:pt>
                <c:pt idx="88">
                  <c:v>1978</c:v>
                </c:pt>
                <c:pt idx="89">
                  <c:v>1979</c:v>
                </c:pt>
                <c:pt idx="90">
                  <c:v>1980</c:v>
                </c:pt>
                <c:pt idx="91">
                  <c:v>1981</c:v>
                </c:pt>
                <c:pt idx="92">
                  <c:v>1982</c:v>
                </c:pt>
                <c:pt idx="93">
                  <c:v>1983</c:v>
                </c:pt>
                <c:pt idx="94">
                  <c:v>1984</c:v>
                </c:pt>
                <c:pt idx="95">
                  <c:v>1985</c:v>
                </c:pt>
                <c:pt idx="96">
                  <c:v>1986</c:v>
                </c:pt>
                <c:pt idx="97">
                  <c:v>1987</c:v>
                </c:pt>
                <c:pt idx="98">
                  <c:v>1988</c:v>
                </c:pt>
                <c:pt idx="99">
                  <c:v>1989</c:v>
                </c:pt>
                <c:pt idx="100">
                  <c:v>1990</c:v>
                </c:pt>
                <c:pt idx="101">
                  <c:v>1991</c:v>
                </c:pt>
                <c:pt idx="102">
                  <c:v>1992</c:v>
                </c:pt>
                <c:pt idx="103">
                  <c:v>1993</c:v>
                </c:pt>
                <c:pt idx="104">
                  <c:v>1994</c:v>
                </c:pt>
                <c:pt idx="105">
                  <c:v>1995</c:v>
                </c:pt>
                <c:pt idx="106">
                  <c:v>1996</c:v>
                </c:pt>
                <c:pt idx="107">
                  <c:v>1997</c:v>
                </c:pt>
                <c:pt idx="108">
                  <c:v>1998</c:v>
                </c:pt>
                <c:pt idx="109">
                  <c:v>1999</c:v>
                </c:pt>
                <c:pt idx="110">
                  <c:v>2000</c:v>
                </c:pt>
                <c:pt idx="111">
                  <c:v>2001</c:v>
                </c:pt>
                <c:pt idx="112">
                  <c:v>2002</c:v>
                </c:pt>
                <c:pt idx="113">
                  <c:v>2003</c:v>
                </c:pt>
                <c:pt idx="114">
                  <c:v>2004</c:v>
                </c:pt>
                <c:pt idx="115">
                  <c:v>2005</c:v>
                </c:pt>
                <c:pt idx="116">
                  <c:v>2006</c:v>
                </c:pt>
                <c:pt idx="117">
                  <c:v>2007</c:v>
                </c:pt>
                <c:pt idx="118">
                  <c:v>2008</c:v>
                </c:pt>
                <c:pt idx="119">
                  <c:v>2009</c:v>
                </c:pt>
                <c:pt idx="120">
                  <c:v>2010</c:v>
                </c:pt>
                <c:pt idx="121">
                  <c:v>2011</c:v>
                </c:pt>
                <c:pt idx="122">
                  <c:v>2012</c:v>
                </c:pt>
                <c:pt idx="123">
                  <c:v>2013</c:v>
                </c:pt>
                <c:pt idx="124">
                  <c:v>2014</c:v>
                </c:pt>
                <c:pt idx="125">
                  <c:v>2015</c:v>
                </c:pt>
                <c:pt idx="126">
                  <c:v>2016</c:v>
                </c:pt>
                <c:pt idx="127">
                  <c:v>2017</c:v>
                </c:pt>
              </c:numCache>
            </c:numRef>
          </c:cat>
          <c:val>
            <c:numRef>
              <c:f>Sheet1!$G$2:$G$131</c:f>
              <c:numCache>
                <c:formatCode>General</c:formatCode>
                <c:ptCount val="130"/>
                <c:pt idx="0">
                  <c:v>24600</c:v>
                </c:pt>
                <c:pt idx="1">
                  <c:v>24600</c:v>
                </c:pt>
                <c:pt idx="2">
                  <c:v>24600</c:v>
                </c:pt>
                <c:pt idx="3">
                  <c:v>24600</c:v>
                </c:pt>
                <c:pt idx="4">
                  <c:v>24600</c:v>
                </c:pt>
                <c:pt idx="5">
                  <c:v>24600</c:v>
                </c:pt>
                <c:pt idx="6">
                  <c:v>24600</c:v>
                </c:pt>
                <c:pt idx="7">
                  <c:v>24600</c:v>
                </c:pt>
                <c:pt idx="8">
                  <c:v>24600</c:v>
                </c:pt>
                <c:pt idx="9">
                  <c:v>24600</c:v>
                </c:pt>
                <c:pt idx="10">
                  <c:v>24600</c:v>
                </c:pt>
                <c:pt idx="11">
                  <c:v>24600</c:v>
                </c:pt>
                <c:pt idx="12">
                  <c:v>24600</c:v>
                </c:pt>
                <c:pt idx="13">
                  <c:v>24600</c:v>
                </c:pt>
                <c:pt idx="14">
                  <c:v>24600</c:v>
                </c:pt>
                <c:pt idx="15">
                  <c:v>24600</c:v>
                </c:pt>
                <c:pt idx="16">
                  <c:v>24600</c:v>
                </c:pt>
                <c:pt idx="17">
                  <c:v>24600</c:v>
                </c:pt>
                <c:pt idx="18">
                  <c:v>24600</c:v>
                </c:pt>
                <c:pt idx="19">
                  <c:v>24600</c:v>
                </c:pt>
                <c:pt idx="20">
                  <c:v>24600</c:v>
                </c:pt>
                <c:pt idx="21">
                  <c:v>24600</c:v>
                </c:pt>
                <c:pt idx="22">
                  <c:v>24600</c:v>
                </c:pt>
                <c:pt idx="23">
                  <c:v>24600</c:v>
                </c:pt>
                <c:pt idx="24">
                  <c:v>24600</c:v>
                </c:pt>
                <c:pt idx="25">
                  <c:v>24600</c:v>
                </c:pt>
                <c:pt idx="26">
                  <c:v>24600</c:v>
                </c:pt>
                <c:pt idx="27">
                  <c:v>24600</c:v>
                </c:pt>
                <c:pt idx="28">
                  <c:v>24600</c:v>
                </c:pt>
                <c:pt idx="29">
                  <c:v>24600</c:v>
                </c:pt>
                <c:pt idx="30">
                  <c:v>24600</c:v>
                </c:pt>
                <c:pt idx="31">
                  <c:v>24600</c:v>
                </c:pt>
                <c:pt idx="32">
                  <c:v>24600</c:v>
                </c:pt>
                <c:pt idx="33">
                  <c:v>24600</c:v>
                </c:pt>
                <c:pt idx="34">
                  <c:v>24600</c:v>
                </c:pt>
                <c:pt idx="35">
                  <c:v>24600</c:v>
                </c:pt>
                <c:pt idx="36">
                  <c:v>24600</c:v>
                </c:pt>
                <c:pt idx="37">
                  <c:v>24600</c:v>
                </c:pt>
                <c:pt idx="38">
                  <c:v>24600</c:v>
                </c:pt>
                <c:pt idx="39">
                  <c:v>24600</c:v>
                </c:pt>
                <c:pt idx="40">
                  <c:v>24600</c:v>
                </c:pt>
                <c:pt idx="41">
                  <c:v>24600</c:v>
                </c:pt>
                <c:pt idx="42">
                  <c:v>24600</c:v>
                </c:pt>
                <c:pt idx="43">
                  <c:v>24600</c:v>
                </c:pt>
                <c:pt idx="44">
                  <c:v>24600</c:v>
                </c:pt>
                <c:pt idx="45">
                  <c:v>24600</c:v>
                </c:pt>
                <c:pt idx="46">
                  <c:v>24600</c:v>
                </c:pt>
                <c:pt idx="47">
                  <c:v>24600</c:v>
                </c:pt>
                <c:pt idx="48">
                  <c:v>24600</c:v>
                </c:pt>
                <c:pt idx="49">
                  <c:v>24600</c:v>
                </c:pt>
                <c:pt idx="50">
                  <c:v>24600</c:v>
                </c:pt>
                <c:pt idx="51">
                  <c:v>24600</c:v>
                </c:pt>
                <c:pt idx="52">
                  <c:v>24600</c:v>
                </c:pt>
                <c:pt idx="53">
                  <c:v>24600</c:v>
                </c:pt>
                <c:pt idx="54">
                  <c:v>24600</c:v>
                </c:pt>
                <c:pt idx="55">
                  <c:v>24600</c:v>
                </c:pt>
                <c:pt idx="56">
                  <c:v>24600</c:v>
                </c:pt>
                <c:pt idx="57">
                  <c:v>24600</c:v>
                </c:pt>
                <c:pt idx="58">
                  <c:v>24600</c:v>
                </c:pt>
                <c:pt idx="59">
                  <c:v>24600</c:v>
                </c:pt>
                <c:pt idx="60">
                  <c:v>24600</c:v>
                </c:pt>
                <c:pt idx="61">
                  <c:v>24600</c:v>
                </c:pt>
                <c:pt idx="62">
                  <c:v>24600</c:v>
                </c:pt>
                <c:pt idx="63">
                  <c:v>24600</c:v>
                </c:pt>
                <c:pt idx="64">
                  <c:v>24600</c:v>
                </c:pt>
                <c:pt idx="65">
                  <c:v>24600</c:v>
                </c:pt>
                <c:pt idx="66">
                  <c:v>24600</c:v>
                </c:pt>
                <c:pt idx="67">
                  <c:v>24600</c:v>
                </c:pt>
                <c:pt idx="68">
                  <c:v>24600</c:v>
                </c:pt>
                <c:pt idx="69">
                  <c:v>24600</c:v>
                </c:pt>
                <c:pt idx="70">
                  <c:v>24600</c:v>
                </c:pt>
                <c:pt idx="71">
                  <c:v>24600</c:v>
                </c:pt>
                <c:pt idx="72">
                  <c:v>24600</c:v>
                </c:pt>
                <c:pt idx="73">
                  <c:v>24600</c:v>
                </c:pt>
                <c:pt idx="74">
                  <c:v>24600</c:v>
                </c:pt>
                <c:pt idx="75">
                  <c:v>24600</c:v>
                </c:pt>
                <c:pt idx="76">
                  <c:v>24600</c:v>
                </c:pt>
                <c:pt idx="77">
                  <c:v>24600</c:v>
                </c:pt>
                <c:pt idx="78">
                  <c:v>24600</c:v>
                </c:pt>
                <c:pt idx="79">
                  <c:v>24600</c:v>
                </c:pt>
                <c:pt idx="80">
                  <c:v>24600</c:v>
                </c:pt>
                <c:pt idx="81">
                  <c:v>24600</c:v>
                </c:pt>
                <c:pt idx="82">
                  <c:v>24600</c:v>
                </c:pt>
                <c:pt idx="83">
                  <c:v>24600</c:v>
                </c:pt>
                <c:pt idx="84">
                  <c:v>24600</c:v>
                </c:pt>
                <c:pt idx="85">
                  <c:v>24600</c:v>
                </c:pt>
                <c:pt idx="86">
                  <c:v>24600</c:v>
                </c:pt>
                <c:pt idx="87">
                  <c:v>24600</c:v>
                </c:pt>
                <c:pt idx="88">
                  <c:v>24600</c:v>
                </c:pt>
                <c:pt idx="89">
                  <c:v>24600</c:v>
                </c:pt>
                <c:pt idx="90">
                  <c:v>24600</c:v>
                </c:pt>
                <c:pt idx="91">
                  <c:v>24600</c:v>
                </c:pt>
                <c:pt idx="92">
                  <c:v>24600</c:v>
                </c:pt>
                <c:pt idx="93">
                  <c:v>24600</c:v>
                </c:pt>
                <c:pt idx="94">
                  <c:v>24600</c:v>
                </c:pt>
                <c:pt idx="95">
                  <c:v>24600</c:v>
                </c:pt>
                <c:pt idx="96">
                  <c:v>24600</c:v>
                </c:pt>
                <c:pt idx="97">
                  <c:v>24600</c:v>
                </c:pt>
                <c:pt idx="98">
                  <c:v>24600</c:v>
                </c:pt>
                <c:pt idx="99">
                  <c:v>24600</c:v>
                </c:pt>
                <c:pt idx="100">
                  <c:v>24600</c:v>
                </c:pt>
                <c:pt idx="101">
                  <c:v>24600</c:v>
                </c:pt>
                <c:pt idx="102">
                  <c:v>24600</c:v>
                </c:pt>
                <c:pt idx="103">
                  <c:v>24600</c:v>
                </c:pt>
                <c:pt idx="104">
                  <c:v>24600</c:v>
                </c:pt>
                <c:pt idx="105">
                  <c:v>24600</c:v>
                </c:pt>
                <c:pt idx="106">
                  <c:v>24600</c:v>
                </c:pt>
                <c:pt idx="107">
                  <c:v>24600</c:v>
                </c:pt>
                <c:pt idx="108">
                  <c:v>24600</c:v>
                </c:pt>
                <c:pt idx="109">
                  <c:v>24600</c:v>
                </c:pt>
                <c:pt idx="110">
                  <c:v>24600</c:v>
                </c:pt>
                <c:pt idx="111">
                  <c:v>24600</c:v>
                </c:pt>
                <c:pt idx="112">
                  <c:v>24600</c:v>
                </c:pt>
                <c:pt idx="113">
                  <c:v>24600</c:v>
                </c:pt>
                <c:pt idx="114">
                  <c:v>24600</c:v>
                </c:pt>
                <c:pt idx="115">
                  <c:v>24600</c:v>
                </c:pt>
                <c:pt idx="116">
                  <c:v>24600</c:v>
                </c:pt>
                <c:pt idx="117">
                  <c:v>24600</c:v>
                </c:pt>
                <c:pt idx="118">
                  <c:v>24600</c:v>
                </c:pt>
                <c:pt idx="119">
                  <c:v>24600</c:v>
                </c:pt>
                <c:pt idx="120">
                  <c:v>24600</c:v>
                </c:pt>
                <c:pt idx="121">
                  <c:v>24600</c:v>
                </c:pt>
                <c:pt idx="122">
                  <c:v>24600</c:v>
                </c:pt>
                <c:pt idx="123">
                  <c:v>24600</c:v>
                </c:pt>
                <c:pt idx="124">
                  <c:v>24600</c:v>
                </c:pt>
                <c:pt idx="125">
                  <c:v>24600</c:v>
                </c:pt>
                <c:pt idx="126">
                  <c:v>24600</c:v>
                </c:pt>
                <c:pt idx="127">
                  <c:v>24600</c:v>
                </c:pt>
                <c:pt idx="128">
                  <c:v>24600</c:v>
                </c:pt>
                <c:pt idx="129">
                  <c:v>24600</c:v>
                </c:pt>
              </c:numCache>
            </c:numRef>
          </c:val>
          <c:smooth val="0"/>
        </c:ser>
        <c:ser>
          <c:idx val="3"/>
          <c:order val="4"/>
          <c:tx>
            <c:strRef>
              <c:f>Sheet1!$F$1</c:f>
              <c:strCache>
                <c:ptCount val="1"/>
                <c:pt idx="0">
                  <c:v>UQ</c:v>
                </c:pt>
              </c:strCache>
              <c:extLst xmlns:c15="http://schemas.microsoft.com/office/drawing/2012/chart"/>
            </c:strRef>
          </c:tx>
          <c:spPr>
            <a:ln w="19050">
              <a:solidFill>
                <a:schemeClr val="tx1"/>
              </a:solidFill>
              <a:prstDash val="dash"/>
            </a:ln>
          </c:spPr>
          <c:marker>
            <c:symbol val="none"/>
          </c:marker>
          <c:val>
            <c:numRef>
              <c:f>Sheet1!$F$2:$F$131</c:f>
              <c:numCache>
                <c:formatCode>General</c:formatCode>
                <c:ptCount val="130"/>
                <c:pt idx="0">
                  <c:v>30600</c:v>
                </c:pt>
                <c:pt idx="1">
                  <c:v>30600</c:v>
                </c:pt>
                <c:pt idx="2">
                  <c:v>30600</c:v>
                </c:pt>
                <c:pt idx="3">
                  <c:v>30600</c:v>
                </c:pt>
                <c:pt idx="4">
                  <c:v>30600</c:v>
                </c:pt>
                <c:pt idx="5">
                  <c:v>30600</c:v>
                </c:pt>
                <c:pt idx="6">
                  <c:v>30600</c:v>
                </c:pt>
                <c:pt idx="7">
                  <c:v>30600</c:v>
                </c:pt>
                <c:pt idx="8">
                  <c:v>30600</c:v>
                </c:pt>
                <c:pt idx="9">
                  <c:v>30600</c:v>
                </c:pt>
                <c:pt idx="10">
                  <c:v>30600</c:v>
                </c:pt>
                <c:pt idx="11">
                  <c:v>30600</c:v>
                </c:pt>
                <c:pt idx="12">
                  <c:v>30600</c:v>
                </c:pt>
                <c:pt idx="13">
                  <c:v>30600</c:v>
                </c:pt>
                <c:pt idx="14">
                  <c:v>30600</c:v>
                </c:pt>
                <c:pt idx="15">
                  <c:v>30600</c:v>
                </c:pt>
                <c:pt idx="16">
                  <c:v>30600</c:v>
                </c:pt>
                <c:pt idx="17">
                  <c:v>30600</c:v>
                </c:pt>
                <c:pt idx="18">
                  <c:v>30600</c:v>
                </c:pt>
                <c:pt idx="19">
                  <c:v>30600</c:v>
                </c:pt>
                <c:pt idx="20">
                  <c:v>30600</c:v>
                </c:pt>
                <c:pt idx="21">
                  <c:v>30600</c:v>
                </c:pt>
                <c:pt idx="22">
                  <c:v>30600</c:v>
                </c:pt>
                <c:pt idx="23">
                  <c:v>30600</c:v>
                </c:pt>
                <c:pt idx="24">
                  <c:v>30600</c:v>
                </c:pt>
                <c:pt idx="25">
                  <c:v>30600</c:v>
                </c:pt>
                <c:pt idx="26">
                  <c:v>30600</c:v>
                </c:pt>
                <c:pt idx="27">
                  <c:v>30600</c:v>
                </c:pt>
                <c:pt idx="28">
                  <c:v>30600</c:v>
                </c:pt>
                <c:pt idx="29">
                  <c:v>30600</c:v>
                </c:pt>
                <c:pt idx="30">
                  <c:v>30600</c:v>
                </c:pt>
                <c:pt idx="31">
                  <c:v>30600</c:v>
                </c:pt>
                <c:pt idx="32">
                  <c:v>30600</c:v>
                </c:pt>
                <c:pt idx="33">
                  <c:v>30600</c:v>
                </c:pt>
                <c:pt idx="34">
                  <c:v>30600</c:v>
                </c:pt>
                <c:pt idx="35">
                  <c:v>30600</c:v>
                </c:pt>
                <c:pt idx="36">
                  <c:v>30600</c:v>
                </c:pt>
                <c:pt idx="37">
                  <c:v>30600</c:v>
                </c:pt>
                <c:pt idx="38">
                  <c:v>30600</c:v>
                </c:pt>
                <c:pt idx="39">
                  <c:v>30600</c:v>
                </c:pt>
                <c:pt idx="40">
                  <c:v>30600</c:v>
                </c:pt>
                <c:pt idx="41">
                  <c:v>30600</c:v>
                </c:pt>
                <c:pt idx="42">
                  <c:v>30600</c:v>
                </c:pt>
                <c:pt idx="43">
                  <c:v>30600</c:v>
                </c:pt>
                <c:pt idx="44">
                  <c:v>30600</c:v>
                </c:pt>
                <c:pt idx="45">
                  <c:v>30600</c:v>
                </c:pt>
                <c:pt idx="46">
                  <c:v>30600</c:v>
                </c:pt>
                <c:pt idx="47">
                  <c:v>30600</c:v>
                </c:pt>
                <c:pt idx="48">
                  <c:v>30600</c:v>
                </c:pt>
                <c:pt idx="49">
                  <c:v>30600</c:v>
                </c:pt>
                <c:pt idx="50">
                  <c:v>30600</c:v>
                </c:pt>
                <c:pt idx="51">
                  <c:v>30600</c:v>
                </c:pt>
                <c:pt idx="52">
                  <c:v>30600</c:v>
                </c:pt>
                <c:pt idx="53">
                  <c:v>30600</c:v>
                </c:pt>
                <c:pt idx="54">
                  <c:v>30600</c:v>
                </c:pt>
                <c:pt idx="55">
                  <c:v>30600</c:v>
                </c:pt>
                <c:pt idx="56">
                  <c:v>30600</c:v>
                </c:pt>
                <c:pt idx="57">
                  <c:v>30600</c:v>
                </c:pt>
                <c:pt idx="58">
                  <c:v>30600</c:v>
                </c:pt>
                <c:pt idx="59">
                  <c:v>30600</c:v>
                </c:pt>
                <c:pt idx="60">
                  <c:v>30600</c:v>
                </c:pt>
                <c:pt idx="61">
                  <c:v>30600</c:v>
                </c:pt>
                <c:pt idx="62">
                  <c:v>30600</c:v>
                </c:pt>
                <c:pt idx="63">
                  <c:v>30600</c:v>
                </c:pt>
                <c:pt idx="64">
                  <c:v>30600</c:v>
                </c:pt>
                <c:pt idx="65">
                  <c:v>30600</c:v>
                </c:pt>
                <c:pt idx="66">
                  <c:v>30600</c:v>
                </c:pt>
                <c:pt idx="67">
                  <c:v>30600</c:v>
                </c:pt>
                <c:pt idx="68">
                  <c:v>30600</c:v>
                </c:pt>
                <c:pt idx="69">
                  <c:v>30600</c:v>
                </c:pt>
                <c:pt idx="70">
                  <c:v>30600</c:v>
                </c:pt>
                <c:pt idx="71">
                  <c:v>30600</c:v>
                </c:pt>
                <c:pt idx="72">
                  <c:v>30600</c:v>
                </c:pt>
                <c:pt idx="73">
                  <c:v>30600</c:v>
                </c:pt>
                <c:pt idx="74">
                  <c:v>30600</c:v>
                </c:pt>
                <c:pt idx="75">
                  <c:v>30600</c:v>
                </c:pt>
                <c:pt idx="76">
                  <c:v>30600</c:v>
                </c:pt>
                <c:pt idx="77">
                  <c:v>30600</c:v>
                </c:pt>
                <c:pt idx="78">
                  <c:v>30600</c:v>
                </c:pt>
                <c:pt idx="79">
                  <c:v>30600</c:v>
                </c:pt>
                <c:pt idx="80">
                  <c:v>30600</c:v>
                </c:pt>
                <c:pt idx="81">
                  <c:v>30600</c:v>
                </c:pt>
                <c:pt idx="82">
                  <c:v>30600</c:v>
                </c:pt>
                <c:pt idx="83">
                  <c:v>30600</c:v>
                </c:pt>
                <c:pt idx="84">
                  <c:v>30600</c:v>
                </c:pt>
                <c:pt idx="85">
                  <c:v>30600</c:v>
                </c:pt>
                <c:pt idx="86">
                  <c:v>30600</c:v>
                </c:pt>
                <c:pt idx="87">
                  <c:v>30600</c:v>
                </c:pt>
                <c:pt idx="88">
                  <c:v>30600</c:v>
                </c:pt>
                <c:pt idx="89">
                  <c:v>30600</c:v>
                </c:pt>
                <c:pt idx="90">
                  <c:v>30600</c:v>
                </c:pt>
                <c:pt idx="91">
                  <c:v>30600</c:v>
                </c:pt>
                <c:pt idx="92">
                  <c:v>30600</c:v>
                </c:pt>
                <c:pt idx="93">
                  <c:v>30600</c:v>
                </c:pt>
                <c:pt idx="94">
                  <c:v>30600</c:v>
                </c:pt>
                <c:pt idx="95">
                  <c:v>30600</c:v>
                </c:pt>
                <c:pt idx="96">
                  <c:v>30600</c:v>
                </c:pt>
                <c:pt idx="97">
                  <c:v>30600</c:v>
                </c:pt>
                <c:pt idx="98">
                  <c:v>30600</c:v>
                </c:pt>
                <c:pt idx="99">
                  <c:v>30600</c:v>
                </c:pt>
                <c:pt idx="100">
                  <c:v>30600</c:v>
                </c:pt>
                <c:pt idx="101">
                  <c:v>30600</c:v>
                </c:pt>
                <c:pt idx="102">
                  <c:v>30600</c:v>
                </c:pt>
                <c:pt idx="103">
                  <c:v>30600</c:v>
                </c:pt>
                <c:pt idx="104">
                  <c:v>30600</c:v>
                </c:pt>
                <c:pt idx="105">
                  <c:v>30600</c:v>
                </c:pt>
                <c:pt idx="106">
                  <c:v>30600</c:v>
                </c:pt>
                <c:pt idx="107">
                  <c:v>30600</c:v>
                </c:pt>
                <c:pt idx="108">
                  <c:v>30600</c:v>
                </c:pt>
                <c:pt idx="109">
                  <c:v>30600</c:v>
                </c:pt>
                <c:pt idx="110">
                  <c:v>30600</c:v>
                </c:pt>
                <c:pt idx="111">
                  <c:v>30600</c:v>
                </c:pt>
                <c:pt idx="112">
                  <c:v>30600</c:v>
                </c:pt>
                <c:pt idx="113">
                  <c:v>30600</c:v>
                </c:pt>
                <c:pt idx="114">
                  <c:v>30600</c:v>
                </c:pt>
                <c:pt idx="115">
                  <c:v>30600</c:v>
                </c:pt>
                <c:pt idx="116">
                  <c:v>30600</c:v>
                </c:pt>
                <c:pt idx="117">
                  <c:v>30600</c:v>
                </c:pt>
                <c:pt idx="118">
                  <c:v>30600</c:v>
                </c:pt>
                <c:pt idx="119">
                  <c:v>30600</c:v>
                </c:pt>
                <c:pt idx="120">
                  <c:v>30600</c:v>
                </c:pt>
                <c:pt idx="121">
                  <c:v>30600</c:v>
                </c:pt>
                <c:pt idx="122">
                  <c:v>30600</c:v>
                </c:pt>
                <c:pt idx="123">
                  <c:v>30600</c:v>
                </c:pt>
                <c:pt idx="124">
                  <c:v>30600</c:v>
                </c:pt>
                <c:pt idx="125">
                  <c:v>30600</c:v>
                </c:pt>
                <c:pt idx="126">
                  <c:v>30600</c:v>
                </c:pt>
                <c:pt idx="127">
                  <c:v>30600</c:v>
                </c:pt>
                <c:pt idx="128">
                  <c:v>30600</c:v>
                </c:pt>
                <c:pt idx="129">
                  <c:v>30600</c:v>
                </c:pt>
              </c:numCache>
            </c:numRef>
          </c:val>
          <c:smooth val="0"/>
        </c:ser>
        <c:ser>
          <c:idx val="4"/>
          <c:order val="5"/>
          <c:tx>
            <c:strRef>
              <c:f>Sheet1!$H$1</c:f>
              <c:strCache>
                <c:ptCount val="1"/>
                <c:pt idx="0">
                  <c:v>LQ</c:v>
                </c:pt>
              </c:strCache>
              <c:extLst xmlns:c15="http://schemas.microsoft.com/office/drawing/2012/chart"/>
            </c:strRef>
          </c:tx>
          <c:spPr>
            <a:ln w="19050">
              <a:solidFill>
                <a:schemeClr val="tx1"/>
              </a:solidFill>
              <a:prstDash val="dash"/>
            </a:ln>
          </c:spPr>
          <c:marker>
            <c:symbol val="none"/>
          </c:marker>
          <c:val>
            <c:numRef>
              <c:f>Sheet1!$H$2:$H$131</c:f>
              <c:numCache>
                <c:formatCode>General</c:formatCode>
                <c:ptCount val="130"/>
                <c:pt idx="0">
                  <c:v>19300</c:v>
                </c:pt>
                <c:pt idx="1">
                  <c:v>19300</c:v>
                </c:pt>
                <c:pt idx="2">
                  <c:v>19300</c:v>
                </c:pt>
                <c:pt idx="3">
                  <c:v>19300</c:v>
                </c:pt>
                <c:pt idx="4">
                  <c:v>19300</c:v>
                </c:pt>
                <c:pt idx="5">
                  <c:v>19300</c:v>
                </c:pt>
                <c:pt idx="6">
                  <c:v>19300</c:v>
                </c:pt>
                <c:pt idx="7">
                  <c:v>19300</c:v>
                </c:pt>
                <c:pt idx="8">
                  <c:v>19300</c:v>
                </c:pt>
                <c:pt idx="9">
                  <c:v>19300</c:v>
                </c:pt>
                <c:pt idx="10">
                  <c:v>19300</c:v>
                </c:pt>
                <c:pt idx="11">
                  <c:v>19300</c:v>
                </c:pt>
                <c:pt idx="12">
                  <c:v>19300</c:v>
                </c:pt>
                <c:pt idx="13">
                  <c:v>19300</c:v>
                </c:pt>
                <c:pt idx="14">
                  <c:v>19300</c:v>
                </c:pt>
                <c:pt idx="15">
                  <c:v>19300</c:v>
                </c:pt>
                <c:pt idx="16">
                  <c:v>19300</c:v>
                </c:pt>
                <c:pt idx="17">
                  <c:v>19300</c:v>
                </c:pt>
                <c:pt idx="18">
                  <c:v>19300</c:v>
                </c:pt>
                <c:pt idx="19">
                  <c:v>19300</c:v>
                </c:pt>
                <c:pt idx="20">
                  <c:v>19300</c:v>
                </c:pt>
                <c:pt idx="21">
                  <c:v>19300</c:v>
                </c:pt>
                <c:pt idx="22">
                  <c:v>19300</c:v>
                </c:pt>
                <c:pt idx="23">
                  <c:v>19300</c:v>
                </c:pt>
                <c:pt idx="24">
                  <c:v>19300</c:v>
                </c:pt>
                <c:pt idx="25">
                  <c:v>19300</c:v>
                </c:pt>
                <c:pt idx="26">
                  <c:v>19300</c:v>
                </c:pt>
                <c:pt idx="27">
                  <c:v>19300</c:v>
                </c:pt>
                <c:pt idx="28">
                  <c:v>19300</c:v>
                </c:pt>
                <c:pt idx="29">
                  <c:v>19300</c:v>
                </c:pt>
                <c:pt idx="30">
                  <c:v>19300</c:v>
                </c:pt>
                <c:pt idx="31">
                  <c:v>19300</c:v>
                </c:pt>
                <c:pt idx="32">
                  <c:v>19300</c:v>
                </c:pt>
                <c:pt idx="33">
                  <c:v>19300</c:v>
                </c:pt>
                <c:pt idx="34">
                  <c:v>19300</c:v>
                </c:pt>
                <c:pt idx="35">
                  <c:v>19300</c:v>
                </c:pt>
                <c:pt idx="36">
                  <c:v>19300</c:v>
                </c:pt>
                <c:pt idx="37">
                  <c:v>19300</c:v>
                </c:pt>
                <c:pt idx="38">
                  <c:v>19300</c:v>
                </c:pt>
                <c:pt idx="39">
                  <c:v>19300</c:v>
                </c:pt>
                <c:pt idx="40">
                  <c:v>19300</c:v>
                </c:pt>
                <c:pt idx="41">
                  <c:v>19300</c:v>
                </c:pt>
                <c:pt idx="42">
                  <c:v>19300</c:v>
                </c:pt>
                <c:pt idx="43">
                  <c:v>19300</c:v>
                </c:pt>
                <c:pt idx="44">
                  <c:v>19300</c:v>
                </c:pt>
                <c:pt idx="45">
                  <c:v>19300</c:v>
                </c:pt>
                <c:pt idx="46">
                  <c:v>19300</c:v>
                </c:pt>
                <c:pt idx="47">
                  <c:v>19300</c:v>
                </c:pt>
                <c:pt idx="48">
                  <c:v>19300</c:v>
                </c:pt>
                <c:pt idx="49">
                  <c:v>19300</c:v>
                </c:pt>
                <c:pt idx="50">
                  <c:v>19300</c:v>
                </c:pt>
                <c:pt idx="51">
                  <c:v>19300</c:v>
                </c:pt>
                <c:pt idx="52">
                  <c:v>19300</c:v>
                </c:pt>
                <c:pt idx="53">
                  <c:v>19300</c:v>
                </c:pt>
                <c:pt idx="54">
                  <c:v>19300</c:v>
                </c:pt>
                <c:pt idx="55">
                  <c:v>19300</c:v>
                </c:pt>
                <c:pt idx="56">
                  <c:v>19300</c:v>
                </c:pt>
                <c:pt idx="57">
                  <c:v>19300</c:v>
                </c:pt>
                <c:pt idx="58">
                  <c:v>19300</c:v>
                </c:pt>
                <c:pt idx="59">
                  <c:v>19300</c:v>
                </c:pt>
                <c:pt idx="60">
                  <c:v>19300</c:v>
                </c:pt>
                <c:pt idx="61">
                  <c:v>19300</c:v>
                </c:pt>
                <c:pt idx="62">
                  <c:v>19300</c:v>
                </c:pt>
                <c:pt idx="63">
                  <c:v>19300</c:v>
                </c:pt>
                <c:pt idx="64">
                  <c:v>19300</c:v>
                </c:pt>
                <c:pt idx="65">
                  <c:v>19300</c:v>
                </c:pt>
                <c:pt idx="66">
                  <c:v>19300</c:v>
                </c:pt>
                <c:pt idx="67">
                  <c:v>19300</c:v>
                </c:pt>
                <c:pt idx="68">
                  <c:v>19300</c:v>
                </c:pt>
                <c:pt idx="69">
                  <c:v>19300</c:v>
                </c:pt>
                <c:pt idx="70">
                  <c:v>19300</c:v>
                </c:pt>
                <c:pt idx="71">
                  <c:v>19300</c:v>
                </c:pt>
                <c:pt idx="72">
                  <c:v>19300</c:v>
                </c:pt>
                <c:pt idx="73">
                  <c:v>19300</c:v>
                </c:pt>
                <c:pt idx="74">
                  <c:v>19300</c:v>
                </c:pt>
                <c:pt idx="75">
                  <c:v>19300</c:v>
                </c:pt>
                <c:pt idx="76">
                  <c:v>19300</c:v>
                </c:pt>
                <c:pt idx="77">
                  <c:v>19300</c:v>
                </c:pt>
                <c:pt idx="78">
                  <c:v>19300</c:v>
                </c:pt>
                <c:pt idx="79">
                  <c:v>19300</c:v>
                </c:pt>
                <c:pt idx="80">
                  <c:v>19300</c:v>
                </c:pt>
                <c:pt idx="81">
                  <c:v>19300</c:v>
                </c:pt>
                <c:pt idx="82">
                  <c:v>19300</c:v>
                </c:pt>
                <c:pt idx="83">
                  <c:v>19300</c:v>
                </c:pt>
                <c:pt idx="84">
                  <c:v>19300</c:v>
                </c:pt>
                <c:pt idx="85">
                  <c:v>19300</c:v>
                </c:pt>
                <c:pt idx="86">
                  <c:v>19300</c:v>
                </c:pt>
                <c:pt idx="87">
                  <c:v>19300</c:v>
                </c:pt>
                <c:pt idx="88">
                  <c:v>19300</c:v>
                </c:pt>
                <c:pt idx="89">
                  <c:v>19300</c:v>
                </c:pt>
                <c:pt idx="90">
                  <c:v>19300</c:v>
                </c:pt>
                <c:pt idx="91">
                  <c:v>19300</c:v>
                </c:pt>
                <c:pt idx="92">
                  <c:v>19300</c:v>
                </c:pt>
                <c:pt idx="93">
                  <c:v>19300</c:v>
                </c:pt>
                <c:pt idx="94">
                  <c:v>19300</c:v>
                </c:pt>
                <c:pt idx="95">
                  <c:v>19300</c:v>
                </c:pt>
                <c:pt idx="96">
                  <c:v>19300</c:v>
                </c:pt>
                <c:pt idx="97">
                  <c:v>19300</c:v>
                </c:pt>
                <c:pt idx="98">
                  <c:v>19300</c:v>
                </c:pt>
                <c:pt idx="99">
                  <c:v>19300</c:v>
                </c:pt>
                <c:pt idx="100">
                  <c:v>19300</c:v>
                </c:pt>
                <c:pt idx="101">
                  <c:v>19300</c:v>
                </c:pt>
                <c:pt idx="102">
                  <c:v>19300</c:v>
                </c:pt>
                <c:pt idx="103">
                  <c:v>19300</c:v>
                </c:pt>
                <c:pt idx="104">
                  <c:v>19300</c:v>
                </c:pt>
                <c:pt idx="105">
                  <c:v>19300</c:v>
                </c:pt>
                <c:pt idx="106">
                  <c:v>19300</c:v>
                </c:pt>
                <c:pt idx="107">
                  <c:v>19300</c:v>
                </c:pt>
                <c:pt idx="108">
                  <c:v>19300</c:v>
                </c:pt>
                <c:pt idx="109">
                  <c:v>19300</c:v>
                </c:pt>
                <c:pt idx="110">
                  <c:v>19300</c:v>
                </c:pt>
                <c:pt idx="111">
                  <c:v>19300</c:v>
                </c:pt>
                <c:pt idx="112">
                  <c:v>19300</c:v>
                </c:pt>
                <c:pt idx="113">
                  <c:v>19300</c:v>
                </c:pt>
                <c:pt idx="114">
                  <c:v>19300</c:v>
                </c:pt>
                <c:pt idx="115">
                  <c:v>19300</c:v>
                </c:pt>
                <c:pt idx="116">
                  <c:v>19300</c:v>
                </c:pt>
                <c:pt idx="117">
                  <c:v>19300</c:v>
                </c:pt>
                <c:pt idx="118">
                  <c:v>19300</c:v>
                </c:pt>
                <c:pt idx="119">
                  <c:v>19300</c:v>
                </c:pt>
                <c:pt idx="120">
                  <c:v>19300</c:v>
                </c:pt>
                <c:pt idx="121">
                  <c:v>19300</c:v>
                </c:pt>
                <c:pt idx="122">
                  <c:v>19300</c:v>
                </c:pt>
                <c:pt idx="123">
                  <c:v>19300</c:v>
                </c:pt>
                <c:pt idx="124">
                  <c:v>19300</c:v>
                </c:pt>
                <c:pt idx="125">
                  <c:v>19300</c:v>
                </c:pt>
                <c:pt idx="126">
                  <c:v>19300</c:v>
                </c:pt>
                <c:pt idx="127">
                  <c:v>19300</c:v>
                </c:pt>
                <c:pt idx="128">
                  <c:v>19300</c:v>
                </c:pt>
                <c:pt idx="129">
                  <c:v>19300</c:v>
                </c:pt>
              </c:numCache>
            </c:numRef>
          </c:val>
          <c:smooth val="0"/>
        </c:ser>
        <c:ser>
          <c:idx val="6"/>
          <c:order val="6"/>
          <c:tx>
            <c:strRef>
              <c:f>Sheet1!$I$1</c:f>
              <c:strCache>
                <c:ptCount val="1"/>
                <c:pt idx="0">
                  <c:v>LD</c:v>
                </c:pt>
              </c:strCache>
              <c:extLst xmlns:c15="http://schemas.microsoft.com/office/drawing/2012/chart"/>
            </c:strRef>
          </c:tx>
          <c:spPr>
            <a:ln w="19050">
              <a:solidFill>
                <a:schemeClr val="tx1"/>
              </a:solidFill>
              <a:prstDash val="dash"/>
            </a:ln>
          </c:spPr>
          <c:marker>
            <c:symbol val="none"/>
          </c:marker>
          <c:val>
            <c:numRef>
              <c:f>Sheet1!$I$2:$I$131</c:f>
              <c:numCache>
                <c:formatCode>General</c:formatCode>
                <c:ptCount val="130"/>
                <c:pt idx="0">
                  <c:v>16100</c:v>
                </c:pt>
                <c:pt idx="1">
                  <c:v>16100</c:v>
                </c:pt>
                <c:pt idx="2">
                  <c:v>16100</c:v>
                </c:pt>
                <c:pt idx="3">
                  <c:v>16100</c:v>
                </c:pt>
                <c:pt idx="4">
                  <c:v>16100</c:v>
                </c:pt>
                <c:pt idx="5">
                  <c:v>16100</c:v>
                </c:pt>
                <c:pt idx="6">
                  <c:v>16100</c:v>
                </c:pt>
                <c:pt idx="7">
                  <c:v>16100</c:v>
                </c:pt>
                <c:pt idx="8">
                  <c:v>16100</c:v>
                </c:pt>
                <c:pt idx="9">
                  <c:v>16100</c:v>
                </c:pt>
                <c:pt idx="10">
                  <c:v>16100</c:v>
                </c:pt>
                <c:pt idx="11">
                  <c:v>16100</c:v>
                </c:pt>
                <c:pt idx="12">
                  <c:v>16100</c:v>
                </c:pt>
                <c:pt idx="13">
                  <c:v>16100</c:v>
                </c:pt>
                <c:pt idx="14">
                  <c:v>16100</c:v>
                </c:pt>
                <c:pt idx="15">
                  <c:v>16100</c:v>
                </c:pt>
                <c:pt idx="16">
                  <c:v>16100</c:v>
                </c:pt>
                <c:pt idx="17">
                  <c:v>16100</c:v>
                </c:pt>
                <c:pt idx="18">
                  <c:v>16100</c:v>
                </c:pt>
                <c:pt idx="19">
                  <c:v>16100</c:v>
                </c:pt>
                <c:pt idx="20">
                  <c:v>16100</c:v>
                </c:pt>
                <c:pt idx="21">
                  <c:v>16100</c:v>
                </c:pt>
                <c:pt idx="22">
                  <c:v>16100</c:v>
                </c:pt>
                <c:pt idx="23">
                  <c:v>16100</c:v>
                </c:pt>
                <c:pt idx="24">
                  <c:v>16100</c:v>
                </c:pt>
                <c:pt idx="25">
                  <c:v>16100</c:v>
                </c:pt>
                <c:pt idx="26">
                  <c:v>16100</c:v>
                </c:pt>
                <c:pt idx="27">
                  <c:v>16100</c:v>
                </c:pt>
                <c:pt idx="28">
                  <c:v>16100</c:v>
                </c:pt>
                <c:pt idx="29">
                  <c:v>16100</c:v>
                </c:pt>
                <c:pt idx="30">
                  <c:v>16100</c:v>
                </c:pt>
                <c:pt idx="31">
                  <c:v>16100</c:v>
                </c:pt>
                <c:pt idx="32">
                  <c:v>16100</c:v>
                </c:pt>
                <c:pt idx="33">
                  <c:v>16100</c:v>
                </c:pt>
                <c:pt idx="34">
                  <c:v>16100</c:v>
                </c:pt>
                <c:pt idx="35">
                  <c:v>16100</c:v>
                </c:pt>
                <c:pt idx="36">
                  <c:v>16100</c:v>
                </c:pt>
                <c:pt idx="37">
                  <c:v>16100</c:v>
                </c:pt>
                <c:pt idx="38">
                  <c:v>16100</c:v>
                </c:pt>
                <c:pt idx="39">
                  <c:v>16100</c:v>
                </c:pt>
                <c:pt idx="40">
                  <c:v>16100</c:v>
                </c:pt>
                <c:pt idx="41">
                  <c:v>16100</c:v>
                </c:pt>
                <c:pt idx="42">
                  <c:v>16100</c:v>
                </c:pt>
                <c:pt idx="43">
                  <c:v>16100</c:v>
                </c:pt>
                <c:pt idx="44">
                  <c:v>16100</c:v>
                </c:pt>
                <c:pt idx="45">
                  <c:v>16100</c:v>
                </c:pt>
                <c:pt idx="46">
                  <c:v>16100</c:v>
                </c:pt>
                <c:pt idx="47">
                  <c:v>16100</c:v>
                </c:pt>
                <c:pt idx="48">
                  <c:v>16100</c:v>
                </c:pt>
                <c:pt idx="49">
                  <c:v>16100</c:v>
                </c:pt>
                <c:pt idx="50">
                  <c:v>16100</c:v>
                </c:pt>
                <c:pt idx="51">
                  <c:v>16100</c:v>
                </c:pt>
                <c:pt idx="52">
                  <c:v>16100</c:v>
                </c:pt>
                <c:pt idx="53">
                  <c:v>16100</c:v>
                </c:pt>
                <c:pt idx="54">
                  <c:v>16100</c:v>
                </c:pt>
                <c:pt idx="55">
                  <c:v>16100</c:v>
                </c:pt>
                <c:pt idx="56">
                  <c:v>16100</c:v>
                </c:pt>
                <c:pt idx="57">
                  <c:v>16100</c:v>
                </c:pt>
                <c:pt idx="58">
                  <c:v>16100</c:v>
                </c:pt>
                <c:pt idx="59">
                  <c:v>16100</c:v>
                </c:pt>
                <c:pt idx="60">
                  <c:v>16100</c:v>
                </c:pt>
                <c:pt idx="61">
                  <c:v>16100</c:v>
                </c:pt>
                <c:pt idx="62">
                  <c:v>16100</c:v>
                </c:pt>
                <c:pt idx="63">
                  <c:v>16100</c:v>
                </c:pt>
                <c:pt idx="64">
                  <c:v>16100</c:v>
                </c:pt>
                <c:pt idx="65">
                  <c:v>16100</c:v>
                </c:pt>
                <c:pt idx="66">
                  <c:v>16100</c:v>
                </c:pt>
                <c:pt idx="67">
                  <c:v>16100</c:v>
                </c:pt>
                <c:pt idx="68">
                  <c:v>16100</c:v>
                </c:pt>
                <c:pt idx="69">
                  <c:v>16100</c:v>
                </c:pt>
                <c:pt idx="70">
                  <c:v>16100</c:v>
                </c:pt>
                <c:pt idx="71">
                  <c:v>16100</c:v>
                </c:pt>
                <c:pt idx="72">
                  <c:v>16100</c:v>
                </c:pt>
                <c:pt idx="73">
                  <c:v>16100</c:v>
                </c:pt>
                <c:pt idx="74">
                  <c:v>16100</c:v>
                </c:pt>
                <c:pt idx="75">
                  <c:v>16100</c:v>
                </c:pt>
                <c:pt idx="76">
                  <c:v>16100</c:v>
                </c:pt>
                <c:pt idx="77">
                  <c:v>16100</c:v>
                </c:pt>
                <c:pt idx="78">
                  <c:v>16100</c:v>
                </c:pt>
                <c:pt idx="79">
                  <c:v>16100</c:v>
                </c:pt>
                <c:pt idx="80">
                  <c:v>16100</c:v>
                </c:pt>
                <c:pt idx="81">
                  <c:v>16100</c:v>
                </c:pt>
                <c:pt idx="82">
                  <c:v>16100</c:v>
                </c:pt>
                <c:pt idx="83">
                  <c:v>16100</c:v>
                </c:pt>
                <c:pt idx="84">
                  <c:v>16100</c:v>
                </c:pt>
                <c:pt idx="85">
                  <c:v>16100</c:v>
                </c:pt>
                <c:pt idx="86">
                  <c:v>16100</c:v>
                </c:pt>
                <c:pt idx="87">
                  <c:v>16100</c:v>
                </c:pt>
                <c:pt idx="88">
                  <c:v>16100</c:v>
                </c:pt>
                <c:pt idx="89">
                  <c:v>16100</c:v>
                </c:pt>
                <c:pt idx="90">
                  <c:v>16100</c:v>
                </c:pt>
                <c:pt idx="91">
                  <c:v>16100</c:v>
                </c:pt>
                <c:pt idx="92">
                  <c:v>16100</c:v>
                </c:pt>
                <c:pt idx="93">
                  <c:v>16100</c:v>
                </c:pt>
                <c:pt idx="94">
                  <c:v>16100</c:v>
                </c:pt>
                <c:pt idx="95">
                  <c:v>16100</c:v>
                </c:pt>
                <c:pt idx="96">
                  <c:v>16100</c:v>
                </c:pt>
                <c:pt idx="97">
                  <c:v>16100</c:v>
                </c:pt>
                <c:pt idx="98">
                  <c:v>16100</c:v>
                </c:pt>
                <c:pt idx="99">
                  <c:v>16100</c:v>
                </c:pt>
                <c:pt idx="100">
                  <c:v>16100</c:v>
                </c:pt>
                <c:pt idx="101">
                  <c:v>16100</c:v>
                </c:pt>
                <c:pt idx="102">
                  <c:v>16100</c:v>
                </c:pt>
                <c:pt idx="103">
                  <c:v>16100</c:v>
                </c:pt>
                <c:pt idx="104">
                  <c:v>16100</c:v>
                </c:pt>
                <c:pt idx="105">
                  <c:v>16100</c:v>
                </c:pt>
                <c:pt idx="106">
                  <c:v>16100</c:v>
                </c:pt>
                <c:pt idx="107">
                  <c:v>16100</c:v>
                </c:pt>
                <c:pt idx="108">
                  <c:v>16100</c:v>
                </c:pt>
                <c:pt idx="109">
                  <c:v>16100</c:v>
                </c:pt>
                <c:pt idx="110">
                  <c:v>16100</c:v>
                </c:pt>
                <c:pt idx="111">
                  <c:v>16100</c:v>
                </c:pt>
                <c:pt idx="112">
                  <c:v>16100</c:v>
                </c:pt>
                <c:pt idx="113">
                  <c:v>16100</c:v>
                </c:pt>
                <c:pt idx="114">
                  <c:v>16100</c:v>
                </c:pt>
                <c:pt idx="115">
                  <c:v>16100</c:v>
                </c:pt>
                <c:pt idx="116">
                  <c:v>16100</c:v>
                </c:pt>
                <c:pt idx="117">
                  <c:v>16100</c:v>
                </c:pt>
                <c:pt idx="118">
                  <c:v>16100</c:v>
                </c:pt>
                <c:pt idx="119">
                  <c:v>16100</c:v>
                </c:pt>
                <c:pt idx="120">
                  <c:v>16100</c:v>
                </c:pt>
                <c:pt idx="121">
                  <c:v>16100</c:v>
                </c:pt>
                <c:pt idx="122">
                  <c:v>16100</c:v>
                </c:pt>
                <c:pt idx="123">
                  <c:v>16100</c:v>
                </c:pt>
                <c:pt idx="124">
                  <c:v>16100</c:v>
                </c:pt>
                <c:pt idx="125">
                  <c:v>16100</c:v>
                </c:pt>
                <c:pt idx="126">
                  <c:v>16100</c:v>
                </c:pt>
                <c:pt idx="127">
                  <c:v>16100</c:v>
                </c:pt>
                <c:pt idx="128">
                  <c:v>16100</c:v>
                </c:pt>
                <c:pt idx="129">
                  <c:v>16100</c:v>
                </c:pt>
              </c:numCache>
            </c:numRef>
          </c:val>
          <c:smooth val="0"/>
        </c:ser>
        <c:ser>
          <c:idx val="7"/>
          <c:order val="7"/>
          <c:tx>
            <c:strRef>
              <c:f>Sheet1!$E$1</c:f>
              <c:strCache>
                <c:ptCount val="1"/>
                <c:pt idx="0">
                  <c:v>UD</c:v>
                </c:pt>
              </c:strCache>
              <c:extLst xmlns:c15="http://schemas.microsoft.com/office/drawing/2012/chart"/>
            </c:strRef>
          </c:tx>
          <c:spPr>
            <a:ln w="19050">
              <a:solidFill>
                <a:schemeClr val="tx1"/>
              </a:solidFill>
              <a:prstDash val="dash"/>
            </a:ln>
          </c:spPr>
          <c:marker>
            <c:symbol val="none"/>
          </c:marker>
          <c:val>
            <c:numRef>
              <c:f>Sheet1!$E$2:$E$131</c:f>
              <c:numCache>
                <c:formatCode>General</c:formatCode>
                <c:ptCount val="130"/>
                <c:pt idx="0">
                  <c:v>34500</c:v>
                </c:pt>
                <c:pt idx="1">
                  <c:v>34500</c:v>
                </c:pt>
                <c:pt idx="2">
                  <c:v>34500</c:v>
                </c:pt>
                <c:pt idx="3">
                  <c:v>34500</c:v>
                </c:pt>
                <c:pt idx="4">
                  <c:v>34500</c:v>
                </c:pt>
                <c:pt idx="5">
                  <c:v>34500</c:v>
                </c:pt>
                <c:pt idx="6">
                  <c:v>34500</c:v>
                </c:pt>
                <c:pt idx="7">
                  <c:v>34500</c:v>
                </c:pt>
                <c:pt idx="8">
                  <c:v>34500</c:v>
                </c:pt>
                <c:pt idx="9">
                  <c:v>34500</c:v>
                </c:pt>
                <c:pt idx="10">
                  <c:v>34500</c:v>
                </c:pt>
                <c:pt idx="11">
                  <c:v>34500</c:v>
                </c:pt>
                <c:pt idx="12">
                  <c:v>34500</c:v>
                </c:pt>
                <c:pt idx="13">
                  <c:v>34500</c:v>
                </c:pt>
                <c:pt idx="14">
                  <c:v>34500</c:v>
                </c:pt>
                <c:pt idx="15">
                  <c:v>34500</c:v>
                </c:pt>
                <c:pt idx="16">
                  <c:v>34500</c:v>
                </c:pt>
                <c:pt idx="17">
                  <c:v>34500</c:v>
                </c:pt>
                <c:pt idx="18">
                  <c:v>34500</c:v>
                </c:pt>
                <c:pt idx="19">
                  <c:v>34500</c:v>
                </c:pt>
                <c:pt idx="20">
                  <c:v>34500</c:v>
                </c:pt>
                <c:pt idx="21">
                  <c:v>34500</c:v>
                </c:pt>
                <c:pt idx="22">
                  <c:v>34500</c:v>
                </c:pt>
                <c:pt idx="23">
                  <c:v>34500</c:v>
                </c:pt>
                <c:pt idx="24">
                  <c:v>34500</c:v>
                </c:pt>
                <c:pt idx="25">
                  <c:v>34500</c:v>
                </c:pt>
                <c:pt idx="26">
                  <c:v>34500</c:v>
                </c:pt>
                <c:pt idx="27">
                  <c:v>34500</c:v>
                </c:pt>
                <c:pt idx="28">
                  <c:v>34500</c:v>
                </c:pt>
                <c:pt idx="29">
                  <c:v>34500</c:v>
                </c:pt>
                <c:pt idx="30">
                  <c:v>34500</c:v>
                </c:pt>
                <c:pt idx="31">
                  <c:v>34500</c:v>
                </c:pt>
                <c:pt idx="32">
                  <c:v>34500</c:v>
                </c:pt>
                <c:pt idx="33">
                  <c:v>34500</c:v>
                </c:pt>
                <c:pt idx="34">
                  <c:v>34500</c:v>
                </c:pt>
                <c:pt idx="35">
                  <c:v>34500</c:v>
                </c:pt>
                <c:pt idx="36">
                  <c:v>34500</c:v>
                </c:pt>
                <c:pt idx="37">
                  <c:v>34500</c:v>
                </c:pt>
                <c:pt idx="38">
                  <c:v>34500</c:v>
                </c:pt>
                <c:pt idx="39">
                  <c:v>34500</c:v>
                </c:pt>
                <c:pt idx="40">
                  <c:v>34500</c:v>
                </c:pt>
                <c:pt idx="41">
                  <c:v>34500</c:v>
                </c:pt>
                <c:pt idx="42">
                  <c:v>34500</c:v>
                </c:pt>
                <c:pt idx="43">
                  <c:v>34500</c:v>
                </c:pt>
                <c:pt idx="44">
                  <c:v>34500</c:v>
                </c:pt>
                <c:pt idx="45">
                  <c:v>34500</c:v>
                </c:pt>
                <c:pt idx="46">
                  <c:v>34500</c:v>
                </c:pt>
                <c:pt idx="47">
                  <c:v>34500</c:v>
                </c:pt>
                <c:pt idx="48">
                  <c:v>34500</c:v>
                </c:pt>
                <c:pt idx="49">
                  <c:v>34500</c:v>
                </c:pt>
                <c:pt idx="50">
                  <c:v>34500</c:v>
                </c:pt>
                <c:pt idx="51">
                  <c:v>34500</c:v>
                </c:pt>
                <c:pt idx="52">
                  <c:v>34500</c:v>
                </c:pt>
                <c:pt idx="53">
                  <c:v>34500</c:v>
                </c:pt>
                <c:pt idx="54">
                  <c:v>34500</c:v>
                </c:pt>
                <c:pt idx="55">
                  <c:v>34500</c:v>
                </c:pt>
                <c:pt idx="56">
                  <c:v>34500</c:v>
                </c:pt>
                <c:pt idx="57">
                  <c:v>34500</c:v>
                </c:pt>
                <c:pt idx="58">
                  <c:v>34500</c:v>
                </c:pt>
                <c:pt idx="59">
                  <c:v>34500</c:v>
                </c:pt>
                <c:pt idx="60">
                  <c:v>34500</c:v>
                </c:pt>
                <c:pt idx="61">
                  <c:v>34500</c:v>
                </c:pt>
                <c:pt idx="62">
                  <c:v>34500</c:v>
                </c:pt>
                <c:pt idx="63">
                  <c:v>34500</c:v>
                </c:pt>
                <c:pt idx="64">
                  <c:v>34500</c:v>
                </c:pt>
                <c:pt idx="65">
                  <c:v>34500</c:v>
                </c:pt>
                <c:pt idx="66">
                  <c:v>34500</c:v>
                </c:pt>
                <c:pt idx="67">
                  <c:v>34500</c:v>
                </c:pt>
                <c:pt idx="68">
                  <c:v>34500</c:v>
                </c:pt>
                <c:pt idx="69">
                  <c:v>34500</c:v>
                </c:pt>
                <c:pt idx="70">
                  <c:v>34500</c:v>
                </c:pt>
                <c:pt idx="71">
                  <c:v>34500</c:v>
                </c:pt>
                <c:pt idx="72">
                  <c:v>34500</c:v>
                </c:pt>
                <c:pt idx="73">
                  <c:v>34500</c:v>
                </c:pt>
                <c:pt idx="74">
                  <c:v>34500</c:v>
                </c:pt>
                <c:pt idx="75">
                  <c:v>34500</c:v>
                </c:pt>
                <c:pt idx="76">
                  <c:v>34500</c:v>
                </c:pt>
                <c:pt idx="77">
                  <c:v>34500</c:v>
                </c:pt>
                <c:pt idx="78">
                  <c:v>34500</c:v>
                </c:pt>
                <c:pt idx="79">
                  <c:v>34500</c:v>
                </c:pt>
                <c:pt idx="80">
                  <c:v>34500</c:v>
                </c:pt>
                <c:pt idx="81">
                  <c:v>34500</c:v>
                </c:pt>
                <c:pt idx="82">
                  <c:v>34500</c:v>
                </c:pt>
                <c:pt idx="83">
                  <c:v>34500</c:v>
                </c:pt>
                <c:pt idx="84">
                  <c:v>34500</c:v>
                </c:pt>
                <c:pt idx="85">
                  <c:v>34500</c:v>
                </c:pt>
                <c:pt idx="86">
                  <c:v>34500</c:v>
                </c:pt>
                <c:pt idx="87">
                  <c:v>34500</c:v>
                </c:pt>
                <c:pt idx="88">
                  <c:v>34500</c:v>
                </c:pt>
                <c:pt idx="89">
                  <c:v>34500</c:v>
                </c:pt>
                <c:pt idx="90">
                  <c:v>34500</c:v>
                </c:pt>
                <c:pt idx="91">
                  <c:v>34500</c:v>
                </c:pt>
                <c:pt idx="92">
                  <c:v>34500</c:v>
                </c:pt>
                <c:pt idx="93">
                  <c:v>34500</c:v>
                </c:pt>
                <c:pt idx="94">
                  <c:v>34500</c:v>
                </c:pt>
                <c:pt idx="95">
                  <c:v>34500</c:v>
                </c:pt>
                <c:pt idx="96">
                  <c:v>34500</c:v>
                </c:pt>
                <c:pt idx="97">
                  <c:v>34500</c:v>
                </c:pt>
                <c:pt idx="98">
                  <c:v>34500</c:v>
                </c:pt>
                <c:pt idx="99">
                  <c:v>34500</c:v>
                </c:pt>
                <c:pt idx="100">
                  <c:v>34500</c:v>
                </c:pt>
                <c:pt idx="101">
                  <c:v>34500</c:v>
                </c:pt>
                <c:pt idx="102">
                  <c:v>34500</c:v>
                </c:pt>
                <c:pt idx="103">
                  <c:v>34500</c:v>
                </c:pt>
                <c:pt idx="104">
                  <c:v>34500</c:v>
                </c:pt>
                <c:pt idx="105">
                  <c:v>34500</c:v>
                </c:pt>
                <c:pt idx="106">
                  <c:v>34500</c:v>
                </c:pt>
                <c:pt idx="107">
                  <c:v>34500</c:v>
                </c:pt>
                <c:pt idx="108">
                  <c:v>34500</c:v>
                </c:pt>
                <c:pt idx="109">
                  <c:v>34500</c:v>
                </c:pt>
                <c:pt idx="110">
                  <c:v>34500</c:v>
                </c:pt>
                <c:pt idx="111">
                  <c:v>34500</c:v>
                </c:pt>
                <c:pt idx="112">
                  <c:v>34500</c:v>
                </c:pt>
                <c:pt idx="113">
                  <c:v>34500</c:v>
                </c:pt>
                <c:pt idx="114">
                  <c:v>34500</c:v>
                </c:pt>
                <c:pt idx="115">
                  <c:v>34500</c:v>
                </c:pt>
                <c:pt idx="116">
                  <c:v>34500</c:v>
                </c:pt>
                <c:pt idx="117">
                  <c:v>34500</c:v>
                </c:pt>
                <c:pt idx="118">
                  <c:v>34500</c:v>
                </c:pt>
                <c:pt idx="119">
                  <c:v>34500</c:v>
                </c:pt>
                <c:pt idx="120">
                  <c:v>34500</c:v>
                </c:pt>
                <c:pt idx="121">
                  <c:v>34500</c:v>
                </c:pt>
                <c:pt idx="122">
                  <c:v>34500</c:v>
                </c:pt>
                <c:pt idx="123">
                  <c:v>34500</c:v>
                </c:pt>
                <c:pt idx="124">
                  <c:v>34500</c:v>
                </c:pt>
                <c:pt idx="125">
                  <c:v>34500</c:v>
                </c:pt>
                <c:pt idx="126">
                  <c:v>34500</c:v>
                </c:pt>
                <c:pt idx="127">
                  <c:v>34500</c:v>
                </c:pt>
                <c:pt idx="128">
                  <c:v>34500</c:v>
                </c:pt>
                <c:pt idx="129">
                  <c:v>34500</c:v>
                </c:pt>
              </c:numCache>
            </c:numRef>
          </c:val>
          <c:smooth val="0"/>
        </c:ser>
        <c:dLbls>
          <c:showLegendKey val="0"/>
          <c:showVal val="0"/>
          <c:showCatName val="0"/>
          <c:showSerName val="0"/>
          <c:showPercent val="0"/>
          <c:showBubbleSize val="0"/>
        </c:dLbls>
        <c:marker val="1"/>
        <c:smooth val="0"/>
        <c:axId val="142448896"/>
        <c:axId val="142455168"/>
        <c:extLst/>
      </c:lineChart>
      <c:catAx>
        <c:axId val="142448896"/>
        <c:scaling>
          <c:orientation val="minMax"/>
        </c:scaling>
        <c:delete val="0"/>
        <c:axPos val="b"/>
        <c:title>
          <c:tx>
            <c:rich>
              <a:bodyPr/>
              <a:lstStyle/>
              <a:p>
                <a:pPr>
                  <a:defRPr sz="1200">
                    <a:latin typeface="+mj-lt"/>
                  </a:defRPr>
                </a:pPr>
                <a:r>
                  <a:rPr lang="en-US" sz="1200" dirty="0" smtClean="0">
                    <a:latin typeface="+mj-lt"/>
                  </a:rPr>
                  <a:t>YEARS</a:t>
                </a:r>
                <a:endParaRPr lang="en-US" sz="1200" dirty="0">
                  <a:latin typeface="+mj-lt"/>
                </a:endParaRPr>
              </a:p>
            </c:rich>
          </c:tx>
          <c:layout>
            <c:manualLayout>
              <c:xMode val="edge"/>
              <c:yMode val="edge"/>
              <c:x val="0.47128436465935414"/>
              <c:y val="0.95527291231453193"/>
            </c:manualLayout>
          </c:layout>
          <c:overlay val="0"/>
        </c:title>
        <c:numFmt formatCode="General" sourceLinked="1"/>
        <c:majorTickMark val="out"/>
        <c:minorTickMark val="none"/>
        <c:tickLblPos val="nextTo"/>
        <c:spPr>
          <a:ln w="3237">
            <a:solidFill>
              <a:schemeClr val="tx1"/>
            </a:solidFill>
            <a:prstDash val="solid"/>
          </a:ln>
        </c:spPr>
        <c:txPr>
          <a:bodyPr rot="0" vert="horz"/>
          <a:lstStyle/>
          <a:p>
            <a:pPr>
              <a:defRPr sz="1050" b="0" i="0" u="none" strike="noStrike" baseline="0">
                <a:solidFill>
                  <a:schemeClr val="tx1"/>
                </a:solidFill>
                <a:latin typeface="Arial" panose="020B0604020202020204" pitchFamily="34" charset="0"/>
                <a:ea typeface="Times New Roman"/>
                <a:cs typeface="Times New Roman"/>
              </a:defRPr>
            </a:pPr>
            <a:endParaRPr lang="en-US"/>
          </a:p>
        </c:txPr>
        <c:crossAx val="142455168"/>
        <c:crosses val="autoZero"/>
        <c:auto val="1"/>
        <c:lblAlgn val="ctr"/>
        <c:lblOffset val="100"/>
        <c:tickLblSkip val="10"/>
        <c:tickMarkSkip val="1"/>
        <c:noMultiLvlLbl val="0"/>
      </c:catAx>
      <c:valAx>
        <c:axId val="142455168"/>
        <c:scaling>
          <c:orientation val="minMax"/>
          <c:max val="70000"/>
        </c:scaling>
        <c:delete val="0"/>
        <c:axPos val="l"/>
        <c:majorGridlines>
          <c:spPr>
            <a:ln w="3175">
              <a:solidFill>
                <a:schemeClr val="bg2">
                  <a:lumMod val="90000"/>
                </a:schemeClr>
              </a:solidFill>
              <a:prstDash val="solid"/>
            </a:ln>
          </c:spPr>
        </c:majorGridlines>
        <c:title>
          <c:tx>
            <c:rich>
              <a:bodyPr/>
              <a:lstStyle/>
              <a:p>
                <a:pPr>
                  <a:defRPr sz="1200">
                    <a:latin typeface="+mj-lt"/>
                  </a:defRPr>
                </a:pPr>
                <a:r>
                  <a:rPr lang="en-US" sz="1200" dirty="0" smtClean="0">
                    <a:latin typeface="+mj-lt"/>
                  </a:rPr>
                  <a:t>MILLION ACRE FEET (MAF)</a:t>
                </a:r>
                <a:endParaRPr lang="en-US" sz="1200" dirty="0">
                  <a:latin typeface="+mj-lt"/>
                </a:endParaRPr>
              </a:p>
            </c:rich>
          </c:tx>
          <c:layout>
            <c:manualLayout>
              <c:xMode val="edge"/>
              <c:yMode val="edge"/>
              <c:x val="0"/>
              <c:y val="0.29075141175534874"/>
            </c:manualLayout>
          </c:layout>
          <c:overlay val="0"/>
        </c:title>
        <c:numFmt formatCode="General" sourceLinked="1"/>
        <c:majorTickMark val="out"/>
        <c:minorTickMark val="none"/>
        <c:tickLblPos val="nextTo"/>
        <c:spPr>
          <a:ln w="3237">
            <a:solidFill>
              <a:schemeClr val="tx1"/>
            </a:solidFill>
            <a:prstDash val="solid"/>
          </a:ln>
        </c:spPr>
        <c:txPr>
          <a:bodyPr rot="0" vert="horz"/>
          <a:lstStyle/>
          <a:p>
            <a:pPr>
              <a:defRPr sz="1050" b="0" i="0" u="none" strike="noStrike" baseline="0">
                <a:solidFill>
                  <a:schemeClr val="tx1"/>
                </a:solidFill>
                <a:latin typeface="Arial" panose="020B0604020202020204" pitchFamily="34" charset="0"/>
                <a:ea typeface="Times New Roman"/>
                <a:cs typeface="Times New Roman"/>
              </a:defRPr>
            </a:pPr>
            <a:endParaRPr lang="en-US"/>
          </a:p>
        </c:txPr>
        <c:crossAx val="142448896"/>
        <c:crosses val="autoZero"/>
        <c:crossBetween val="between"/>
        <c:majorUnit val="10000"/>
        <c:minorUnit val="5000"/>
        <c:dispUnits>
          <c:builtInUnit val="thousands"/>
        </c:dispUnits>
      </c:valAx>
      <c:spPr>
        <a:noFill/>
        <a:ln w="12950">
          <a:solidFill>
            <a:schemeClr val="tx1"/>
          </a:solidFill>
          <a:prstDash val="solid"/>
        </a:ln>
      </c:spPr>
    </c:plotArea>
    <c:plotVisOnly val="1"/>
    <c:dispBlanksAs val="gap"/>
    <c:showDLblsOverMax val="0"/>
  </c:chart>
  <c:spPr>
    <a:noFill/>
    <a:ln>
      <a:noFill/>
    </a:ln>
  </c:spPr>
  <c:txPr>
    <a:bodyPr/>
    <a:lstStyle/>
    <a:p>
      <a:pPr>
        <a:defRPr sz="2422" b="1" i="0" u="none" strike="noStrike" baseline="0">
          <a:solidFill>
            <a:schemeClr val="tx1"/>
          </a:solidFill>
          <a:latin typeface="Times New Roman"/>
          <a:ea typeface="Times New Roman"/>
          <a:cs typeface="Times New Roman"/>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550878035670376E-2"/>
          <c:y val="5.016730051600693E-2"/>
          <c:w val="0.92899936527541904"/>
          <c:h val="0.86287625418060265"/>
        </c:manualLayout>
      </c:layout>
      <c:lineChart>
        <c:grouping val="standard"/>
        <c:varyColors val="0"/>
        <c:ser>
          <c:idx val="3"/>
          <c:order val="0"/>
          <c:tx>
            <c:strRef>
              <c:f>Sheet1!$C$1</c:f>
              <c:strCache>
                <c:ptCount val="1"/>
                <c:pt idx="0">
                  <c:v>Actual</c:v>
                </c:pt>
              </c:strCache>
            </c:strRef>
          </c:tx>
          <c:spPr>
            <a:ln w="36575">
              <a:solidFill>
                <a:srgbClr val="000000"/>
              </a:solidFill>
              <a:prstDash val="solid"/>
            </a:ln>
          </c:spPr>
          <c:marker>
            <c:symbol val="none"/>
          </c:marker>
          <c:cat>
            <c:strRef>
              <c:f>Sheet1!$A$2:$A$791</c:f>
              <c:strCache>
                <c:ptCount val="776"/>
                <c:pt idx="14">
                  <c:v>J</c:v>
                </c:pt>
                <c:pt idx="45">
                  <c:v>F</c:v>
                </c:pt>
                <c:pt idx="73">
                  <c:v>M</c:v>
                </c:pt>
                <c:pt idx="104">
                  <c:v>A</c:v>
                </c:pt>
                <c:pt idx="134">
                  <c:v>M</c:v>
                </c:pt>
                <c:pt idx="165">
                  <c:v>J</c:v>
                </c:pt>
                <c:pt idx="195">
                  <c:v>J</c:v>
                </c:pt>
                <c:pt idx="226">
                  <c:v>A</c:v>
                </c:pt>
                <c:pt idx="257">
                  <c:v>S</c:v>
                </c:pt>
                <c:pt idx="287">
                  <c:v>O</c:v>
                </c:pt>
                <c:pt idx="318">
                  <c:v>N</c:v>
                </c:pt>
                <c:pt idx="348">
                  <c:v>D</c:v>
                </c:pt>
                <c:pt idx="379">
                  <c:v>J</c:v>
                </c:pt>
                <c:pt idx="410">
                  <c:v>F</c:v>
                </c:pt>
                <c:pt idx="438">
                  <c:v>M</c:v>
                </c:pt>
                <c:pt idx="469">
                  <c:v>A</c:v>
                </c:pt>
                <c:pt idx="499">
                  <c:v>M</c:v>
                </c:pt>
                <c:pt idx="530">
                  <c:v>J</c:v>
                </c:pt>
                <c:pt idx="560">
                  <c:v>J</c:v>
                </c:pt>
                <c:pt idx="591">
                  <c:v>A</c:v>
                </c:pt>
                <c:pt idx="622">
                  <c:v>S</c:v>
                </c:pt>
                <c:pt idx="652">
                  <c:v>O</c:v>
                </c:pt>
                <c:pt idx="683">
                  <c:v>N</c:v>
                </c:pt>
                <c:pt idx="713">
                  <c:v>D</c:v>
                </c:pt>
                <c:pt idx="744">
                  <c:v>J</c:v>
                </c:pt>
                <c:pt idx="775">
                  <c:v>F</c:v>
                </c:pt>
              </c:strCache>
            </c:strRef>
          </c:cat>
          <c:val>
            <c:numRef>
              <c:f>Sheet1!$C$2:$C$790</c:f>
              <c:numCache>
                <c:formatCode>#,##0</c:formatCode>
                <c:ptCount val="789"/>
                <c:pt idx="0">
                  <c:v>56767</c:v>
                </c:pt>
                <c:pt idx="1">
                  <c:v>56673</c:v>
                </c:pt>
                <c:pt idx="2">
                  <c:v>56611</c:v>
                </c:pt>
                <c:pt idx="3">
                  <c:v>56586</c:v>
                </c:pt>
                <c:pt idx="4">
                  <c:v>56610</c:v>
                </c:pt>
                <c:pt idx="5">
                  <c:v>56636</c:v>
                </c:pt>
                <c:pt idx="6">
                  <c:v>56608</c:v>
                </c:pt>
                <c:pt idx="7">
                  <c:v>56591</c:v>
                </c:pt>
                <c:pt idx="8">
                  <c:v>56594</c:v>
                </c:pt>
                <c:pt idx="9">
                  <c:v>56590</c:v>
                </c:pt>
                <c:pt idx="10">
                  <c:v>56585</c:v>
                </c:pt>
                <c:pt idx="11">
                  <c:v>56616</c:v>
                </c:pt>
                <c:pt idx="12">
                  <c:v>56607</c:v>
                </c:pt>
                <c:pt idx="13">
                  <c:v>56554</c:v>
                </c:pt>
                <c:pt idx="14">
                  <c:v>56525</c:v>
                </c:pt>
                <c:pt idx="15">
                  <c:v>56515</c:v>
                </c:pt>
                <c:pt idx="16">
                  <c:v>56491</c:v>
                </c:pt>
                <c:pt idx="17">
                  <c:v>56473</c:v>
                </c:pt>
                <c:pt idx="18">
                  <c:v>56461</c:v>
                </c:pt>
                <c:pt idx="19">
                  <c:v>56431</c:v>
                </c:pt>
                <c:pt idx="20">
                  <c:v>56350</c:v>
                </c:pt>
                <c:pt idx="21">
                  <c:v>56287</c:v>
                </c:pt>
                <c:pt idx="22">
                  <c:v>56238</c:v>
                </c:pt>
                <c:pt idx="23">
                  <c:v>56203</c:v>
                </c:pt>
                <c:pt idx="24">
                  <c:v>56183</c:v>
                </c:pt>
                <c:pt idx="25">
                  <c:v>56208</c:v>
                </c:pt>
                <c:pt idx="26">
                  <c:v>56210</c:v>
                </c:pt>
                <c:pt idx="27">
                  <c:v>56154</c:v>
                </c:pt>
                <c:pt idx="28">
                  <c:v>56098</c:v>
                </c:pt>
                <c:pt idx="29">
                  <c:v>56079</c:v>
                </c:pt>
                <c:pt idx="30">
                  <c:v>56040</c:v>
                </c:pt>
                <c:pt idx="31">
                  <c:v>56041</c:v>
                </c:pt>
                <c:pt idx="32">
                  <c:v>56091</c:v>
                </c:pt>
                <c:pt idx="33">
                  <c:v>56142</c:v>
                </c:pt>
                <c:pt idx="34">
                  <c:v>56140</c:v>
                </c:pt>
                <c:pt idx="35">
                  <c:v>56137</c:v>
                </c:pt>
                <c:pt idx="36">
                  <c:v>56125</c:v>
                </c:pt>
                <c:pt idx="37">
                  <c:v>56099</c:v>
                </c:pt>
                <c:pt idx="38">
                  <c:v>56076</c:v>
                </c:pt>
                <c:pt idx="39">
                  <c:v>56080</c:v>
                </c:pt>
                <c:pt idx="40">
                  <c:v>56067</c:v>
                </c:pt>
                <c:pt idx="41">
                  <c:v>56048</c:v>
                </c:pt>
                <c:pt idx="42">
                  <c:v>56024</c:v>
                </c:pt>
                <c:pt idx="43">
                  <c:v>56015</c:v>
                </c:pt>
                <c:pt idx="44">
                  <c:v>56017</c:v>
                </c:pt>
                <c:pt idx="45">
                  <c:v>56014</c:v>
                </c:pt>
                <c:pt idx="46">
                  <c:v>56046</c:v>
                </c:pt>
                <c:pt idx="47">
                  <c:v>56064</c:v>
                </c:pt>
                <c:pt idx="48">
                  <c:v>56041</c:v>
                </c:pt>
                <c:pt idx="49">
                  <c:v>56028</c:v>
                </c:pt>
                <c:pt idx="50">
                  <c:v>56025</c:v>
                </c:pt>
                <c:pt idx="51">
                  <c:v>56030</c:v>
                </c:pt>
                <c:pt idx="52">
                  <c:v>56053</c:v>
                </c:pt>
                <c:pt idx="53">
                  <c:v>56082</c:v>
                </c:pt>
                <c:pt idx="54">
                  <c:v>56087</c:v>
                </c:pt>
                <c:pt idx="55">
                  <c:v>56077</c:v>
                </c:pt>
                <c:pt idx="56">
                  <c:v>56073</c:v>
                </c:pt>
                <c:pt idx="57">
                  <c:v>56069</c:v>
                </c:pt>
                <c:pt idx="58">
                  <c:v>56068</c:v>
                </c:pt>
                <c:pt idx="59">
                  <c:v>56086</c:v>
                </c:pt>
                <c:pt idx="60">
                  <c:v>56117</c:v>
                </c:pt>
                <c:pt idx="61">
                  <c:v>56133</c:v>
                </c:pt>
                <c:pt idx="62">
                  <c:v>56112</c:v>
                </c:pt>
                <c:pt idx="63">
                  <c:v>56103</c:v>
                </c:pt>
                <c:pt idx="64">
                  <c:v>56106</c:v>
                </c:pt>
                <c:pt idx="65">
                  <c:v>56110</c:v>
                </c:pt>
                <c:pt idx="66">
                  <c:v>56115</c:v>
                </c:pt>
                <c:pt idx="67">
                  <c:v>56145</c:v>
                </c:pt>
                <c:pt idx="68">
                  <c:v>56148</c:v>
                </c:pt>
                <c:pt idx="69">
                  <c:v>56144</c:v>
                </c:pt>
                <c:pt idx="70">
                  <c:v>56200</c:v>
                </c:pt>
                <c:pt idx="71">
                  <c:v>56379</c:v>
                </c:pt>
                <c:pt idx="72">
                  <c:v>56592</c:v>
                </c:pt>
                <c:pt idx="73">
                  <c:v>56646</c:v>
                </c:pt>
                <c:pt idx="74">
                  <c:v>56653</c:v>
                </c:pt>
                <c:pt idx="75">
                  <c:v>56702</c:v>
                </c:pt>
                <c:pt idx="76">
                  <c:v>56758</c:v>
                </c:pt>
                <c:pt idx="77">
                  <c:v>56853</c:v>
                </c:pt>
                <c:pt idx="78">
                  <c:v>57011</c:v>
                </c:pt>
                <c:pt idx="79">
                  <c:v>57242</c:v>
                </c:pt>
                <c:pt idx="80">
                  <c:v>57539</c:v>
                </c:pt>
                <c:pt idx="81">
                  <c:v>57968</c:v>
                </c:pt>
                <c:pt idx="82">
                  <c:v>58445</c:v>
                </c:pt>
                <c:pt idx="83">
                  <c:v>58912</c:v>
                </c:pt>
                <c:pt idx="84">
                  <c:v>59512</c:v>
                </c:pt>
                <c:pt idx="85">
                  <c:v>60233</c:v>
                </c:pt>
                <c:pt idx="86">
                  <c:v>60946</c:v>
                </c:pt>
                <c:pt idx="87">
                  <c:v>61654</c:v>
                </c:pt>
                <c:pt idx="88">
                  <c:v>62151</c:v>
                </c:pt>
                <c:pt idx="89">
                  <c:v>62603</c:v>
                </c:pt>
                <c:pt idx="90">
                  <c:v>62913</c:v>
                </c:pt>
                <c:pt idx="91">
                  <c:v>63165</c:v>
                </c:pt>
                <c:pt idx="92">
                  <c:v>63328</c:v>
                </c:pt>
                <c:pt idx="93">
                  <c:v>63480</c:v>
                </c:pt>
                <c:pt idx="94">
                  <c:v>63615</c:v>
                </c:pt>
                <c:pt idx="95">
                  <c:v>63731</c:v>
                </c:pt>
                <c:pt idx="96">
                  <c:v>63839</c:v>
                </c:pt>
                <c:pt idx="97">
                  <c:v>63922</c:v>
                </c:pt>
                <c:pt idx="98">
                  <c:v>63996</c:v>
                </c:pt>
                <c:pt idx="99">
                  <c:v>64081</c:v>
                </c:pt>
                <c:pt idx="100">
                  <c:v>64146</c:v>
                </c:pt>
                <c:pt idx="101">
                  <c:v>64180</c:v>
                </c:pt>
                <c:pt idx="102">
                  <c:v>64201</c:v>
                </c:pt>
                <c:pt idx="103">
                  <c:v>64224</c:v>
                </c:pt>
                <c:pt idx="104">
                  <c:v>64275</c:v>
                </c:pt>
                <c:pt idx="105">
                  <c:v>64369</c:v>
                </c:pt>
                <c:pt idx="106">
                  <c:v>64491</c:v>
                </c:pt>
                <c:pt idx="107">
                  <c:v>64585</c:v>
                </c:pt>
                <c:pt idx="108">
                  <c:v>64651</c:v>
                </c:pt>
                <c:pt idx="109">
                  <c:v>64691</c:v>
                </c:pt>
                <c:pt idx="110">
                  <c:v>64723</c:v>
                </c:pt>
                <c:pt idx="111">
                  <c:v>64726</c:v>
                </c:pt>
                <c:pt idx="112">
                  <c:v>64726</c:v>
                </c:pt>
                <c:pt idx="113">
                  <c:v>64722</c:v>
                </c:pt>
                <c:pt idx="114">
                  <c:v>64713</c:v>
                </c:pt>
                <c:pt idx="115">
                  <c:v>64696</c:v>
                </c:pt>
                <c:pt idx="116">
                  <c:v>64706</c:v>
                </c:pt>
                <c:pt idx="117">
                  <c:v>64713</c:v>
                </c:pt>
                <c:pt idx="118">
                  <c:v>64718</c:v>
                </c:pt>
                <c:pt idx="119">
                  <c:v>64725</c:v>
                </c:pt>
                <c:pt idx="120">
                  <c:v>64709</c:v>
                </c:pt>
                <c:pt idx="121">
                  <c:v>64681</c:v>
                </c:pt>
                <c:pt idx="122">
                  <c:v>64679</c:v>
                </c:pt>
                <c:pt idx="123">
                  <c:v>64673</c:v>
                </c:pt>
                <c:pt idx="124">
                  <c:v>64661</c:v>
                </c:pt>
                <c:pt idx="125">
                  <c:v>64622</c:v>
                </c:pt>
                <c:pt idx="126">
                  <c:v>64610</c:v>
                </c:pt>
                <c:pt idx="127">
                  <c:v>64619</c:v>
                </c:pt>
                <c:pt idx="128">
                  <c:v>64636</c:v>
                </c:pt>
                <c:pt idx="129">
                  <c:v>64633</c:v>
                </c:pt>
                <c:pt idx="130">
                  <c:v>64647</c:v>
                </c:pt>
                <c:pt idx="131">
                  <c:v>64648</c:v>
                </c:pt>
                <c:pt idx="132">
                  <c:v>64645</c:v>
                </c:pt>
                <c:pt idx="133">
                  <c:v>64638</c:v>
                </c:pt>
                <c:pt idx="134">
                  <c:v>64626</c:v>
                </c:pt>
                <c:pt idx="135">
                  <c:v>64608</c:v>
                </c:pt>
                <c:pt idx="136">
                  <c:v>64653</c:v>
                </c:pt>
                <c:pt idx="137">
                  <c:v>64722</c:v>
                </c:pt>
                <c:pt idx="138">
                  <c:v>64778</c:v>
                </c:pt>
                <c:pt idx="139">
                  <c:v>64845</c:v>
                </c:pt>
                <c:pt idx="140">
                  <c:v>64971</c:v>
                </c:pt>
                <c:pt idx="141">
                  <c:v>65212</c:v>
                </c:pt>
                <c:pt idx="142">
                  <c:v>65467</c:v>
                </c:pt>
                <c:pt idx="143">
                  <c:v>65805</c:v>
                </c:pt>
                <c:pt idx="144">
                  <c:v>66093</c:v>
                </c:pt>
                <c:pt idx="145">
                  <c:v>66350</c:v>
                </c:pt>
                <c:pt idx="146">
                  <c:v>66566</c:v>
                </c:pt>
                <c:pt idx="147">
                  <c:v>66822</c:v>
                </c:pt>
                <c:pt idx="148">
                  <c:v>67034</c:v>
                </c:pt>
                <c:pt idx="149">
                  <c:v>67218</c:v>
                </c:pt>
                <c:pt idx="150">
                  <c:v>67388</c:v>
                </c:pt>
                <c:pt idx="151">
                  <c:v>67502</c:v>
                </c:pt>
                <c:pt idx="152">
                  <c:v>67585</c:v>
                </c:pt>
                <c:pt idx="153">
                  <c:v>67648</c:v>
                </c:pt>
                <c:pt idx="154">
                  <c:v>67707</c:v>
                </c:pt>
                <c:pt idx="155">
                  <c:v>67756</c:v>
                </c:pt>
                <c:pt idx="156">
                  <c:v>67797</c:v>
                </c:pt>
                <c:pt idx="157">
                  <c:v>67832</c:v>
                </c:pt>
                <c:pt idx="158">
                  <c:v>67859</c:v>
                </c:pt>
                <c:pt idx="159">
                  <c:v>67885</c:v>
                </c:pt>
                <c:pt idx="160">
                  <c:v>67908</c:v>
                </c:pt>
                <c:pt idx="161">
                  <c:v>67916</c:v>
                </c:pt>
                <c:pt idx="162">
                  <c:v>67916</c:v>
                </c:pt>
                <c:pt idx="163">
                  <c:v>67925</c:v>
                </c:pt>
                <c:pt idx="164">
                  <c:v>67934</c:v>
                </c:pt>
                <c:pt idx="165">
                  <c:v>67928</c:v>
                </c:pt>
                <c:pt idx="166">
                  <c:v>67910</c:v>
                </c:pt>
                <c:pt idx="167">
                  <c:v>67877</c:v>
                </c:pt>
                <c:pt idx="168">
                  <c:v>67846</c:v>
                </c:pt>
                <c:pt idx="169">
                  <c:v>67826</c:v>
                </c:pt>
                <c:pt idx="170">
                  <c:v>67826</c:v>
                </c:pt>
                <c:pt idx="171">
                  <c:v>67876</c:v>
                </c:pt>
                <c:pt idx="172">
                  <c:v>67890</c:v>
                </c:pt>
                <c:pt idx="173">
                  <c:v>67916</c:v>
                </c:pt>
                <c:pt idx="174">
                  <c:v>67937</c:v>
                </c:pt>
                <c:pt idx="175">
                  <c:v>67949</c:v>
                </c:pt>
                <c:pt idx="176">
                  <c:v>67962</c:v>
                </c:pt>
                <c:pt idx="177">
                  <c:v>67970</c:v>
                </c:pt>
                <c:pt idx="178">
                  <c:v>67986</c:v>
                </c:pt>
                <c:pt idx="179">
                  <c:v>67983</c:v>
                </c:pt>
                <c:pt idx="180">
                  <c:v>67980</c:v>
                </c:pt>
                <c:pt idx="181">
                  <c:v>67977</c:v>
                </c:pt>
                <c:pt idx="182">
                  <c:v>67973</c:v>
                </c:pt>
                <c:pt idx="183">
                  <c:v>67969</c:v>
                </c:pt>
                <c:pt idx="184">
                  <c:v>67958</c:v>
                </c:pt>
                <c:pt idx="185">
                  <c:v>67997</c:v>
                </c:pt>
                <c:pt idx="186">
                  <c:v>68030</c:v>
                </c:pt>
                <c:pt idx="187">
                  <c:v>68079</c:v>
                </c:pt>
                <c:pt idx="188">
                  <c:v>68143</c:v>
                </c:pt>
                <c:pt idx="189">
                  <c:v>68418</c:v>
                </c:pt>
                <c:pt idx="190">
                  <c:v>68452</c:v>
                </c:pt>
                <c:pt idx="191">
                  <c:v>68469</c:v>
                </c:pt>
                <c:pt idx="192">
                  <c:v>68477</c:v>
                </c:pt>
                <c:pt idx="193">
                  <c:v>68480</c:v>
                </c:pt>
                <c:pt idx="194">
                  <c:v>68484</c:v>
                </c:pt>
                <c:pt idx="195">
                  <c:v>68471</c:v>
                </c:pt>
                <c:pt idx="196">
                  <c:v>68449</c:v>
                </c:pt>
                <c:pt idx="197">
                  <c:v>68479</c:v>
                </c:pt>
                <c:pt idx="198">
                  <c:v>68494</c:v>
                </c:pt>
                <c:pt idx="199">
                  <c:v>68510</c:v>
                </c:pt>
                <c:pt idx="200">
                  <c:v>68512</c:v>
                </c:pt>
                <c:pt idx="201">
                  <c:v>68500</c:v>
                </c:pt>
                <c:pt idx="202">
                  <c:v>68473</c:v>
                </c:pt>
                <c:pt idx="203">
                  <c:v>68433</c:v>
                </c:pt>
                <c:pt idx="204">
                  <c:v>68389</c:v>
                </c:pt>
                <c:pt idx="205">
                  <c:v>68344</c:v>
                </c:pt>
                <c:pt idx="206">
                  <c:v>68292</c:v>
                </c:pt>
                <c:pt idx="207">
                  <c:v>68237</c:v>
                </c:pt>
                <c:pt idx="208">
                  <c:v>68177</c:v>
                </c:pt>
                <c:pt idx="209">
                  <c:v>68109</c:v>
                </c:pt>
                <c:pt idx="210">
                  <c:v>68033</c:v>
                </c:pt>
                <c:pt idx="211">
                  <c:v>67956</c:v>
                </c:pt>
                <c:pt idx="212">
                  <c:v>67887</c:v>
                </c:pt>
                <c:pt idx="213">
                  <c:v>67835</c:v>
                </c:pt>
                <c:pt idx="214">
                  <c:v>67805</c:v>
                </c:pt>
                <c:pt idx="215">
                  <c:v>67760</c:v>
                </c:pt>
                <c:pt idx="216">
                  <c:v>67696</c:v>
                </c:pt>
                <c:pt idx="217">
                  <c:v>67630</c:v>
                </c:pt>
                <c:pt idx="218">
                  <c:v>67570</c:v>
                </c:pt>
                <c:pt idx="219">
                  <c:v>67499</c:v>
                </c:pt>
                <c:pt idx="220">
                  <c:v>67459</c:v>
                </c:pt>
                <c:pt idx="221">
                  <c:v>67432</c:v>
                </c:pt>
                <c:pt idx="222">
                  <c:v>67398</c:v>
                </c:pt>
                <c:pt idx="223">
                  <c:v>67364</c:v>
                </c:pt>
                <c:pt idx="224">
                  <c:v>67311</c:v>
                </c:pt>
                <c:pt idx="225">
                  <c:v>67242</c:v>
                </c:pt>
                <c:pt idx="226">
                  <c:v>67161</c:v>
                </c:pt>
                <c:pt idx="227">
                  <c:v>67065</c:v>
                </c:pt>
                <c:pt idx="228">
                  <c:v>66969</c:v>
                </c:pt>
                <c:pt idx="229">
                  <c:v>66875</c:v>
                </c:pt>
                <c:pt idx="230">
                  <c:v>66778</c:v>
                </c:pt>
                <c:pt idx="231">
                  <c:v>66682</c:v>
                </c:pt>
                <c:pt idx="232">
                  <c:v>66576</c:v>
                </c:pt>
                <c:pt idx="233">
                  <c:v>66472</c:v>
                </c:pt>
                <c:pt idx="234">
                  <c:v>66364</c:v>
                </c:pt>
                <c:pt idx="235">
                  <c:v>66260</c:v>
                </c:pt>
                <c:pt idx="236">
                  <c:v>66158</c:v>
                </c:pt>
                <c:pt idx="237">
                  <c:v>66086</c:v>
                </c:pt>
                <c:pt idx="238">
                  <c:v>65983</c:v>
                </c:pt>
                <c:pt idx="239">
                  <c:v>65875</c:v>
                </c:pt>
                <c:pt idx="240">
                  <c:v>65767</c:v>
                </c:pt>
                <c:pt idx="241">
                  <c:v>65651</c:v>
                </c:pt>
                <c:pt idx="242">
                  <c:v>65560</c:v>
                </c:pt>
                <c:pt idx="243">
                  <c:v>65478</c:v>
                </c:pt>
                <c:pt idx="244">
                  <c:v>65386</c:v>
                </c:pt>
                <c:pt idx="245">
                  <c:v>65298</c:v>
                </c:pt>
                <c:pt idx="246">
                  <c:v>65201</c:v>
                </c:pt>
                <c:pt idx="247">
                  <c:v>65114</c:v>
                </c:pt>
                <c:pt idx="248">
                  <c:v>65021</c:v>
                </c:pt>
                <c:pt idx="249">
                  <c:v>64959</c:v>
                </c:pt>
                <c:pt idx="250">
                  <c:v>64902</c:v>
                </c:pt>
                <c:pt idx="251">
                  <c:v>64847</c:v>
                </c:pt>
                <c:pt idx="252">
                  <c:v>64793</c:v>
                </c:pt>
                <c:pt idx="253">
                  <c:v>64872</c:v>
                </c:pt>
                <c:pt idx="254">
                  <c:v>65106</c:v>
                </c:pt>
                <c:pt idx="255">
                  <c:v>65119</c:v>
                </c:pt>
                <c:pt idx="256">
                  <c:v>65119</c:v>
                </c:pt>
                <c:pt idx="257">
                  <c:v>65110</c:v>
                </c:pt>
                <c:pt idx="258">
                  <c:v>65098</c:v>
                </c:pt>
                <c:pt idx="259">
                  <c:v>65077</c:v>
                </c:pt>
                <c:pt idx="260">
                  <c:v>65034</c:v>
                </c:pt>
                <c:pt idx="261">
                  <c:v>64969</c:v>
                </c:pt>
                <c:pt idx="262">
                  <c:v>64900</c:v>
                </c:pt>
                <c:pt idx="263">
                  <c:v>64831</c:v>
                </c:pt>
                <c:pt idx="264">
                  <c:v>64760</c:v>
                </c:pt>
                <c:pt idx="265">
                  <c:v>64685</c:v>
                </c:pt>
                <c:pt idx="266">
                  <c:v>64608</c:v>
                </c:pt>
                <c:pt idx="267">
                  <c:v>64522</c:v>
                </c:pt>
                <c:pt idx="268">
                  <c:v>64419</c:v>
                </c:pt>
                <c:pt idx="269">
                  <c:v>64304</c:v>
                </c:pt>
                <c:pt idx="270">
                  <c:v>64198</c:v>
                </c:pt>
                <c:pt idx="271">
                  <c:v>64120</c:v>
                </c:pt>
                <c:pt idx="272">
                  <c:v>64043</c:v>
                </c:pt>
                <c:pt idx="273">
                  <c:v>63961</c:v>
                </c:pt>
                <c:pt idx="274">
                  <c:v>63869</c:v>
                </c:pt>
                <c:pt idx="275">
                  <c:v>63773</c:v>
                </c:pt>
                <c:pt idx="276">
                  <c:v>63678</c:v>
                </c:pt>
                <c:pt idx="277">
                  <c:v>63579</c:v>
                </c:pt>
                <c:pt idx="278">
                  <c:v>63479</c:v>
                </c:pt>
                <c:pt idx="279">
                  <c:v>63372</c:v>
                </c:pt>
                <c:pt idx="280">
                  <c:v>63273</c:v>
                </c:pt>
                <c:pt idx="281">
                  <c:v>63188</c:v>
                </c:pt>
                <c:pt idx="282">
                  <c:v>63090</c:v>
                </c:pt>
                <c:pt idx="283">
                  <c:v>62980</c:v>
                </c:pt>
                <c:pt idx="284">
                  <c:v>62867</c:v>
                </c:pt>
                <c:pt idx="285">
                  <c:v>62756</c:v>
                </c:pt>
                <c:pt idx="286">
                  <c:v>62641</c:v>
                </c:pt>
                <c:pt idx="287">
                  <c:v>62524</c:v>
                </c:pt>
                <c:pt idx="288">
                  <c:v>62400</c:v>
                </c:pt>
                <c:pt idx="289">
                  <c:v>62278</c:v>
                </c:pt>
                <c:pt idx="290">
                  <c:v>62162</c:v>
                </c:pt>
                <c:pt idx="291">
                  <c:v>62052</c:v>
                </c:pt>
                <c:pt idx="292">
                  <c:v>61949</c:v>
                </c:pt>
              </c:numCache>
            </c:numRef>
          </c:val>
          <c:smooth val="0"/>
        </c:ser>
        <c:ser>
          <c:idx val="4"/>
          <c:order val="1"/>
          <c:tx>
            <c:strRef>
              <c:f>Sheet1!$D$1</c:f>
              <c:strCache>
                <c:ptCount val="1"/>
                <c:pt idx="0">
                  <c:v>UD</c:v>
                </c:pt>
              </c:strCache>
            </c:strRef>
          </c:tx>
          <c:spPr>
            <a:ln w="36575">
              <a:solidFill>
                <a:srgbClr val="FF0000"/>
              </a:solidFill>
              <a:prstDash val="lgDash"/>
            </a:ln>
          </c:spPr>
          <c:marker>
            <c:symbol val="none"/>
          </c:marker>
          <c:cat>
            <c:strRef>
              <c:f>Sheet1!$A$2:$A$791</c:f>
              <c:strCache>
                <c:ptCount val="776"/>
                <c:pt idx="14">
                  <c:v>J</c:v>
                </c:pt>
                <c:pt idx="45">
                  <c:v>F</c:v>
                </c:pt>
                <c:pt idx="73">
                  <c:v>M</c:v>
                </c:pt>
                <c:pt idx="104">
                  <c:v>A</c:v>
                </c:pt>
                <c:pt idx="134">
                  <c:v>M</c:v>
                </c:pt>
                <c:pt idx="165">
                  <c:v>J</c:v>
                </c:pt>
                <c:pt idx="195">
                  <c:v>J</c:v>
                </c:pt>
                <c:pt idx="226">
                  <c:v>A</c:v>
                </c:pt>
                <c:pt idx="257">
                  <c:v>S</c:v>
                </c:pt>
                <c:pt idx="287">
                  <c:v>O</c:v>
                </c:pt>
                <c:pt idx="318">
                  <c:v>N</c:v>
                </c:pt>
                <c:pt idx="348">
                  <c:v>D</c:v>
                </c:pt>
                <c:pt idx="379">
                  <c:v>J</c:v>
                </c:pt>
                <c:pt idx="410">
                  <c:v>F</c:v>
                </c:pt>
                <c:pt idx="438">
                  <c:v>M</c:v>
                </c:pt>
                <c:pt idx="469">
                  <c:v>A</c:v>
                </c:pt>
                <c:pt idx="499">
                  <c:v>M</c:v>
                </c:pt>
                <c:pt idx="530">
                  <c:v>J</c:v>
                </c:pt>
                <c:pt idx="560">
                  <c:v>J</c:v>
                </c:pt>
                <c:pt idx="591">
                  <c:v>A</c:v>
                </c:pt>
                <c:pt idx="622">
                  <c:v>S</c:v>
                </c:pt>
                <c:pt idx="652">
                  <c:v>O</c:v>
                </c:pt>
                <c:pt idx="683">
                  <c:v>N</c:v>
                </c:pt>
                <c:pt idx="713">
                  <c:v>D</c:v>
                </c:pt>
                <c:pt idx="744">
                  <c:v>J</c:v>
                </c:pt>
                <c:pt idx="775">
                  <c:v>F</c:v>
                </c:pt>
              </c:strCache>
            </c:strRef>
          </c:cat>
          <c:val>
            <c:numRef>
              <c:f>Sheet1!$D$2:$D$791</c:f>
              <c:numCache>
                <c:formatCode>General</c:formatCode>
                <c:ptCount val="790"/>
                <c:pt idx="211">
                  <c:v>67946</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formatCode="#,##0">
                  <c:v>65672</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formatCode="#,##0">
                  <c:v>62796</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formatCode="#,##0">
                  <c:v>59794</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formatCode="#,##0">
                  <c:v>57154</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formatCode="#,##0">
                  <c:v>56234</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formatCode="#,##0">
                  <c:v>55974</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formatCode="#,##0">
                  <c:v>56137</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formatCode="0">
                  <c:v>58531</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formatCode="0">
                  <c:v>60264</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formatCode="0">
                  <c:v>61461</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formatCode="0">
                  <c:v>63898</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formatCode="0">
                  <c:v>63845</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formatCode="0">
                  <c:v>61762</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formatCode="0">
                  <c:v>60032</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formatCode="0">
                  <c:v>58251</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formatCode="0">
                  <c:v>57564</c:v>
                </c:pt>
                <c:pt idx="685">
                  <c:v>#N/A</c:v>
                </c:pt>
                <c:pt idx="686">
                  <c:v>#N/A</c:v>
                </c:pt>
                <c:pt idx="687">
                  <c:v>#N/A</c:v>
                </c:pt>
                <c:pt idx="688">
                  <c:v>#N/A</c:v>
                </c:pt>
                <c:pt idx="689">
                  <c:v>#N/A</c:v>
                </c:pt>
                <c:pt idx="690">
                  <c:v>#N/A</c:v>
                </c:pt>
                <c:pt idx="691" formatCode="0">
                  <c:v>57244</c:v>
                </c:pt>
                <c:pt idx="692">
                  <c:v>#N/A</c:v>
                </c:pt>
                <c:pt idx="693">
                  <c:v>#N/A</c:v>
                </c:pt>
                <c:pt idx="694">
                  <c:v>#N/A</c:v>
                </c:pt>
                <c:pt idx="695">
                  <c:v>#N/A</c:v>
                </c:pt>
                <c:pt idx="696">
                  <c:v>#N/A</c:v>
                </c:pt>
                <c:pt idx="697">
                  <c:v>#N/A</c:v>
                </c:pt>
                <c:pt idx="698">
                  <c:v>#N/A</c:v>
                </c:pt>
                <c:pt idx="699" formatCode="0">
                  <c:v>56867</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formatCode="0">
                  <c:v>56215</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formatCode="0">
                  <c:v>55909</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formatCode="0">
                  <c:v>56094</c:v>
                </c:pt>
              </c:numCache>
            </c:numRef>
          </c:val>
          <c:smooth val="0"/>
        </c:ser>
        <c:ser>
          <c:idx val="5"/>
          <c:order val="2"/>
          <c:tx>
            <c:strRef>
              <c:f>Sheet1!$E$1</c:f>
              <c:strCache>
                <c:ptCount val="1"/>
                <c:pt idx="0">
                  <c:v>MED</c:v>
                </c:pt>
              </c:strCache>
            </c:strRef>
          </c:tx>
          <c:spPr>
            <a:ln w="36575">
              <a:solidFill>
                <a:srgbClr val="0000FF"/>
              </a:solidFill>
              <a:prstDash val="solid"/>
            </a:ln>
          </c:spPr>
          <c:marker>
            <c:symbol val="none"/>
          </c:marker>
          <c:cat>
            <c:strRef>
              <c:f>Sheet1!$A$2:$A$791</c:f>
              <c:strCache>
                <c:ptCount val="776"/>
                <c:pt idx="14">
                  <c:v>J</c:v>
                </c:pt>
                <c:pt idx="45">
                  <c:v>F</c:v>
                </c:pt>
                <c:pt idx="73">
                  <c:v>M</c:v>
                </c:pt>
                <c:pt idx="104">
                  <c:v>A</c:v>
                </c:pt>
                <c:pt idx="134">
                  <c:v>M</c:v>
                </c:pt>
                <c:pt idx="165">
                  <c:v>J</c:v>
                </c:pt>
                <c:pt idx="195">
                  <c:v>J</c:v>
                </c:pt>
                <c:pt idx="226">
                  <c:v>A</c:v>
                </c:pt>
                <c:pt idx="257">
                  <c:v>S</c:v>
                </c:pt>
                <c:pt idx="287">
                  <c:v>O</c:v>
                </c:pt>
                <c:pt idx="318">
                  <c:v>N</c:v>
                </c:pt>
                <c:pt idx="348">
                  <c:v>D</c:v>
                </c:pt>
                <c:pt idx="379">
                  <c:v>J</c:v>
                </c:pt>
                <c:pt idx="410">
                  <c:v>F</c:v>
                </c:pt>
                <c:pt idx="438">
                  <c:v>M</c:v>
                </c:pt>
                <c:pt idx="469">
                  <c:v>A</c:v>
                </c:pt>
                <c:pt idx="499">
                  <c:v>M</c:v>
                </c:pt>
                <c:pt idx="530">
                  <c:v>J</c:v>
                </c:pt>
                <c:pt idx="560">
                  <c:v>J</c:v>
                </c:pt>
                <c:pt idx="591">
                  <c:v>A</c:v>
                </c:pt>
                <c:pt idx="622">
                  <c:v>S</c:v>
                </c:pt>
                <c:pt idx="652">
                  <c:v>O</c:v>
                </c:pt>
                <c:pt idx="683">
                  <c:v>N</c:v>
                </c:pt>
                <c:pt idx="713">
                  <c:v>D</c:v>
                </c:pt>
                <c:pt idx="744">
                  <c:v>J</c:v>
                </c:pt>
                <c:pt idx="775">
                  <c:v>F</c:v>
                </c:pt>
              </c:strCache>
            </c:strRef>
          </c:cat>
          <c:val>
            <c:numRef>
              <c:f>Sheet1!$E$2:$E$791</c:f>
              <c:numCache>
                <c:formatCode>General</c:formatCode>
                <c:ptCount val="790"/>
                <c:pt idx="211">
                  <c:v>67946</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formatCode="#,##0">
                  <c:v>65030</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formatCode="#,##0">
                  <c:v>62532</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formatCode="#,##0">
                  <c:v>59834</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formatCode="#,##0">
                  <c:v>57402</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formatCode="#,##0">
                  <c:v>56474</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formatCode="#,##0">
                  <c:v>56142</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formatCode="#,##0">
                  <c:v>56128</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56887</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formatCode="0">
                  <c:v>57373</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formatCode="0">
                  <c:v>57761</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formatCode="0">
                  <c:v>58363</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formatCode="0">
                  <c:v>60586</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formatCode="0">
                  <c:v>60421</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formatCode="0">
                  <c:v>58836</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formatCode="0">
                  <c:v>57726</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formatCode="0">
                  <c:v>56620</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formatCode="0">
                  <c:v>56199</c:v>
                </c:pt>
                <c:pt idx="685">
                  <c:v>#N/A</c:v>
                </c:pt>
                <c:pt idx="686">
                  <c:v>#N/A</c:v>
                </c:pt>
                <c:pt idx="687">
                  <c:v>#N/A</c:v>
                </c:pt>
                <c:pt idx="688">
                  <c:v>#N/A</c:v>
                </c:pt>
                <c:pt idx="689">
                  <c:v>#N/A</c:v>
                </c:pt>
                <c:pt idx="690">
                  <c:v>#N/A</c:v>
                </c:pt>
                <c:pt idx="691" formatCode="0">
                  <c:v>56002</c:v>
                </c:pt>
                <c:pt idx="692">
                  <c:v>#N/A</c:v>
                </c:pt>
                <c:pt idx="693">
                  <c:v>#N/A</c:v>
                </c:pt>
                <c:pt idx="694">
                  <c:v>#N/A</c:v>
                </c:pt>
                <c:pt idx="695">
                  <c:v>#N/A</c:v>
                </c:pt>
                <c:pt idx="696">
                  <c:v>#N/A</c:v>
                </c:pt>
                <c:pt idx="697">
                  <c:v>#N/A</c:v>
                </c:pt>
                <c:pt idx="698">
                  <c:v>#N/A</c:v>
                </c:pt>
                <c:pt idx="699" formatCode="0">
                  <c:v>56002</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formatCode="0">
                  <c:v>55520</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formatCode="0">
                  <c:v>55258</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formatCode="0">
                  <c:v>55346</c:v>
                </c:pt>
              </c:numCache>
            </c:numRef>
          </c:val>
          <c:smooth val="0"/>
        </c:ser>
        <c:ser>
          <c:idx val="6"/>
          <c:order val="3"/>
          <c:tx>
            <c:strRef>
              <c:f>Sheet1!$F$1</c:f>
              <c:strCache>
                <c:ptCount val="1"/>
                <c:pt idx="0">
                  <c:v>LD</c:v>
                </c:pt>
              </c:strCache>
            </c:strRef>
          </c:tx>
          <c:spPr>
            <a:ln w="36575">
              <a:solidFill>
                <a:srgbClr val="FF0000"/>
              </a:solidFill>
              <a:prstDash val="lgDash"/>
            </a:ln>
          </c:spPr>
          <c:marker>
            <c:symbol val="none"/>
          </c:marker>
          <c:cat>
            <c:strRef>
              <c:f>Sheet1!$A$2:$A$791</c:f>
              <c:strCache>
                <c:ptCount val="776"/>
                <c:pt idx="14">
                  <c:v>J</c:v>
                </c:pt>
                <c:pt idx="45">
                  <c:v>F</c:v>
                </c:pt>
                <c:pt idx="73">
                  <c:v>M</c:v>
                </c:pt>
                <c:pt idx="104">
                  <c:v>A</c:v>
                </c:pt>
                <c:pt idx="134">
                  <c:v>M</c:v>
                </c:pt>
                <c:pt idx="165">
                  <c:v>J</c:v>
                </c:pt>
                <c:pt idx="195">
                  <c:v>J</c:v>
                </c:pt>
                <c:pt idx="226">
                  <c:v>A</c:v>
                </c:pt>
                <c:pt idx="257">
                  <c:v>S</c:v>
                </c:pt>
                <c:pt idx="287">
                  <c:v>O</c:v>
                </c:pt>
                <c:pt idx="318">
                  <c:v>N</c:v>
                </c:pt>
                <c:pt idx="348">
                  <c:v>D</c:v>
                </c:pt>
                <c:pt idx="379">
                  <c:v>J</c:v>
                </c:pt>
                <c:pt idx="410">
                  <c:v>F</c:v>
                </c:pt>
                <c:pt idx="438">
                  <c:v>M</c:v>
                </c:pt>
                <c:pt idx="469">
                  <c:v>A</c:v>
                </c:pt>
                <c:pt idx="499">
                  <c:v>M</c:v>
                </c:pt>
                <c:pt idx="530">
                  <c:v>J</c:v>
                </c:pt>
                <c:pt idx="560">
                  <c:v>J</c:v>
                </c:pt>
                <c:pt idx="591">
                  <c:v>A</c:v>
                </c:pt>
                <c:pt idx="622">
                  <c:v>S</c:v>
                </c:pt>
                <c:pt idx="652">
                  <c:v>O</c:v>
                </c:pt>
                <c:pt idx="683">
                  <c:v>N</c:v>
                </c:pt>
                <c:pt idx="713">
                  <c:v>D</c:v>
                </c:pt>
                <c:pt idx="744">
                  <c:v>J</c:v>
                </c:pt>
                <c:pt idx="775">
                  <c:v>F</c:v>
                </c:pt>
              </c:strCache>
            </c:strRef>
          </c:cat>
          <c:val>
            <c:numRef>
              <c:f>Sheet1!$F$2:$F$791</c:f>
              <c:numCache>
                <c:formatCode>General</c:formatCode>
                <c:ptCount val="790"/>
                <c:pt idx="211">
                  <c:v>67946</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formatCode="#,##0">
                  <c:v>64466</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formatCode="#,##0">
                  <c:v>62315</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formatCode="#,##0">
                  <c:v>60027</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formatCode="#,##0">
                  <c:v>57982</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formatCode="#,##0">
                  <c:v>57035</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formatCode="#,##0">
                  <c:v>56461</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formatCode="#,##0">
                  <c:v>56119</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formatCode="0">
                  <c:v>56697</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formatCode="0">
                  <c:v>56191</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formatCode="0">
                  <c:v>55884</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formatCode="0">
                  <c:v>56272</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formatCode="0">
                  <c:v>54516</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formatCode="0">
                  <c:v>52427</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formatCode="0">
                  <c:v>50825</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formatCode="0">
                  <c:v>49396</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formatCode="0">
                  <c:v>48793</c:v>
                </c:pt>
                <c:pt idx="685">
                  <c:v>#N/A</c:v>
                </c:pt>
                <c:pt idx="686">
                  <c:v>#N/A</c:v>
                </c:pt>
                <c:pt idx="687">
                  <c:v>#N/A</c:v>
                </c:pt>
                <c:pt idx="688">
                  <c:v>#N/A</c:v>
                </c:pt>
                <c:pt idx="689">
                  <c:v>#N/A</c:v>
                </c:pt>
                <c:pt idx="690">
                  <c:v>#N/A</c:v>
                </c:pt>
                <c:pt idx="691" formatCode="0">
                  <c:v>48516</c:v>
                </c:pt>
                <c:pt idx="692">
                  <c:v>#N/A</c:v>
                </c:pt>
                <c:pt idx="693">
                  <c:v>#N/A</c:v>
                </c:pt>
                <c:pt idx="694">
                  <c:v>#N/A</c:v>
                </c:pt>
                <c:pt idx="695">
                  <c:v>#N/A</c:v>
                </c:pt>
                <c:pt idx="696">
                  <c:v>#N/A</c:v>
                </c:pt>
                <c:pt idx="697">
                  <c:v>#N/A</c:v>
                </c:pt>
                <c:pt idx="698">
                  <c:v>#N/A</c:v>
                </c:pt>
                <c:pt idx="699" formatCode="0">
                  <c:v>48414</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formatCode="0">
                  <c:v>47909</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formatCode="0">
                  <c:v>47689</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formatCode="0">
                  <c:v>47794</c:v>
                </c:pt>
              </c:numCache>
            </c:numRef>
          </c:val>
          <c:smooth val="0"/>
        </c:ser>
        <c:ser>
          <c:idx val="1"/>
          <c:order val="4"/>
          <c:tx>
            <c:strRef>
              <c:f>Sheet1!$J$1</c:f>
              <c:strCache>
                <c:ptCount val="1"/>
                <c:pt idx="0">
                  <c:v>Base FC</c:v>
                </c:pt>
              </c:strCache>
            </c:strRef>
          </c:tx>
          <c:spPr>
            <a:ln w="12192">
              <a:solidFill>
                <a:srgbClr val="000000"/>
              </a:solidFill>
              <a:prstDash val="solid"/>
            </a:ln>
          </c:spPr>
          <c:marker>
            <c:symbol val="none"/>
          </c:marker>
          <c:cat>
            <c:strRef>
              <c:f>Sheet1!$A$2:$A$791</c:f>
              <c:strCache>
                <c:ptCount val="776"/>
                <c:pt idx="14">
                  <c:v>J</c:v>
                </c:pt>
                <c:pt idx="45">
                  <c:v>F</c:v>
                </c:pt>
                <c:pt idx="73">
                  <c:v>M</c:v>
                </c:pt>
                <c:pt idx="104">
                  <c:v>A</c:v>
                </c:pt>
                <c:pt idx="134">
                  <c:v>M</c:v>
                </c:pt>
                <c:pt idx="165">
                  <c:v>J</c:v>
                </c:pt>
                <c:pt idx="195">
                  <c:v>J</c:v>
                </c:pt>
                <c:pt idx="226">
                  <c:v>A</c:v>
                </c:pt>
                <c:pt idx="257">
                  <c:v>S</c:v>
                </c:pt>
                <c:pt idx="287">
                  <c:v>O</c:v>
                </c:pt>
                <c:pt idx="318">
                  <c:v>N</c:v>
                </c:pt>
                <c:pt idx="348">
                  <c:v>D</c:v>
                </c:pt>
                <c:pt idx="379">
                  <c:v>J</c:v>
                </c:pt>
                <c:pt idx="410">
                  <c:v>F</c:v>
                </c:pt>
                <c:pt idx="438">
                  <c:v>M</c:v>
                </c:pt>
                <c:pt idx="469">
                  <c:v>A</c:v>
                </c:pt>
                <c:pt idx="499">
                  <c:v>M</c:v>
                </c:pt>
                <c:pt idx="530">
                  <c:v>J</c:v>
                </c:pt>
                <c:pt idx="560">
                  <c:v>J</c:v>
                </c:pt>
                <c:pt idx="591">
                  <c:v>A</c:v>
                </c:pt>
                <c:pt idx="622">
                  <c:v>S</c:v>
                </c:pt>
                <c:pt idx="652">
                  <c:v>O</c:v>
                </c:pt>
                <c:pt idx="683">
                  <c:v>N</c:v>
                </c:pt>
                <c:pt idx="713">
                  <c:v>D</c:v>
                </c:pt>
                <c:pt idx="744">
                  <c:v>J</c:v>
                </c:pt>
                <c:pt idx="775">
                  <c:v>F</c:v>
                </c:pt>
              </c:strCache>
            </c:strRef>
          </c:cat>
          <c:val>
            <c:numRef>
              <c:f>Sheet1!$J$2:$J$791</c:f>
              <c:numCache>
                <c:formatCode>General</c:formatCode>
                <c:ptCount val="790"/>
                <c:pt idx="0">
                  <c:v>56100</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56100</c:v>
                </c:pt>
                <c:pt idx="789">
                  <c:v>56100</c:v>
                </c:pt>
              </c:numCache>
            </c:numRef>
          </c:val>
          <c:smooth val="0"/>
        </c:ser>
        <c:ser>
          <c:idx val="2"/>
          <c:order val="5"/>
          <c:tx>
            <c:strRef>
              <c:f>Sheet1!$K$1</c:f>
              <c:strCache>
                <c:ptCount val="1"/>
                <c:pt idx="0">
                  <c:v>Top FC</c:v>
                </c:pt>
              </c:strCache>
            </c:strRef>
          </c:tx>
          <c:spPr>
            <a:ln w="12192">
              <a:solidFill>
                <a:srgbClr val="000000"/>
              </a:solidFill>
              <a:prstDash val="solid"/>
            </a:ln>
          </c:spPr>
          <c:marker>
            <c:symbol val="none"/>
          </c:marker>
          <c:cat>
            <c:strRef>
              <c:f>Sheet1!$A$2:$A$791</c:f>
              <c:strCache>
                <c:ptCount val="776"/>
                <c:pt idx="14">
                  <c:v>J</c:v>
                </c:pt>
                <c:pt idx="45">
                  <c:v>F</c:v>
                </c:pt>
                <c:pt idx="73">
                  <c:v>M</c:v>
                </c:pt>
                <c:pt idx="104">
                  <c:v>A</c:v>
                </c:pt>
                <c:pt idx="134">
                  <c:v>M</c:v>
                </c:pt>
                <c:pt idx="165">
                  <c:v>J</c:v>
                </c:pt>
                <c:pt idx="195">
                  <c:v>J</c:v>
                </c:pt>
                <c:pt idx="226">
                  <c:v>A</c:v>
                </c:pt>
                <c:pt idx="257">
                  <c:v>S</c:v>
                </c:pt>
                <c:pt idx="287">
                  <c:v>O</c:v>
                </c:pt>
                <c:pt idx="318">
                  <c:v>N</c:v>
                </c:pt>
                <c:pt idx="348">
                  <c:v>D</c:v>
                </c:pt>
                <c:pt idx="379">
                  <c:v>J</c:v>
                </c:pt>
                <c:pt idx="410">
                  <c:v>F</c:v>
                </c:pt>
                <c:pt idx="438">
                  <c:v>M</c:v>
                </c:pt>
                <c:pt idx="469">
                  <c:v>A</c:v>
                </c:pt>
                <c:pt idx="499">
                  <c:v>M</c:v>
                </c:pt>
                <c:pt idx="530">
                  <c:v>J</c:v>
                </c:pt>
                <c:pt idx="560">
                  <c:v>J</c:v>
                </c:pt>
                <c:pt idx="591">
                  <c:v>A</c:v>
                </c:pt>
                <c:pt idx="622">
                  <c:v>S</c:v>
                </c:pt>
                <c:pt idx="652">
                  <c:v>O</c:v>
                </c:pt>
                <c:pt idx="683">
                  <c:v>N</c:v>
                </c:pt>
                <c:pt idx="713">
                  <c:v>D</c:v>
                </c:pt>
                <c:pt idx="744">
                  <c:v>J</c:v>
                </c:pt>
                <c:pt idx="775">
                  <c:v>F</c:v>
                </c:pt>
              </c:strCache>
            </c:strRef>
          </c:cat>
          <c:val>
            <c:numRef>
              <c:f>Sheet1!$K$2:$K$791</c:f>
              <c:numCache>
                <c:formatCode>General</c:formatCode>
                <c:ptCount val="790"/>
                <c:pt idx="0">
                  <c:v>67700</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67700</c:v>
                </c:pt>
                <c:pt idx="789">
                  <c:v>67700</c:v>
                </c:pt>
              </c:numCache>
            </c:numRef>
          </c:val>
          <c:smooth val="0"/>
        </c:ser>
        <c:ser>
          <c:idx val="9"/>
          <c:order val="6"/>
          <c:tx>
            <c:strRef>
              <c:f>Sheet1!$L$1</c:f>
              <c:strCache>
                <c:ptCount val="1"/>
                <c:pt idx="0">
                  <c:v>Top Ex FC</c:v>
                </c:pt>
              </c:strCache>
            </c:strRef>
          </c:tx>
          <c:spPr>
            <a:ln w="12192">
              <a:solidFill>
                <a:srgbClr val="000000"/>
              </a:solidFill>
              <a:prstDash val="solid"/>
            </a:ln>
          </c:spPr>
          <c:marker>
            <c:symbol val="none"/>
          </c:marker>
          <c:cat>
            <c:strRef>
              <c:f>Sheet1!$A$2:$A$791</c:f>
              <c:strCache>
                <c:ptCount val="776"/>
                <c:pt idx="14">
                  <c:v>J</c:v>
                </c:pt>
                <c:pt idx="45">
                  <c:v>F</c:v>
                </c:pt>
                <c:pt idx="73">
                  <c:v>M</c:v>
                </c:pt>
                <c:pt idx="104">
                  <c:v>A</c:v>
                </c:pt>
                <c:pt idx="134">
                  <c:v>M</c:v>
                </c:pt>
                <c:pt idx="165">
                  <c:v>J</c:v>
                </c:pt>
                <c:pt idx="195">
                  <c:v>J</c:v>
                </c:pt>
                <c:pt idx="226">
                  <c:v>A</c:v>
                </c:pt>
                <c:pt idx="257">
                  <c:v>S</c:v>
                </c:pt>
                <c:pt idx="287">
                  <c:v>O</c:v>
                </c:pt>
                <c:pt idx="318">
                  <c:v>N</c:v>
                </c:pt>
                <c:pt idx="348">
                  <c:v>D</c:v>
                </c:pt>
                <c:pt idx="379">
                  <c:v>J</c:v>
                </c:pt>
                <c:pt idx="410">
                  <c:v>F</c:v>
                </c:pt>
                <c:pt idx="438">
                  <c:v>M</c:v>
                </c:pt>
                <c:pt idx="469">
                  <c:v>A</c:v>
                </c:pt>
                <c:pt idx="499">
                  <c:v>M</c:v>
                </c:pt>
                <c:pt idx="530">
                  <c:v>J</c:v>
                </c:pt>
                <c:pt idx="560">
                  <c:v>J</c:v>
                </c:pt>
                <c:pt idx="591">
                  <c:v>A</c:v>
                </c:pt>
                <c:pt idx="622">
                  <c:v>S</c:v>
                </c:pt>
                <c:pt idx="652">
                  <c:v>O</c:v>
                </c:pt>
                <c:pt idx="683">
                  <c:v>N</c:v>
                </c:pt>
                <c:pt idx="713">
                  <c:v>D</c:v>
                </c:pt>
                <c:pt idx="744">
                  <c:v>J</c:v>
                </c:pt>
                <c:pt idx="775">
                  <c:v>F</c:v>
                </c:pt>
              </c:strCache>
            </c:strRef>
          </c:cat>
          <c:val>
            <c:numRef>
              <c:f>Sheet1!$L$2:$L$791</c:f>
              <c:numCache>
                <c:formatCode>General</c:formatCode>
                <c:ptCount val="790"/>
                <c:pt idx="0">
                  <c:v>72400</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72400</c:v>
                </c:pt>
                <c:pt idx="789">
                  <c:v>72400</c:v>
                </c:pt>
              </c:numCache>
            </c:numRef>
          </c:val>
          <c:smooth val="0"/>
        </c:ser>
        <c:ser>
          <c:idx val="15"/>
          <c:order val="7"/>
          <c:tx>
            <c:strRef>
              <c:f>Sheet1!$Q$1</c:f>
              <c:strCache>
                <c:ptCount val="1"/>
                <c:pt idx="0">
                  <c:v>Check Points</c:v>
                </c:pt>
              </c:strCache>
            </c:strRef>
          </c:tx>
          <c:spPr>
            <a:ln w="27431">
              <a:noFill/>
            </a:ln>
          </c:spPr>
          <c:marker>
            <c:symbol val="triangle"/>
            <c:size val="9"/>
            <c:spPr>
              <a:solidFill>
                <a:srgbClr val="008000"/>
              </a:solidFill>
              <a:ln>
                <a:solidFill>
                  <a:srgbClr val="008000"/>
                </a:solidFill>
                <a:prstDash val="solid"/>
              </a:ln>
            </c:spPr>
          </c:marker>
          <c:cat>
            <c:strRef>
              <c:f>Sheet1!$A$2:$A$791</c:f>
              <c:strCache>
                <c:ptCount val="776"/>
                <c:pt idx="14">
                  <c:v>J</c:v>
                </c:pt>
                <c:pt idx="45">
                  <c:v>F</c:v>
                </c:pt>
                <c:pt idx="73">
                  <c:v>M</c:v>
                </c:pt>
                <c:pt idx="104">
                  <c:v>A</c:v>
                </c:pt>
                <c:pt idx="134">
                  <c:v>M</c:v>
                </c:pt>
                <c:pt idx="165">
                  <c:v>J</c:v>
                </c:pt>
                <c:pt idx="195">
                  <c:v>J</c:v>
                </c:pt>
                <c:pt idx="226">
                  <c:v>A</c:v>
                </c:pt>
                <c:pt idx="257">
                  <c:v>S</c:v>
                </c:pt>
                <c:pt idx="287">
                  <c:v>O</c:v>
                </c:pt>
                <c:pt idx="318">
                  <c:v>N</c:v>
                </c:pt>
                <c:pt idx="348">
                  <c:v>D</c:v>
                </c:pt>
                <c:pt idx="379">
                  <c:v>J</c:v>
                </c:pt>
                <c:pt idx="410">
                  <c:v>F</c:v>
                </c:pt>
                <c:pt idx="438">
                  <c:v>M</c:v>
                </c:pt>
                <c:pt idx="469">
                  <c:v>A</c:v>
                </c:pt>
                <c:pt idx="499">
                  <c:v>M</c:v>
                </c:pt>
                <c:pt idx="530">
                  <c:v>J</c:v>
                </c:pt>
                <c:pt idx="560">
                  <c:v>J</c:v>
                </c:pt>
                <c:pt idx="591">
                  <c:v>A</c:v>
                </c:pt>
                <c:pt idx="622">
                  <c:v>S</c:v>
                </c:pt>
                <c:pt idx="652">
                  <c:v>O</c:v>
                </c:pt>
                <c:pt idx="683">
                  <c:v>N</c:v>
                </c:pt>
                <c:pt idx="713">
                  <c:v>D</c:v>
                </c:pt>
                <c:pt idx="744">
                  <c:v>J</c:v>
                </c:pt>
                <c:pt idx="775">
                  <c:v>F</c:v>
                </c:pt>
              </c:strCache>
            </c:strRef>
          </c:cat>
          <c:val>
            <c:numRef>
              <c:f>Sheet1!$Q$2:$Q$791</c:f>
              <c:numCache>
                <c:formatCode>General</c:formatCode>
                <c:ptCount val="79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56887</c:v>
                </c:pt>
                <c:pt idx="439" formatCode="0">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formatCode="0">
                  <c:v>60586</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formatCode="0">
                  <c:v>58836</c:v>
                </c:pt>
              </c:numCache>
            </c:numRef>
          </c:val>
          <c:smooth val="0"/>
        </c:ser>
        <c:dLbls>
          <c:showLegendKey val="0"/>
          <c:showVal val="0"/>
          <c:showCatName val="0"/>
          <c:showSerName val="0"/>
          <c:showPercent val="0"/>
          <c:showBubbleSize val="0"/>
        </c:dLbls>
        <c:marker val="1"/>
        <c:smooth val="0"/>
        <c:axId val="143297152"/>
        <c:axId val="168547456"/>
      </c:lineChart>
      <c:catAx>
        <c:axId val="143297152"/>
        <c:scaling>
          <c:orientation val="minMax"/>
        </c:scaling>
        <c:delete val="0"/>
        <c:axPos val="b"/>
        <c:title>
          <c:tx>
            <c:rich>
              <a:bodyPr/>
              <a:lstStyle/>
              <a:p>
                <a:pPr>
                  <a:defRPr sz="1200">
                    <a:latin typeface="+mn-lt"/>
                  </a:defRPr>
                </a:pPr>
                <a:r>
                  <a:rPr lang="en-US" sz="1200" dirty="0" smtClean="0">
                    <a:latin typeface="+mn-lt"/>
                  </a:rPr>
                  <a:t>YEARS</a:t>
                </a:r>
                <a:endParaRPr lang="en-US" sz="1200" dirty="0">
                  <a:latin typeface="+mn-lt"/>
                </a:endParaRPr>
              </a:p>
            </c:rich>
          </c:tx>
          <c:layout>
            <c:manualLayout>
              <c:xMode val="edge"/>
              <c:yMode val="edge"/>
              <c:x val="0.46402129472378045"/>
              <c:y val="0.96045930332007212"/>
            </c:manualLayout>
          </c:layout>
          <c:overlay val="0"/>
        </c:title>
        <c:numFmt formatCode="General" sourceLinked="1"/>
        <c:majorTickMark val="out"/>
        <c:minorTickMark val="none"/>
        <c:tickLblPos val="nextTo"/>
        <c:spPr>
          <a:ln w="9144">
            <a:noFill/>
          </a:ln>
        </c:spPr>
        <c:txPr>
          <a:bodyPr rot="0" vert="horz"/>
          <a:lstStyle/>
          <a:p>
            <a:pPr>
              <a:defRPr sz="1200" b="0" i="0" u="none" strike="noStrike" baseline="0">
                <a:solidFill>
                  <a:schemeClr val="tx1"/>
                </a:solidFill>
                <a:latin typeface="+mn-lt"/>
                <a:ea typeface="Times New Roman"/>
                <a:cs typeface="Times New Roman"/>
              </a:defRPr>
            </a:pPr>
            <a:endParaRPr lang="en-US"/>
          </a:p>
        </c:txPr>
        <c:crossAx val="168547456"/>
        <c:crosses val="autoZero"/>
        <c:auto val="1"/>
        <c:lblAlgn val="ctr"/>
        <c:lblOffset val="100"/>
        <c:tickLblSkip val="1"/>
        <c:tickMarkSkip val="1"/>
        <c:noMultiLvlLbl val="0"/>
      </c:catAx>
      <c:valAx>
        <c:axId val="168547456"/>
        <c:scaling>
          <c:orientation val="minMax"/>
          <c:max val="75000"/>
          <c:min val="45000"/>
        </c:scaling>
        <c:delete val="0"/>
        <c:axPos val="l"/>
        <c:majorGridlines>
          <c:spPr>
            <a:ln w="12192">
              <a:solidFill>
                <a:schemeClr val="tx1"/>
              </a:solidFill>
              <a:prstDash val="lgDash"/>
            </a:ln>
          </c:spPr>
        </c:majorGridlines>
        <c:title>
          <c:tx>
            <c:rich>
              <a:bodyPr/>
              <a:lstStyle/>
              <a:p>
                <a:pPr>
                  <a:defRPr sz="1200">
                    <a:latin typeface="+mn-lt"/>
                  </a:defRPr>
                </a:pPr>
                <a:r>
                  <a:rPr lang="en-US" sz="1200" b="1" i="0" baseline="0" dirty="0" smtClean="0">
                    <a:effectLst/>
                    <a:latin typeface="+mn-lt"/>
                  </a:rPr>
                  <a:t>SYSTEM STORAGE (MAF)</a:t>
                </a:r>
                <a:endParaRPr lang="en-US" sz="1200" dirty="0">
                  <a:effectLst/>
                  <a:latin typeface="+mn-lt"/>
                </a:endParaRPr>
              </a:p>
            </c:rich>
          </c:tx>
          <c:layout>
            <c:manualLayout>
              <c:xMode val="edge"/>
              <c:yMode val="edge"/>
              <c:x val="0"/>
              <c:y val="0.2356277340332458"/>
            </c:manualLayout>
          </c:layout>
          <c:overlay val="0"/>
        </c:title>
        <c:numFmt formatCode="#,##0" sourceLinked="1"/>
        <c:majorTickMark val="out"/>
        <c:minorTickMark val="none"/>
        <c:tickLblPos val="nextTo"/>
        <c:spPr>
          <a:ln w="3048">
            <a:solidFill>
              <a:schemeClr val="tx1"/>
            </a:solidFill>
            <a:prstDash val="solid"/>
          </a:ln>
        </c:spPr>
        <c:txPr>
          <a:bodyPr rot="0" vert="horz"/>
          <a:lstStyle/>
          <a:p>
            <a:pPr>
              <a:defRPr sz="1100" b="0" i="0" u="none" strike="noStrike" baseline="0">
                <a:solidFill>
                  <a:schemeClr val="tx1"/>
                </a:solidFill>
                <a:latin typeface="+mn-lt"/>
                <a:ea typeface="Times New Roman"/>
                <a:cs typeface="Times New Roman"/>
              </a:defRPr>
            </a:pPr>
            <a:endParaRPr lang="en-US"/>
          </a:p>
        </c:txPr>
        <c:crossAx val="143297152"/>
        <c:crosses val="autoZero"/>
        <c:crossBetween val="between"/>
        <c:majorUnit val="5000"/>
        <c:minorUnit val="5000"/>
        <c:dispUnits>
          <c:builtInUnit val="thousands"/>
        </c:dispUnits>
      </c:valAx>
      <c:spPr>
        <a:noFill/>
        <a:ln w="12192">
          <a:solidFill>
            <a:schemeClr val="tx1"/>
          </a:solidFill>
          <a:prstDash val="solid"/>
        </a:ln>
      </c:spPr>
    </c:plotArea>
    <c:plotVisOnly val="1"/>
    <c:dispBlanksAs val="gap"/>
    <c:showDLblsOverMax val="0"/>
  </c:chart>
  <c:spPr>
    <a:noFill/>
    <a:ln>
      <a:noFill/>
    </a:ln>
  </c:spPr>
  <c:txPr>
    <a:bodyPr/>
    <a:lstStyle/>
    <a:p>
      <a:pPr>
        <a:defRPr sz="2472"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0.81822</cdr:x>
      <cdr:y>0.62209</cdr:y>
    </cdr:from>
    <cdr:to>
      <cdr:x>0.96008</cdr:x>
      <cdr:y>0.70347</cdr:y>
    </cdr:to>
    <cdr:sp macro="" textlink="">
      <cdr:nvSpPr>
        <cdr:cNvPr id="2" name="TextBox 1"/>
        <cdr:cNvSpPr txBox="1"/>
      </cdr:nvSpPr>
      <cdr:spPr>
        <a:xfrm xmlns:a="http://schemas.openxmlformats.org/drawingml/2006/main">
          <a:off x="7154440" y="3494996"/>
          <a:ext cx="1240484"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0.56245</cdr:x>
      <cdr:y>0.05966</cdr:y>
    </cdr:from>
    <cdr:to>
      <cdr:x>0.97718</cdr:x>
      <cdr:y>0.10704</cdr:y>
    </cdr:to>
    <cdr:sp macro="" textlink="">
      <cdr:nvSpPr>
        <cdr:cNvPr id="2" name="Rectangle 1"/>
        <cdr:cNvSpPr/>
      </cdr:nvSpPr>
      <cdr:spPr>
        <a:xfrm xmlns:a="http://schemas.openxmlformats.org/drawingml/2006/main">
          <a:off x="4918033" y="306286"/>
          <a:ext cx="3626367" cy="243249"/>
        </a:xfrm>
        <a:prstGeom xmlns:a="http://schemas.openxmlformats.org/drawingml/2006/main" prst="rect">
          <a:avLst/>
        </a:prstGeom>
        <a:solidFill xmlns:a="http://schemas.openxmlformats.org/drawingml/2006/main">
          <a:schemeClr val="bg1"/>
        </a:solidFill>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36" tIns="46569" rIns="93136" bIns="46569"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3136" tIns="46569" rIns="93136" bIns="46569" rtlCol="0"/>
          <a:lstStyle>
            <a:lvl1pPr algn="r">
              <a:defRPr sz="1200"/>
            </a:lvl1pPr>
          </a:lstStyle>
          <a:p>
            <a:fld id="{52CF3383-DF08-4C90-8557-22EF3027DD43}" type="datetimeFigureOut">
              <a:rPr lang="en-US" smtClean="0"/>
              <a:t>12/12/2019</a:t>
            </a:fld>
            <a:endParaRPr lang="en-US"/>
          </a:p>
        </p:txBody>
      </p:sp>
      <p:sp>
        <p:nvSpPr>
          <p:cNvPr id="4" name="Footer Placeholder 3"/>
          <p:cNvSpPr>
            <a:spLocks noGrp="1"/>
          </p:cNvSpPr>
          <p:nvPr>
            <p:ph type="ftr" sz="quarter" idx="2"/>
          </p:nvPr>
        </p:nvSpPr>
        <p:spPr>
          <a:xfrm>
            <a:off x="0" y="8829968"/>
            <a:ext cx="3037840" cy="466433"/>
          </a:xfrm>
          <a:prstGeom prst="rect">
            <a:avLst/>
          </a:prstGeom>
        </p:spPr>
        <p:txBody>
          <a:bodyPr vert="horz" lIns="93136" tIns="46569" rIns="93136" bIns="46569" rtlCol="0" anchor="b"/>
          <a:lstStyle>
            <a:lvl1pPr algn="l">
              <a:defRPr sz="1200"/>
            </a:lvl1pPr>
          </a:lstStyle>
          <a:p>
            <a:endParaRPr lang="en-US"/>
          </a:p>
        </p:txBody>
      </p:sp>
    </p:spTree>
    <p:extLst>
      <p:ext uri="{BB962C8B-B14F-4D97-AF65-F5344CB8AC3E}">
        <p14:creationId xmlns:p14="http://schemas.microsoft.com/office/powerpoint/2010/main" val="17930509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36" tIns="46569" rIns="93136" bIns="4656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36" tIns="46569" rIns="93136" bIns="46569" rtlCol="0"/>
          <a:lstStyle>
            <a:lvl1pPr algn="r">
              <a:defRPr sz="1200"/>
            </a:lvl1pPr>
          </a:lstStyle>
          <a:p>
            <a:fld id="{D7D16557-6E8E-4D95-8DF3-2DE1590C714A}" type="datetimeFigureOut">
              <a:rPr lang="en-US" smtClean="0"/>
              <a:t>12/12/2019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36" tIns="46569" rIns="93136" bIns="46569" rtlCol="0" anchor="ctr"/>
          <a:lstStyle/>
          <a:p>
            <a:endParaRPr lang="en-US"/>
          </a:p>
        </p:txBody>
      </p:sp>
      <p:sp>
        <p:nvSpPr>
          <p:cNvPr id="5" name="Notes Placeholder 4"/>
          <p:cNvSpPr>
            <a:spLocks noGrp="1"/>
          </p:cNvSpPr>
          <p:nvPr>
            <p:ph type="body" sz="quarter" idx="3"/>
          </p:nvPr>
        </p:nvSpPr>
        <p:spPr>
          <a:xfrm>
            <a:off x="701040" y="4473896"/>
            <a:ext cx="5608320" cy="3660458"/>
          </a:xfrm>
          <a:prstGeom prst="rect">
            <a:avLst/>
          </a:prstGeom>
        </p:spPr>
        <p:txBody>
          <a:bodyPr vert="horz" lIns="93136" tIns="46569" rIns="93136" bIns="4656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6433"/>
          </a:xfrm>
          <a:prstGeom prst="rect">
            <a:avLst/>
          </a:prstGeom>
        </p:spPr>
        <p:txBody>
          <a:bodyPr vert="horz" lIns="93136" tIns="46569" rIns="93136" bIns="4656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36" tIns="46569" rIns="93136" bIns="46569" rtlCol="0" anchor="b"/>
          <a:lstStyle>
            <a:lvl1pPr algn="r">
              <a:defRPr sz="1200"/>
            </a:lvl1pPr>
          </a:lstStyle>
          <a:p>
            <a:fld id="{BC3A86D8-1D95-4DFF-A26B-8F86AC3AC58E}" type="slidenum">
              <a:rPr lang="en-US" smtClean="0"/>
              <a:t>‹#›</a:t>
            </a:fld>
            <a:endParaRPr lang="en-US"/>
          </a:p>
        </p:txBody>
      </p:sp>
    </p:spTree>
    <p:extLst>
      <p:ext uri="{BB962C8B-B14F-4D97-AF65-F5344CB8AC3E}">
        <p14:creationId xmlns:p14="http://schemas.microsoft.com/office/powerpoint/2010/main" val="153813021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58906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53467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Rot="1" noChangeAspect="1" noChangeArrowheads="1" noTextEdit="1"/>
          </p:cNvSpPr>
          <p:nvPr>
            <p:ph type="sldImg"/>
          </p:nvPr>
        </p:nvSpPr>
        <p:spPr>
          <a:xfrm>
            <a:off x="1176338" y="688975"/>
            <a:ext cx="4664075" cy="3498850"/>
          </a:xfrm>
          <a:ln/>
        </p:spPr>
      </p:sp>
      <p:sp>
        <p:nvSpPr>
          <p:cNvPr id="424963" name="Rectangle 3"/>
          <p:cNvSpPr>
            <a:spLocks noGrp="1" noChangeArrowheads="1"/>
          </p:cNvSpPr>
          <p:nvPr>
            <p:ph type="body" idx="1"/>
          </p:nvPr>
        </p:nvSpPr>
        <p:spPr>
          <a:xfrm>
            <a:off x="913632" y="4419618"/>
            <a:ext cx="5184776" cy="4189412"/>
          </a:xfrm>
        </p:spPr>
        <p:txBody>
          <a:bodyPr/>
          <a:lstStyle/>
          <a:p>
            <a:endParaRPr lang="en-US" dirty="0"/>
          </a:p>
        </p:txBody>
      </p:sp>
    </p:spTree>
    <p:extLst>
      <p:ext uri="{BB962C8B-B14F-4D97-AF65-F5344CB8AC3E}">
        <p14:creationId xmlns:p14="http://schemas.microsoft.com/office/powerpoint/2010/main" val="1834012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13976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59594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50818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38329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14245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Rot="1" noChangeAspect="1" noChangeArrowheads="1" noTextEdit="1"/>
          </p:cNvSpPr>
          <p:nvPr>
            <p:ph type="sldImg"/>
          </p:nvPr>
        </p:nvSpPr>
        <p:spPr>
          <a:xfrm>
            <a:off x="1171575" y="685800"/>
            <a:ext cx="4667250" cy="3502025"/>
          </a:xfrm>
          <a:ln/>
        </p:spPr>
      </p:sp>
      <p:sp>
        <p:nvSpPr>
          <p:cNvPr id="407555" name="Rectangle 3"/>
          <p:cNvSpPr>
            <a:spLocks noGrp="1" noChangeArrowheads="1"/>
          </p:cNvSpPr>
          <p:nvPr>
            <p:ph type="body" idx="1"/>
          </p:nvPr>
        </p:nvSpPr>
        <p:spPr>
          <a:xfrm>
            <a:off x="914408" y="4419613"/>
            <a:ext cx="5181602" cy="4191001"/>
          </a:xfrm>
        </p:spPr>
        <p:txBody>
          <a:bodyPr/>
          <a:lstStyle/>
          <a:p>
            <a:endParaRPr lang="en-US" dirty="0"/>
          </a:p>
        </p:txBody>
      </p:sp>
    </p:spTree>
    <p:extLst>
      <p:ext uri="{BB962C8B-B14F-4D97-AF65-F5344CB8AC3E}">
        <p14:creationId xmlns:p14="http://schemas.microsoft.com/office/powerpoint/2010/main" val="1640238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A0A3C6-4E22-46FB-836F-CA2C48EC4DC1}" type="slidenum">
              <a:rPr lang="en-US" smtClean="0"/>
              <a:pPr/>
              <a:t>22</a:t>
            </a:fld>
            <a:endParaRPr lang="en-US" dirty="0"/>
          </a:p>
        </p:txBody>
      </p:sp>
    </p:spTree>
    <p:extLst>
      <p:ext uri="{BB962C8B-B14F-4D97-AF65-F5344CB8AC3E}">
        <p14:creationId xmlns:p14="http://schemas.microsoft.com/office/powerpoint/2010/main" val="30146783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690753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4565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850357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89263" y="839788"/>
            <a:ext cx="3024187" cy="22669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4104064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Rot="1" noChangeAspect="1" noChangeArrowheads="1" noTextEdit="1"/>
          </p:cNvSpPr>
          <p:nvPr>
            <p:ph type="sldImg"/>
          </p:nvPr>
        </p:nvSpPr>
        <p:spPr>
          <a:xfrm>
            <a:off x="2963863" y="541338"/>
            <a:ext cx="3678237" cy="2757487"/>
          </a:xfrm>
          <a:ln/>
        </p:spPr>
      </p:sp>
      <p:sp>
        <p:nvSpPr>
          <p:cNvPr id="303107" name="Rectangle 3"/>
          <p:cNvSpPr>
            <a:spLocks noGrp="1" noChangeArrowheads="1"/>
          </p:cNvSpPr>
          <p:nvPr>
            <p:ph type="body" idx="1"/>
          </p:nvPr>
        </p:nvSpPr>
        <p:spPr>
          <a:xfrm>
            <a:off x="1250161" y="3477725"/>
            <a:ext cx="7100889" cy="3296587"/>
          </a:xfrm>
        </p:spPr>
        <p:txBody>
          <a:bodyPr/>
          <a:lstStyle/>
          <a:p>
            <a:endParaRPr lang="en-US" dirty="0"/>
          </a:p>
        </p:txBody>
      </p:sp>
    </p:spTree>
    <p:extLst>
      <p:ext uri="{BB962C8B-B14F-4D97-AF65-F5344CB8AC3E}">
        <p14:creationId xmlns:p14="http://schemas.microsoft.com/office/powerpoint/2010/main" val="4177757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Rot="1" noChangeAspect="1" noChangeArrowheads="1" noTextEdit="1"/>
          </p:cNvSpPr>
          <p:nvPr>
            <p:ph type="sldImg"/>
          </p:nvPr>
        </p:nvSpPr>
        <p:spPr>
          <a:xfrm>
            <a:off x="2889250" y="520700"/>
            <a:ext cx="3517900" cy="2638425"/>
          </a:xfrm>
          <a:ln/>
        </p:spPr>
      </p:sp>
      <p:sp>
        <p:nvSpPr>
          <p:cNvPr id="275459" name="Rectangle 3"/>
          <p:cNvSpPr>
            <a:spLocks noGrp="1" noChangeArrowheads="1"/>
          </p:cNvSpPr>
          <p:nvPr>
            <p:ph type="body" idx="1"/>
          </p:nvPr>
        </p:nvSpPr>
        <p:spPr>
          <a:xfrm>
            <a:off x="1210478" y="3332827"/>
            <a:ext cx="6875464" cy="3159228"/>
          </a:xfrm>
        </p:spPr>
        <p:txBody>
          <a:bodyPr/>
          <a:lstStyle/>
          <a:p>
            <a:endParaRPr lang="en-US" dirty="0"/>
          </a:p>
        </p:txBody>
      </p:sp>
    </p:spTree>
    <p:extLst>
      <p:ext uri="{BB962C8B-B14F-4D97-AF65-F5344CB8AC3E}">
        <p14:creationId xmlns:p14="http://schemas.microsoft.com/office/powerpoint/2010/main" val="814838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r>
              <a:rPr lang="en-US" altLang="en-US" dirty="0" smtClean="0"/>
              <a:t>NOHRSC</a:t>
            </a:r>
            <a:r>
              <a:rPr lang="en-US" altLang="en-US" baseline="0" dirty="0" smtClean="0"/>
              <a:t> SWE as of 11 March, overlaid by rain-on-snow event starting roughly midnight of 12</a:t>
            </a:r>
            <a:r>
              <a:rPr lang="en-US" altLang="en-US" baseline="30000" dirty="0" smtClean="0"/>
              <a:t>th</a:t>
            </a:r>
            <a:r>
              <a:rPr lang="en-US" altLang="en-US" baseline="0" dirty="0" smtClean="0"/>
              <a:t>-13</a:t>
            </a:r>
            <a:r>
              <a:rPr lang="en-US" altLang="en-US" baseline="30000" dirty="0" smtClean="0"/>
              <a:t>th</a:t>
            </a:r>
            <a:r>
              <a:rPr lang="en-US" altLang="en-US" baseline="0" dirty="0" smtClean="0"/>
              <a:t>, and concluding early on 14</a:t>
            </a:r>
            <a:r>
              <a:rPr lang="en-US" altLang="en-US" baseline="30000" dirty="0" smtClean="0"/>
              <a:t>th</a:t>
            </a:r>
            <a:r>
              <a:rPr lang="en-US" altLang="en-US" baseline="0" dirty="0" smtClean="0"/>
              <a:t>.  Add to that deeply frozen ground with perhaps an 85% runoff to </a:t>
            </a:r>
            <a:r>
              <a:rPr lang="en-US" altLang="en-US" baseline="0" dirty="0" err="1" smtClean="0"/>
              <a:t>precip</a:t>
            </a:r>
            <a:r>
              <a:rPr lang="en-US" altLang="en-US" baseline="0" dirty="0" smtClean="0"/>
              <a:t>/melt ratio.  That’s a guess as to ratio.   </a:t>
            </a:r>
          </a:p>
          <a:p>
            <a:endParaRPr lang="en-US" altLang="en-US" baseline="0" dirty="0" smtClean="0"/>
          </a:p>
          <a:p>
            <a:r>
              <a:rPr lang="en-US" altLang="en-US" baseline="0" dirty="0" smtClean="0"/>
              <a:t>Basically, you had widespread 2 inch rain over widespread 2-4 SWE.  So a 2 inch rainstorm becomes a 5-inch rainstorm (and with frozen ground and no infiltration, it may be like a 7-8 inch rainstorm).</a:t>
            </a:r>
          </a:p>
          <a:p>
            <a:endParaRPr lang="en-US" altLang="en-US" baseline="0" dirty="0" smtClean="0"/>
          </a:p>
          <a:p>
            <a:endParaRPr lang="en-US" altLang="en-US" dirty="0" smtClean="0"/>
          </a:p>
        </p:txBody>
      </p:sp>
    </p:spTree>
    <p:extLst>
      <p:ext uri="{BB962C8B-B14F-4D97-AF65-F5344CB8AC3E}">
        <p14:creationId xmlns:p14="http://schemas.microsoft.com/office/powerpoint/2010/main" val="2449211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r>
              <a:rPr lang="en-US" altLang="en-US" dirty="0" smtClean="0"/>
              <a:t>Set</a:t>
            </a:r>
            <a:r>
              <a:rPr lang="en-US" altLang="en-US" baseline="0" dirty="0" smtClean="0"/>
              <a:t> over 40 new records (provisional, not officially declared yet)</a:t>
            </a:r>
            <a:endParaRPr lang="en-US" altLang="en-US" dirty="0" smtClean="0"/>
          </a:p>
        </p:txBody>
      </p:sp>
    </p:spTree>
    <p:extLst>
      <p:ext uri="{BB962C8B-B14F-4D97-AF65-F5344CB8AC3E}">
        <p14:creationId xmlns:p14="http://schemas.microsoft.com/office/powerpoint/2010/main" val="1636427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r>
              <a:rPr lang="en-US" altLang="en-US" dirty="0" smtClean="0"/>
              <a:t>Set</a:t>
            </a:r>
            <a:r>
              <a:rPr lang="en-US" altLang="en-US" baseline="0" dirty="0" smtClean="0"/>
              <a:t> over 40 new records (provisional, not officially declared yet)</a:t>
            </a:r>
            <a:endParaRPr lang="en-US" altLang="en-US" dirty="0" smtClean="0"/>
          </a:p>
        </p:txBody>
      </p:sp>
    </p:spTree>
    <p:extLst>
      <p:ext uri="{BB962C8B-B14F-4D97-AF65-F5344CB8AC3E}">
        <p14:creationId xmlns:p14="http://schemas.microsoft.com/office/powerpoint/2010/main" val="638893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6" name="Content Placeholder 5"/>
          <p:cNvSpPr>
            <a:spLocks noGrp="1"/>
          </p:cNvSpPr>
          <p:nvPr>
            <p:ph sz="quarter" idx="10"/>
          </p:nvPr>
        </p:nvSpPr>
        <p:spPr>
          <a:xfrm>
            <a:off x="200025" y="1028700"/>
            <a:ext cx="8743950" cy="5600700"/>
          </a:xfrm>
        </p:spPr>
        <p:txBody>
          <a:bodyPr/>
          <a:lstStyle>
            <a:lvl1pPr>
              <a:lnSpc>
                <a:spcPct val="150000"/>
              </a:lnSpc>
              <a:spcBef>
                <a:spcPts val="0"/>
              </a:spcBef>
              <a:spcAft>
                <a:spcPts val="0"/>
              </a:spcAft>
              <a:defRPr b="0"/>
            </a:lvl1pPr>
            <a:lvl2pPr>
              <a:spcBef>
                <a:spcPts val="300"/>
              </a:spcBef>
              <a:spcAft>
                <a:spcPts val="600"/>
              </a:spcAft>
              <a:defRPr/>
            </a:lvl2pPr>
            <a:lvl3pPr marL="574675" indent="-347663">
              <a:spcBef>
                <a:spcPts val="300"/>
              </a:spcBef>
              <a:spcAft>
                <a:spcPts val="600"/>
              </a:spcAft>
              <a:defRPr sz="2400"/>
            </a:lvl3pPr>
            <a:lvl4pPr marL="914400" indent="-400050">
              <a:spcBef>
                <a:spcPts val="300"/>
              </a:spcBef>
              <a:spcAft>
                <a:spcPts val="600"/>
              </a:spcAft>
              <a:defRPr sz="1800"/>
            </a:lvl4pPr>
            <a:lvl5pPr marL="1027113" indent="-285750">
              <a:spcBef>
                <a:spcPts val="300"/>
              </a:spcBef>
              <a:spcAft>
                <a:spcPts val="600"/>
              </a:spcAf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4"/>
          </p:nvPr>
        </p:nvSpPr>
        <p:spPr>
          <a:xfrm>
            <a:off x="8354960" y="38099"/>
            <a:ext cx="589015" cy="377537"/>
          </a:xfrm>
          <a:prstGeom prst="rect">
            <a:avLst/>
          </a:prstGeom>
        </p:spPr>
        <p:txBody>
          <a:bodyPr vert="horz" wrap="none" lIns="91440" tIns="0" rIns="0" bIns="0" numCol="1" anchor="ctr" anchorCtr="0" compatLnSpc="1">
            <a:prstTxWarp prst="textNoShape">
              <a:avLst/>
            </a:prstTxWarp>
          </a:bodyPr>
          <a:lstStyle>
            <a:lvl1pPr algn="r">
              <a:defRPr sz="1600" b="1">
                <a:solidFill>
                  <a:schemeClr val="tx1"/>
                </a:solidFill>
                <a:cs typeface="Arial" pitchFamily="34" charset="0"/>
              </a:defRPr>
            </a:lvl1pPr>
          </a:lstStyle>
          <a:p>
            <a:pPr fontAlgn="base">
              <a:spcBef>
                <a:spcPct val="0"/>
              </a:spcBef>
              <a:spcAft>
                <a:spcPct val="0"/>
              </a:spcAft>
            </a:pPr>
            <a:fld id="{139BD942-CC14-44A4-87FB-46239297AFE5}" type="slidenum">
              <a:rPr lang="en-US" smtClean="0">
                <a:ea typeface="ＭＳ Ｐゴシック" pitchFamily="34" charset="-128"/>
              </a:rPr>
              <a:pPr fontAlgn="base">
                <a:spcBef>
                  <a:spcPct val="0"/>
                </a:spcBef>
                <a:spcAft>
                  <a:spcPct val="0"/>
                </a:spcAft>
              </a:pPr>
              <a:t>‹#›</a:t>
            </a:fld>
            <a:endParaRPr lang="en-US" dirty="0">
              <a:ea typeface="ＭＳ Ｐゴシック" pitchFamily="34" charset="-128"/>
            </a:endParaRPr>
          </a:p>
        </p:txBody>
      </p:sp>
    </p:spTree>
    <p:extLst>
      <p:ext uri="{BB962C8B-B14F-4D97-AF65-F5344CB8AC3E}">
        <p14:creationId xmlns:p14="http://schemas.microsoft.com/office/powerpoint/2010/main" val="9022609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2"/>
          <p:cNvSpPr>
            <a:spLocks noGrp="1"/>
          </p:cNvSpPr>
          <p:nvPr>
            <p:ph sz="quarter" idx="15"/>
          </p:nvPr>
        </p:nvSpPr>
        <p:spPr>
          <a:xfrm>
            <a:off x="6109488" y="1028700"/>
            <a:ext cx="2834489" cy="5600700"/>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6"/>
          </p:nvPr>
        </p:nvSpPr>
        <p:spPr>
          <a:xfrm>
            <a:off x="200025" y="1028700"/>
            <a:ext cx="5751666" cy="5600700"/>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4"/>
          </p:nvPr>
        </p:nvSpPr>
        <p:spPr>
          <a:xfrm>
            <a:off x="8354960" y="132898"/>
            <a:ext cx="589015" cy="224597"/>
          </a:xfrm>
          <a:prstGeom prst="rect">
            <a:avLst/>
          </a:prstGeom>
        </p:spPr>
        <p:txBody>
          <a:bodyPr vert="horz" wrap="square" lIns="91440" tIns="0" rIns="0" bIns="45720" numCol="1" anchor="t" anchorCtr="0" compatLnSpc="1">
            <a:prstTxWarp prst="textNoShape">
              <a:avLst/>
            </a:prstTxWarp>
          </a:bodyPr>
          <a:lstStyle>
            <a:lvl1pPr algn="r">
              <a:defRPr sz="1100" b="1">
                <a:solidFill>
                  <a:srgbClr val="898989"/>
                </a:solidFill>
                <a:cs typeface="Arial" pitchFamily="34" charset="0"/>
              </a:defRPr>
            </a:lvl1pPr>
          </a:lstStyle>
          <a:p>
            <a:pPr fontAlgn="base">
              <a:spcBef>
                <a:spcPct val="0"/>
              </a:spcBef>
              <a:spcAft>
                <a:spcPct val="0"/>
              </a:spcAft>
            </a:pPr>
            <a:fld id="{139BD942-CC14-44A4-87FB-46239297AFE5}" type="slidenum">
              <a:rPr lang="en-US" smtClean="0">
                <a:ea typeface="ＭＳ Ｐゴシック" pitchFamily="34" charset="-128"/>
              </a:rPr>
              <a:pPr fontAlgn="base">
                <a:spcBef>
                  <a:spcPct val="0"/>
                </a:spcBef>
                <a:spcAft>
                  <a:spcPct val="0"/>
                </a:spcAft>
              </a:pPr>
              <a:t>‹#›</a:t>
            </a:fld>
            <a:endParaRPr lang="en-US" dirty="0">
              <a:ea typeface="ＭＳ Ｐゴシック" pitchFamily="34" charset="-128"/>
            </a:endParaRPr>
          </a:p>
        </p:txBody>
      </p:sp>
    </p:spTree>
    <p:extLst>
      <p:ext uri="{BB962C8B-B14F-4D97-AF65-F5344CB8AC3E}">
        <p14:creationId xmlns:p14="http://schemas.microsoft.com/office/powerpoint/2010/main" val="916551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00027" y="1028700"/>
            <a:ext cx="4314825" cy="2667000"/>
          </a:xfrm>
        </p:spPr>
        <p:txBody>
          <a:bodyPr/>
          <a:lstStyle>
            <a:lvl1pPr>
              <a:defRPr sz="506">
                <a:solidFill>
                  <a:schemeClr val="tx1">
                    <a:lumMod val="75000"/>
                    <a:lumOff val="25000"/>
                  </a:schemeClr>
                </a:solidFill>
              </a:defRPr>
            </a:lvl1pPr>
            <a:lvl2pPr>
              <a:defRPr sz="506">
                <a:solidFill>
                  <a:schemeClr val="tx1">
                    <a:lumMod val="75000"/>
                    <a:lumOff val="25000"/>
                  </a:schemeClr>
                </a:solidFill>
              </a:defRPr>
            </a:lvl2pPr>
            <a:lvl3pPr>
              <a:defRPr sz="506">
                <a:solidFill>
                  <a:schemeClr val="tx1">
                    <a:lumMod val="75000"/>
                    <a:lumOff val="25000"/>
                  </a:schemeClr>
                </a:solidFill>
              </a:defRPr>
            </a:lvl3pPr>
            <a:lvl4pPr>
              <a:defRPr sz="506">
                <a:solidFill>
                  <a:schemeClr val="tx1">
                    <a:lumMod val="75000"/>
                    <a:lumOff val="25000"/>
                  </a:schemeClr>
                </a:solidFill>
              </a:defRPr>
            </a:lvl4pPr>
            <a:lvl5pPr>
              <a:defRPr sz="506">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285750" y="3775869"/>
            <a:ext cx="85725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572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US" dirty="0"/>
          </a:p>
        </p:txBody>
      </p:sp>
      <p:sp>
        <p:nvSpPr>
          <p:cNvPr id="16" name="Content Placeholder 2"/>
          <p:cNvSpPr>
            <a:spLocks noGrp="1"/>
          </p:cNvSpPr>
          <p:nvPr>
            <p:ph sz="quarter" idx="22"/>
          </p:nvPr>
        </p:nvSpPr>
        <p:spPr>
          <a:xfrm>
            <a:off x="200027" y="3855720"/>
            <a:ext cx="4314825" cy="2773680"/>
          </a:xfrm>
        </p:spPr>
        <p:txBody>
          <a:bodyPr/>
          <a:lstStyle>
            <a:lvl1pPr>
              <a:defRPr sz="506">
                <a:solidFill>
                  <a:schemeClr val="tx1">
                    <a:lumMod val="75000"/>
                    <a:lumOff val="25000"/>
                  </a:schemeClr>
                </a:solidFill>
              </a:defRPr>
            </a:lvl1pPr>
            <a:lvl2pPr>
              <a:defRPr sz="506">
                <a:solidFill>
                  <a:schemeClr val="tx1">
                    <a:lumMod val="75000"/>
                    <a:lumOff val="25000"/>
                  </a:schemeClr>
                </a:solidFill>
              </a:defRPr>
            </a:lvl2pPr>
            <a:lvl3pPr>
              <a:defRPr sz="506">
                <a:solidFill>
                  <a:schemeClr val="tx1">
                    <a:lumMod val="75000"/>
                    <a:lumOff val="25000"/>
                  </a:schemeClr>
                </a:solidFill>
              </a:defRPr>
            </a:lvl3pPr>
            <a:lvl4pPr>
              <a:defRPr sz="506">
                <a:solidFill>
                  <a:schemeClr val="tx1">
                    <a:lumMod val="75000"/>
                    <a:lumOff val="25000"/>
                  </a:schemeClr>
                </a:solidFill>
              </a:defRPr>
            </a:lvl4pPr>
            <a:lvl5pPr>
              <a:defRPr sz="506">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sz="quarter" idx="23"/>
          </p:nvPr>
        </p:nvSpPr>
        <p:spPr>
          <a:xfrm>
            <a:off x="4629152" y="1028700"/>
            <a:ext cx="4314825" cy="2667000"/>
          </a:xfrm>
        </p:spPr>
        <p:txBody>
          <a:bodyPr/>
          <a:lstStyle>
            <a:lvl1pPr>
              <a:defRPr sz="506">
                <a:solidFill>
                  <a:schemeClr val="tx1">
                    <a:lumMod val="75000"/>
                    <a:lumOff val="25000"/>
                  </a:schemeClr>
                </a:solidFill>
              </a:defRPr>
            </a:lvl1pPr>
            <a:lvl2pPr>
              <a:defRPr sz="506">
                <a:solidFill>
                  <a:schemeClr val="tx1">
                    <a:lumMod val="75000"/>
                    <a:lumOff val="25000"/>
                  </a:schemeClr>
                </a:solidFill>
              </a:defRPr>
            </a:lvl2pPr>
            <a:lvl3pPr>
              <a:defRPr sz="506">
                <a:solidFill>
                  <a:schemeClr val="tx1">
                    <a:lumMod val="75000"/>
                    <a:lumOff val="25000"/>
                  </a:schemeClr>
                </a:solidFill>
              </a:defRPr>
            </a:lvl3pPr>
            <a:lvl4pPr>
              <a:defRPr sz="506">
                <a:solidFill>
                  <a:schemeClr val="tx1">
                    <a:lumMod val="75000"/>
                    <a:lumOff val="25000"/>
                  </a:schemeClr>
                </a:solidFill>
              </a:defRPr>
            </a:lvl4pPr>
            <a:lvl5pPr>
              <a:defRPr sz="506">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sz="quarter" idx="24"/>
          </p:nvPr>
        </p:nvSpPr>
        <p:spPr>
          <a:xfrm>
            <a:off x="4629152" y="3855720"/>
            <a:ext cx="4314825" cy="2773680"/>
          </a:xfrm>
        </p:spPr>
        <p:txBody>
          <a:bodyPr/>
          <a:lstStyle>
            <a:lvl1pPr>
              <a:defRPr sz="506">
                <a:solidFill>
                  <a:schemeClr val="tx1">
                    <a:lumMod val="75000"/>
                    <a:lumOff val="25000"/>
                  </a:schemeClr>
                </a:solidFill>
              </a:defRPr>
            </a:lvl1pPr>
            <a:lvl2pPr>
              <a:defRPr sz="506">
                <a:solidFill>
                  <a:schemeClr val="tx1">
                    <a:lumMod val="75000"/>
                    <a:lumOff val="25000"/>
                  </a:schemeClr>
                </a:solidFill>
              </a:defRPr>
            </a:lvl2pPr>
            <a:lvl3pPr>
              <a:defRPr sz="506">
                <a:solidFill>
                  <a:schemeClr val="tx1">
                    <a:lumMod val="75000"/>
                    <a:lumOff val="25000"/>
                  </a:schemeClr>
                </a:solidFill>
              </a:defRPr>
            </a:lvl3pPr>
            <a:lvl4pPr>
              <a:defRPr sz="506">
                <a:solidFill>
                  <a:schemeClr val="tx1">
                    <a:lumMod val="75000"/>
                    <a:lumOff val="25000"/>
                  </a:schemeClr>
                </a:solidFill>
              </a:defRPr>
            </a:lvl4pPr>
            <a:lvl5pPr>
              <a:defRPr sz="506">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4"/>
          </p:nvPr>
        </p:nvSpPr>
        <p:spPr>
          <a:xfrm>
            <a:off x="8354960" y="38099"/>
            <a:ext cx="589015" cy="377537"/>
          </a:xfrm>
          <a:prstGeom prst="rect">
            <a:avLst/>
          </a:prstGeom>
        </p:spPr>
        <p:txBody>
          <a:bodyPr vert="horz" wrap="none" lIns="91440" tIns="0" rIns="0" bIns="0" numCol="1" anchor="ctr" anchorCtr="0" compatLnSpc="1">
            <a:prstTxWarp prst="textNoShape">
              <a:avLst/>
            </a:prstTxWarp>
          </a:bodyPr>
          <a:lstStyle>
            <a:lvl1pPr algn="r">
              <a:defRPr sz="1600" b="1">
                <a:solidFill>
                  <a:schemeClr val="tx1"/>
                </a:solidFill>
                <a:cs typeface="Arial" pitchFamily="34" charset="0"/>
              </a:defRPr>
            </a:lvl1pPr>
          </a:lstStyle>
          <a:p>
            <a:pPr fontAlgn="base">
              <a:spcBef>
                <a:spcPct val="0"/>
              </a:spcBef>
              <a:spcAft>
                <a:spcPct val="0"/>
              </a:spcAft>
            </a:pPr>
            <a:fld id="{139BD942-CC14-44A4-87FB-46239297AFE5}" type="slidenum">
              <a:rPr lang="en-US" smtClean="0">
                <a:ea typeface="ＭＳ Ｐゴシック" pitchFamily="34" charset="-128"/>
              </a:rPr>
              <a:pPr fontAlgn="base">
                <a:spcBef>
                  <a:spcPct val="0"/>
                </a:spcBef>
                <a:spcAft>
                  <a:spcPct val="0"/>
                </a:spcAft>
              </a:pPr>
              <a:t>‹#›</a:t>
            </a:fld>
            <a:endParaRPr lang="en-US" dirty="0">
              <a:ea typeface="ＭＳ Ｐゴシック" pitchFamily="34" charset="-128"/>
            </a:endParaRPr>
          </a:p>
        </p:txBody>
      </p:sp>
    </p:spTree>
    <p:extLst>
      <p:ext uri="{BB962C8B-B14F-4D97-AF65-F5344CB8AC3E}">
        <p14:creationId xmlns:p14="http://schemas.microsoft.com/office/powerpoint/2010/main" val="1827759814"/>
      </p:ext>
    </p:extLst>
  </p:cSld>
  <p:clrMapOvr>
    <a:masterClrMapping/>
  </p:clrMapOvr>
  <p:extLst mod="1">
    <p:ext uri="{DCECCB84-F9BA-43D5-87BE-67443E8EF086}">
      <p15:sldGuideLst xmlns:p15="http://schemas.microsoft.com/office/powerpoint/2012/main" xmlns="">
        <p15:guide id="1" orient="horz" pos="2328" userDrawn="1">
          <p15:clr>
            <a:srgbClr val="FBAE40"/>
          </p15:clr>
        </p15:guide>
        <p15:guide id="2" orient="horz" pos="2424" userDrawn="1">
          <p15:clr>
            <a:srgbClr val="FBAE40"/>
          </p15:clr>
        </p15:guide>
        <p15:guide id="3" pos="2916" userDrawn="1">
          <p15:clr>
            <a:srgbClr val="FBAE40"/>
          </p15:clr>
        </p15:guide>
        <p15:guide id="4" pos="284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00025" y="2286001"/>
            <a:ext cx="8743950" cy="1285874"/>
          </a:xfrm>
          <a:prstGeom prst="rect">
            <a:avLst/>
          </a:prstGeom>
          <a:noFill/>
          <a:ln w="9525">
            <a:noFill/>
            <a:miter lim="800000"/>
            <a:headEnd/>
            <a:tailEnd/>
          </a:ln>
        </p:spPr>
        <p:txBody>
          <a:bodyPr anchor="b"/>
          <a:lstStyle>
            <a:lvl1pPr>
              <a:defRPr sz="2800" baseline="0">
                <a:solidFill>
                  <a:schemeClr val="tx1">
                    <a:lumMod val="75000"/>
                    <a:lumOff val="25000"/>
                  </a:schemeClr>
                </a:solidFill>
              </a:defRPr>
            </a:lvl1pPr>
          </a:lstStyle>
          <a:p>
            <a:pPr lvl="0"/>
            <a:r>
              <a:rPr lang="en-US" dirty="0" smtClean="0"/>
              <a:t>Click to edit Master title style</a:t>
            </a:r>
          </a:p>
        </p:txBody>
      </p:sp>
      <p:sp>
        <p:nvSpPr>
          <p:cNvPr id="6" name="Text Placeholder 5"/>
          <p:cNvSpPr>
            <a:spLocks noGrp="1"/>
          </p:cNvSpPr>
          <p:nvPr>
            <p:ph type="body" sz="quarter" idx="12"/>
          </p:nvPr>
        </p:nvSpPr>
        <p:spPr>
          <a:xfrm>
            <a:off x="200025" y="3687764"/>
            <a:ext cx="8743950" cy="854075"/>
          </a:xfrm>
        </p:spPr>
        <p:txBody>
          <a:bodyPr/>
          <a:lstStyle>
            <a:lvl1pPr marL="0" indent="0">
              <a:defRPr sz="2400">
                <a:solidFill>
                  <a:schemeClr val="tx1">
                    <a:lumMod val="75000"/>
                    <a:lumOff val="25000"/>
                  </a:schemeClr>
                </a:solidFill>
              </a:defRPr>
            </a:lvl1pPr>
          </a:lstStyle>
          <a:p>
            <a:pPr lvl="0"/>
            <a:r>
              <a:rPr lang="en-US" dirty="0" smtClean="0"/>
              <a:t>Click to edit Master text styles</a:t>
            </a:r>
          </a:p>
        </p:txBody>
      </p:sp>
      <p:sp>
        <p:nvSpPr>
          <p:cNvPr id="5" name="Slide Number Placeholder 5"/>
          <p:cNvSpPr>
            <a:spLocks noGrp="1"/>
          </p:cNvSpPr>
          <p:nvPr>
            <p:ph type="sldNum" sz="quarter" idx="4"/>
          </p:nvPr>
        </p:nvSpPr>
        <p:spPr>
          <a:xfrm>
            <a:off x="8354960" y="38099"/>
            <a:ext cx="589015" cy="377537"/>
          </a:xfrm>
          <a:prstGeom prst="rect">
            <a:avLst/>
          </a:prstGeom>
        </p:spPr>
        <p:txBody>
          <a:bodyPr vert="horz" wrap="none" lIns="91440" tIns="0" rIns="0" bIns="0" numCol="1" anchor="ctr" anchorCtr="0" compatLnSpc="1">
            <a:prstTxWarp prst="textNoShape">
              <a:avLst/>
            </a:prstTxWarp>
          </a:bodyPr>
          <a:lstStyle>
            <a:lvl1pPr algn="r">
              <a:defRPr sz="1600" b="1">
                <a:solidFill>
                  <a:schemeClr val="tx1"/>
                </a:solidFill>
                <a:cs typeface="Arial" pitchFamily="34" charset="0"/>
              </a:defRPr>
            </a:lvl1pPr>
          </a:lstStyle>
          <a:p>
            <a:pPr fontAlgn="base">
              <a:spcBef>
                <a:spcPct val="0"/>
              </a:spcBef>
              <a:spcAft>
                <a:spcPct val="0"/>
              </a:spcAft>
            </a:pPr>
            <a:fld id="{139BD942-CC14-44A4-87FB-46239297AFE5}" type="slidenum">
              <a:rPr lang="en-US" smtClean="0">
                <a:ea typeface="ＭＳ Ｐゴシック" pitchFamily="34" charset="-128"/>
              </a:rPr>
              <a:pPr fontAlgn="base">
                <a:spcBef>
                  <a:spcPct val="0"/>
                </a:spcBef>
                <a:spcAft>
                  <a:spcPct val="0"/>
                </a:spcAft>
              </a:pPr>
              <a:t>‹#›</a:t>
            </a:fld>
            <a:endParaRPr lang="en-US" dirty="0">
              <a:ea typeface="ＭＳ Ｐゴシック" pitchFamily="34" charset="-128"/>
            </a:endParaRPr>
          </a:p>
        </p:txBody>
      </p:sp>
    </p:spTree>
    <p:extLst>
      <p:ext uri="{BB962C8B-B14F-4D97-AF65-F5344CB8AC3E}">
        <p14:creationId xmlns:p14="http://schemas.microsoft.com/office/powerpoint/2010/main" val="92731118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00025" y="2286001"/>
            <a:ext cx="8743950" cy="1285874"/>
          </a:xfrm>
          <a:prstGeom prst="rect">
            <a:avLst/>
          </a:prstGeom>
          <a:noFill/>
          <a:ln w="9525">
            <a:noFill/>
            <a:miter lim="800000"/>
            <a:headEnd/>
            <a:tailEnd/>
          </a:ln>
        </p:spPr>
        <p:txBody>
          <a:bodyPr anchor="b"/>
          <a:lstStyle>
            <a:lvl1pPr>
              <a:defRPr sz="2400" baseline="0">
                <a:solidFill>
                  <a:schemeClr val="tx1">
                    <a:lumMod val="75000"/>
                    <a:lumOff val="25000"/>
                  </a:schemeClr>
                </a:solidFill>
              </a:defRPr>
            </a:lvl1pPr>
          </a:lstStyle>
          <a:p>
            <a:pPr lvl="0"/>
            <a:r>
              <a:rPr lang="en-US" dirty="0" smtClean="0"/>
              <a:t>Click to edit Master title style</a:t>
            </a:r>
          </a:p>
        </p:txBody>
      </p:sp>
      <p:sp>
        <p:nvSpPr>
          <p:cNvPr id="4" name="Slide Number Placeholder 5"/>
          <p:cNvSpPr>
            <a:spLocks noGrp="1"/>
          </p:cNvSpPr>
          <p:nvPr>
            <p:ph type="sldNum" sz="quarter" idx="4"/>
          </p:nvPr>
        </p:nvSpPr>
        <p:spPr>
          <a:xfrm>
            <a:off x="8354960" y="38099"/>
            <a:ext cx="589015" cy="377537"/>
          </a:xfrm>
          <a:prstGeom prst="rect">
            <a:avLst/>
          </a:prstGeom>
        </p:spPr>
        <p:txBody>
          <a:bodyPr vert="horz" wrap="none" lIns="91440" tIns="0" rIns="0" bIns="0" numCol="1" anchor="ctr" anchorCtr="0" compatLnSpc="1">
            <a:prstTxWarp prst="textNoShape">
              <a:avLst/>
            </a:prstTxWarp>
          </a:bodyPr>
          <a:lstStyle>
            <a:lvl1pPr algn="r">
              <a:defRPr sz="1600" b="1">
                <a:solidFill>
                  <a:schemeClr val="tx1"/>
                </a:solidFill>
                <a:cs typeface="Arial" pitchFamily="34" charset="0"/>
              </a:defRPr>
            </a:lvl1pPr>
          </a:lstStyle>
          <a:p>
            <a:pPr fontAlgn="base">
              <a:spcBef>
                <a:spcPct val="0"/>
              </a:spcBef>
              <a:spcAft>
                <a:spcPct val="0"/>
              </a:spcAft>
            </a:pPr>
            <a:fld id="{139BD942-CC14-44A4-87FB-46239297AFE5}" type="slidenum">
              <a:rPr lang="en-US" smtClean="0">
                <a:ea typeface="ＭＳ Ｐゴシック" pitchFamily="34" charset="-128"/>
              </a:rPr>
              <a:pPr fontAlgn="base">
                <a:spcBef>
                  <a:spcPct val="0"/>
                </a:spcBef>
                <a:spcAft>
                  <a:spcPct val="0"/>
                </a:spcAft>
              </a:pPr>
              <a:t>‹#›</a:t>
            </a:fld>
            <a:endParaRPr lang="en-US" dirty="0">
              <a:ea typeface="ＭＳ Ｐゴシック" pitchFamily="34" charset="-128"/>
            </a:endParaRPr>
          </a:p>
        </p:txBody>
      </p:sp>
    </p:spTree>
    <p:extLst>
      <p:ext uri="{BB962C8B-B14F-4D97-AF65-F5344CB8AC3E}">
        <p14:creationId xmlns:p14="http://schemas.microsoft.com/office/powerpoint/2010/main" val="22566496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 Content Only">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200025" y="2157418"/>
            <a:ext cx="8743950" cy="179863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4"/>
          </p:nvPr>
        </p:nvSpPr>
        <p:spPr>
          <a:xfrm>
            <a:off x="8354960" y="38099"/>
            <a:ext cx="589015" cy="377537"/>
          </a:xfrm>
          <a:prstGeom prst="rect">
            <a:avLst/>
          </a:prstGeom>
        </p:spPr>
        <p:txBody>
          <a:bodyPr vert="horz" wrap="none" lIns="91440" tIns="0" rIns="0" bIns="0" numCol="1" anchor="ctr" anchorCtr="0" compatLnSpc="1">
            <a:prstTxWarp prst="textNoShape">
              <a:avLst/>
            </a:prstTxWarp>
          </a:bodyPr>
          <a:lstStyle>
            <a:lvl1pPr algn="r">
              <a:defRPr sz="1600" b="1">
                <a:solidFill>
                  <a:schemeClr val="tx1"/>
                </a:solidFill>
                <a:cs typeface="Arial" pitchFamily="34" charset="0"/>
              </a:defRPr>
            </a:lvl1pPr>
          </a:lstStyle>
          <a:p>
            <a:pPr fontAlgn="base">
              <a:spcBef>
                <a:spcPct val="0"/>
              </a:spcBef>
              <a:spcAft>
                <a:spcPct val="0"/>
              </a:spcAft>
            </a:pPr>
            <a:fld id="{139BD942-CC14-44A4-87FB-46239297AFE5}" type="slidenum">
              <a:rPr lang="en-US" smtClean="0">
                <a:ea typeface="ＭＳ Ｐゴシック" pitchFamily="34" charset="-128"/>
              </a:rPr>
              <a:pPr fontAlgn="base">
                <a:spcBef>
                  <a:spcPct val="0"/>
                </a:spcBef>
                <a:spcAft>
                  <a:spcPct val="0"/>
                </a:spcAft>
              </a:pPr>
              <a:t>‹#›</a:t>
            </a:fld>
            <a:endParaRPr lang="en-US" dirty="0">
              <a:ea typeface="ＭＳ Ｐゴシック" pitchFamily="34" charset="-128"/>
            </a:endParaRPr>
          </a:p>
        </p:txBody>
      </p:sp>
    </p:spTree>
    <p:extLst>
      <p:ext uri="{BB962C8B-B14F-4D97-AF65-F5344CB8AC3E}">
        <p14:creationId xmlns:p14="http://schemas.microsoft.com/office/powerpoint/2010/main" val="177597258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5"/>
          <p:cNvSpPr>
            <a:spLocks noGrp="1"/>
          </p:cNvSpPr>
          <p:nvPr>
            <p:ph type="sldNum" sz="quarter" idx="4"/>
          </p:nvPr>
        </p:nvSpPr>
        <p:spPr>
          <a:xfrm>
            <a:off x="8354960" y="38099"/>
            <a:ext cx="589015" cy="377537"/>
          </a:xfrm>
          <a:prstGeom prst="rect">
            <a:avLst/>
          </a:prstGeom>
        </p:spPr>
        <p:txBody>
          <a:bodyPr vert="horz" wrap="none" lIns="91440" tIns="0" rIns="0" bIns="0" numCol="1" anchor="ctr" anchorCtr="0" compatLnSpc="1">
            <a:prstTxWarp prst="textNoShape">
              <a:avLst/>
            </a:prstTxWarp>
          </a:bodyPr>
          <a:lstStyle>
            <a:lvl1pPr algn="r">
              <a:defRPr sz="1600" b="1">
                <a:solidFill>
                  <a:schemeClr val="tx1"/>
                </a:solidFill>
                <a:cs typeface="Arial" pitchFamily="34" charset="0"/>
              </a:defRPr>
            </a:lvl1pPr>
          </a:lstStyle>
          <a:p>
            <a:pPr fontAlgn="base">
              <a:spcBef>
                <a:spcPct val="0"/>
              </a:spcBef>
              <a:spcAft>
                <a:spcPct val="0"/>
              </a:spcAft>
            </a:pPr>
            <a:fld id="{139BD942-CC14-44A4-87FB-46239297AFE5}" type="slidenum">
              <a:rPr lang="en-US" smtClean="0">
                <a:ea typeface="ＭＳ Ｐゴシック" pitchFamily="34" charset="-128"/>
              </a:rPr>
              <a:pPr fontAlgn="base">
                <a:spcBef>
                  <a:spcPct val="0"/>
                </a:spcBef>
                <a:spcAft>
                  <a:spcPct val="0"/>
                </a:spcAft>
              </a:pPr>
              <a:t>‹#›</a:t>
            </a:fld>
            <a:endParaRPr lang="en-US" dirty="0">
              <a:ea typeface="ＭＳ Ｐゴシック" pitchFamily="34" charset="-128"/>
            </a:endParaRPr>
          </a:p>
        </p:txBody>
      </p:sp>
    </p:spTree>
    <p:extLst>
      <p:ext uri="{BB962C8B-B14F-4D97-AF65-F5344CB8AC3E}">
        <p14:creationId xmlns:p14="http://schemas.microsoft.com/office/powerpoint/2010/main" val="323927757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354960" y="38099"/>
            <a:ext cx="589015" cy="377537"/>
          </a:xfrm>
          <a:prstGeom prst="rect">
            <a:avLst/>
          </a:prstGeom>
        </p:spPr>
        <p:txBody>
          <a:bodyPr vert="horz" wrap="none" lIns="91440" tIns="0" rIns="0" bIns="0" numCol="1" anchor="ctr" anchorCtr="0" compatLnSpc="1">
            <a:prstTxWarp prst="textNoShape">
              <a:avLst/>
            </a:prstTxWarp>
          </a:bodyPr>
          <a:lstStyle>
            <a:lvl1pPr algn="r">
              <a:defRPr sz="1600" b="1">
                <a:solidFill>
                  <a:schemeClr val="tx1"/>
                </a:solidFill>
                <a:cs typeface="Arial" pitchFamily="34" charset="0"/>
              </a:defRPr>
            </a:lvl1pPr>
          </a:lstStyle>
          <a:p>
            <a:pPr fontAlgn="base">
              <a:spcBef>
                <a:spcPct val="0"/>
              </a:spcBef>
              <a:spcAft>
                <a:spcPct val="0"/>
              </a:spcAft>
            </a:pPr>
            <a:fld id="{139BD942-CC14-44A4-87FB-46239297AFE5}" type="slidenum">
              <a:rPr lang="en-US" smtClean="0">
                <a:ea typeface="ＭＳ Ｐゴシック" pitchFamily="34" charset="-128"/>
              </a:rPr>
              <a:pPr fontAlgn="base">
                <a:spcBef>
                  <a:spcPct val="0"/>
                </a:spcBef>
                <a:spcAft>
                  <a:spcPct val="0"/>
                </a:spcAft>
              </a:pPr>
              <a:t>‹#›</a:t>
            </a:fld>
            <a:endParaRPr lang="en-US" dirty="0">
              <a:ea typeface="ＭＳ Ｐゴシック" pitchFamily="34" charset="-128"/>
            </a:endParaRPr>
          </a:p>
        </p:txBody>
      </p:sp>
    </p:spTree>
    <p:extLst>
      <p:ext uri="{BB962C8B-B14F-4D97-AF65-F5344CB8AC3E}">
        <p14:creationId xmlns:p14="http://schemas.microsoft.com/office/powerpoint/2010/main" val="426144696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9" name="Rounded Rectangle 8"/>
          <p:cNvSpPr/>
          <p:nvPr userDrawn="1"/>
        </p:nvSpPr>
        <p:spPr>
          <a:xfrm>
            <a:off x="145659" y="5394628"/>
            <a:ext cx="8866847" cy="1311966"/>
          </a:xfrm>
          <a:prstGeom prst="roundRect">
            <a:avLst>
              <a:gd name="adj" fmla="val 1121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8" name="Content Placeholder 7"/>
          <p:cNvSpPr>
            <a:spLocks noGrp="1"/>
          </p:cNvSpPr>
          <p:nvPr>
            <p:ph sz="quarter" idx="12"/>
          </p:nvPr>
        </p:nvSpPr>
        <p:spPr>
          <a:xfrm>
            <a:off x="57150" y="66676"/>
            <a:ext cx="9015412" cy="6791325"/>
          </a:xfrm>
          <a:prstGeom prst="roundRect">
            <a:avLst>
              <a:gd name="adj" fmla="val 2256"/>
            </a:avLst>
          </a:prstGeom>
          <a:noFill/>
          <a:ln w="3175">
            <a:noFill/>
          </a:ln>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200025" y="169864"/>
            <a:ext cx="8743950" cy="919162"/>
          </a:xfrm>
        </p:spPr>
        <p:txBody>
          <a:bodyPr anchor="t"/>
          <a:lstStyle>
            <a:lvl1pPr algn="ctr">
              <a:defRPr/>
            </a:lvl1pPr>
          </a:lstStyle>
          <a:p>
            <a:r>
              <a:rPr lang="en-US" dirty="0" smtClean="0"/>
              <a:t>Click to edit Master title style</a:t>
            </a:r>
            <a:endParaRPr lang="en-US" dirty="0"/>
          </a:p>
        </p:txBody>
      </p:sp>
      <p:sp>
        <p:nvSpPr>
          <p:cNvPr id="6" name="Slide Number Placeholder 5"/>
          <p:cNvSpPr>
            <a:spLocks noGrp="1"/>
          </p:cNvSpPr>
          <p:nvPr>
            <p:ph type="sldNum" sz="quarter" idx="4"/>
          </p:nvPr>
        </p:nvSpPr>
        <p:spPr>
          <a:xfrm>
            <a:off x="8354960" y="38099"/>
            <a:ext cx="589015" cy="377537"/>
          </a:xfrm>
          <a:prstGeom prst="rect">
            <a:avLst/>
          </a:prstGeom>
        </p:spPr>
        <p:txBody>
          <a:bodyPr vert="horz" wrap="none" lIns="91440" tIns="0" rIns="0" bIns="0" numCol="1" anchor="ctr" anchorCtr="0" compatLnSpc="1">
            <a:prstTxWarp prst="textNoShape">
              <a:avLst/>
            </a:prstTxWarp>
          </a:bodyPr>
          <a:lstStyle>
            <a:lvl1pPr algn="r">
              <a:defRPr sz="1600" b="1">
                <a:solidFill>
                  <a:schemeClr val="tx1"/>
                </a:solidFill>
                <a:cs typeface="Arial" pitchFamily="34" charset="0"/>
              </a:defRPr>
            </a:lvl1pPr>
          </a:lstStyle>
          <a:p>
            <a:pPr fontAlgn="base">
              <a:spcBef>
                <a:spcPct val="0"/>
              </a:spcBef>
              <a:spcAft>
                <a:spcPct val="0"/>
              </a:spcAft>
            </a:pPr>
            <a:fld id="{139BD942-CC14-44A4-87FB-46239297AFE5}" type="slidenum">
              <a:rPr lang="en-US" smtClean="0">
                <a:ea typeface="ＭＳ Ｐゴシック" pitchFamily="34" charset="-128"/>
              </a:rPr>
              <a:pPr fontAlgn="base">
                <a:spcBef>
                  <a:spcPct val="0"/>
                </a:spcBef>
                <a:spcAft>
                  <a:spcPct val="0"/>
                </a:spcAft>
              </a:pPr>
              <a:t>‹#›</a:t>
            </a:fld>
            <a:endParaRPr lang="en-US" dirty="0">
              <a:ea typeface="ＭＳ Ｐゴシック" pitchFamily="34" charset="-128"/>
            </a:endParaRPr>
          </a:p>
        </p:txBody>
      </p:sp>
    </p:spTree>
    <p:extLst>
      <p:ext uri="{BB962C8B-B14F-4D97-AF65-F5344CB8AC3E}">
        <p14:creationId xmlns:p14="http://schemas.microsoft.com/office/powerpoint/2010/main" val="175734017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8354960" y="38099"/>
            <a:ext cx="589015" cy="377537"/>
          </a:xfrm>
          <a:prstGeom prst="rect">
            <a:avLst/>
          </a:prstGeom>
        </p:spPr>
        <p:txBody>
          <a:bodyPr vert="horz" wrap="none" lIns="91440" tIns="0" rIns="0" bIns="0" numCol="1" anchor="ctr" anchorCtr="0" compatLnSpc="1">
            <a:prstTxWarp prst="textNoShape">
              <a:avLst/>
            </a:prstTxWarp>
          </a:bodyPr>
          <a:lstStyle>
            <a:lvl1pPr algn="r">
              <a:defRPr sz="1600" b="1">
                <a:solidFill>
                  <a:schemeClr val="tx1"/>
                </a:solidFill>
                <a:cs typeface="Arial" pitchFamily="34" charset="0"/>
              </a:defRPr>
            </a:lvl1pPr>
          </a:lstStyle>
          <a:p>
            <a:pPr fontAlgn="base">
              <a:spcBef>
                <a:spcPct val="0"/>
              </a:spcBef>
              <a:spcAft>
                <a:spcPct val="0"/>
              </a:spcAft>
            </a:pPr>
            <a:fld id="{139BD942-CC14-44A4-87FB-46239297AFE5}" type="slidenum">
              <a:rPr lang="en-US" smtClean="0">
                <a:ea typeface="ＭＳ Ｐゴシック" pitchFamily="34" charset="-128"/>
              </a:rPr>
              <a:pPr fontAlgn="base">
                <a:spcBef>
                  <a:spcPct val="0"/>
                </a:spcBef>
                <a:spcAft>
                  <a:spcPct val="0"/>
                </a:spcAft>
              </a:pPr>
              <a:t>‹#›</a:t>
            </a:fld>
            <a:endParaRPr lang="en-US" dirty="0">
              <a:ea typeface="ＭＳ Ｐゴシック" pitchFamily="34" charset="-128"/>
            </a:endParaRPr>
          </a:p>
        </p:txBody>
      </p:sp>
    </p:spTree>
    <p:extLst>
      <p:ext uri="{BB962C8B-B14F-4D97-AF65-F5344CB8AC3E}">
        <p14:creationId xmlns:p14="http://schemas.microsoft.com/office/powerpoint/2010/main" val="22061010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8354960" y="38099"/>
            <a:ext cx="589015" cy="377537"/>
          </a:xfrm>
          <a:prstGeom prst="rect">
            <a:avLst/>
          </a:prstGeom>
        </p:spPr>
        <p:txBody>
          <a:bodyPr vert="horz" wrap="none" lIns="91440" tIns="0" rIns="0" bIns="0" numCol="1" anchor="ctr" anchorCtr="0" compatLnSpc="1">
            <a:prstTxWarp prst="textNoShape">
              <a:avLst/>
            </a:prstTxWarp>
          </a:bodyPr>
          <a:lstStyle>
            <a:lvl1pPr algn="r">
              <a:defRPr sz="1600" b="1">
                <a:solidFill>
                  <a:schemeClr val="tx2"/>
                </a:solidFill>
                <a:cs typeface="Arial" pitchFamily="34" charset="0"/>
              </a:defRPr>
            </a:lvl1pPr>
          </a:lstStyle>
          <a:p>
            <a:pPr fontAlgn="base">
              <a:spcBef>
                <a:spcPct val="0"/>
              </a:spcBef>
              <a:spcAft>
                <a:spcPct val="0"/>
              </a:spcAft>
            </a:pPr>
            <a:fld id="{139BD942-CC14-44A4-87FB-46239297AFE5}" type="slidenum">
              <a:rPr lang="en-US" smtClean="0">
                <a:ea typeface="ＭＳ Ｐゴシック" pitchFamily="34" charset="-128"/>
              </a:rPr>
              <a:pPr fontAlgn="base">
                <a:spcBef>
                  <a:spcPct val="0"/>
                </a:spcBef>
                <a:spcAft>
                  <a:spcPct val="0"/>
                </a:spcAft>
              </a:pPr>
              <a:t>‹#›</a:t>
            </a:fld>
            <a:endParaRPr lang="en-US" dirty="0">
              <a:ea typeface="ＭＳ Ｐゴシック" pitchFamily="34" charset="-128"/>
            </a:endParaRPr>
          </a:p>
        </p:txBody>
      </p:sp>
    </p:spTree>
    <p:extLst>
      <p:ext uri="{BB962C8B-B14F-4D97-AF65-F5344CB8AC3E}">
        <p14:creationId xmlns:p14="http://schemas.microsoft.com/office/powerpoint/2010/main" val="1961876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1 Colum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00025" y="1028700"/>
            <a:ext cx="8743950" cy="5600700"/>
          </a:xfrm>
        </p:spPr>
        <p:txBody>
          <a:bodyPr/>
          <a:lstStyle>
            <a:lvl1pPr marL="0" inden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4"/>
          </p:nvPr>
        </p:nvSpPr>
        <p:spPr>
          <a:xfrm>
            <a:off x="8354960" y="38099"/>
            <a:ext cx="589015" cy="377537"/>
          </a:xfrm>
          <a:prstGeom prst="rect">
            <a:avLst/>
          </a:prstGeom>
        </p:spPr>
        <p:txBody>
          <a:bodyPr vert="horz" wrap="none" lIns="91440" tIns="0" rIns="0" bIns="0" numCol="1" anchor="ctr" anchorCtr="0" compatLnSpc="1">
            <a:prstTxWarp prst="textNoShape">
              <a:avLst/>
            </a:prstTxWarp>
          </a:bodyPr>
          <a:lstStyle>
            <a:lvl1pPr algn="r">
              <a:defRPr sz="1600" b="1">
                <a:solidFill>
                  <a:schemeClr val="tx1"/>
                </a:solidFill>
                <a:cs typeface="Arial" pitchFamily="34" charset="0"/>
              </a:defRPr>
            </a:lvl1pPr>
          </a:lstStyle>
          <a:p>
            <a:pPr fontAlgn="base">
              <a:spcBef>
                <a:spcPct val="0"/>
              </a:spcBef>
              <a:spcAft>
                <a:spcPct val="0"/>
              </a:spcAft>
            </a:pPr>
            <a:fld id="{139BD942-CC14-44A4-87FB-46239297AFE5}" type="slidenum">
              <a:rPr lang="en-US" smtClean="0">
                <a:ea typeface="ＭＳ Ｐゴシック" pitchFamily="34" charset="-128"/>
              </a:rPr>
              <a:pPr fontAlgn="base">
                <a:spcBef>
                  <a:spcPct val="0"/>
                </a:spcBef>
                <a:spcAft>
                  <a:spcPct val="0"/>
                </a:spcAft>
              </a:pPr>
              <a:t>‹#›</a:t>
            </a:fld>
            <a:endParaRPr lang="en-US" dirty="0">
              <a:ea typeface="ＭＳ Ｐゴシック" pitchFamily="34" charset="-128"/>
            </a:endParaRPr>
          </a:p>
        </p:txBody>
      </p:sp>
    </p:spTree>
    <p:extLst>
      <p:ext uri="{BB962C8B-B14F-4D97-AF65-F5344CB8AC3E}">
        <p14:creationId xmlns:p14="http://schemas.microsoft.com/office/powerpoint/2010/main" val="356965115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8354960" y="38099"/>
            <a:ext cx="589015" cy="377537"/>
          </a:xfrm>
          <a:prstGeom prst="rect">
            <a:avLst/>
          </a:prstGeom>
        </p:spPr>
        <p:txBody>
          <a:bodyPr vert="horz" wrap="none" lIns="91440" tIns="0" rIns="0" bIns="0" numCol="1" anchor="ctr" anchorCtr="0" compatLnSpc="1">
            <a:prstTxWarp prst="textNoShape">
              <a:avLst/>
            </a:prstTxWarp>
          </a:bodyPr>
          <a:lstStyle>
            <a:lvl1pPr algn="r">
              <a:defRPr sz="1600" b="1">
                <a:solidFill>
                  <a:schemeClr val="tx2"/>
                </a:solidFill>
                <a:cs typeface="Arial" pitchFamily="34" charset="0"/>
              </a:defRPr>
            </a:lvl1pPr>
          </a:lstStyle>
          <a:p>
            <a:pPr fontAlgn="base">
              <a:spcBef>
                <a:spcPct val="0"/>
              </a:spcBef>
              <a:spcAft>
                <a:spcPct val="0"/>
              </a:spcAft>
            </a:pPr>
            <a:fld id="{139BD942-CC14-44A4-87FB-46239297AFE5}" type="slidenum">
              <a:rPr lang="en-US" smtClean="0">
                <a:ea typeface="ＭＳ Ｐゴシック" pitchFamily="34" charset="-128"/>
              </a:rPr>
              <a:pPr fontAlgn="base">
                <a:spcBef>
                  <a:spcPct val="0"/>
                </a:spcBef>
                <a:spcAft>
                  <a:spcPct val="0"/>
                </a:spcAft>
              </a:pPr>
              <a:t>‹#›</a:t>
            </a:fld>
            <a:endParaRPr lang="en-US" dirty="0">
              <a:ea typeface="ＭＳ Ｐゴシック" pitchFamily="34" charset="-128"/>
            </a:endParaRPr>
          </a:p>
        </p:txBody>
      </p:sp>
    </p:spTree>
    <p:extLst>
      <p:ext uri="{BB962C8B-B14F-4D97-AF65-F5344CB8AC3E}">
        <p14:creationId xmlns:p14="http://schemas.microsoft.com/office/powerpoint/2010/main" val="3249369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ackground no graphics">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8354960" y="38099"/>
            <a:ext cx="589015" cy="377537"/>
          </a:xfrm>
          <a:prstGeom prst="rect">
            <a:avLst/>
          </a:prstGeom>
        </p:spPr>
        <p:txBody>
          <a:bodyPr vert="horz" wrap="none" lIns="91440" tIns="0" rIns="0" bIns="0" numCol="1" anchor="ctr" anchorCtr="0" compatLnSpc="1">
            <a:prstTxWarp prst="textNoShape">
              <a:avLst/>
            </a:prstTxWarp>
          </a:bodyPr>
          <a:lstStyle>
            <a:lvl1pPr algn="r">
              <a:defRPr sz="1600" b="1">
                <a:solidFill>
                  <a:schemeClr val="tx1"/>
                </a:solidFill>
                <a:cs typeface="Arial" pitchFamily="34" charset="0"/>
              </a:defRPr>
            </a:lvl1pPr>
          </a:lstStyle>
          <a:p>
            <a:pPr fontAlgn="base">
              <a:spcBef>
                <a:spcPct val="0"/>
              </a:spcBef>
              <a:spcAft>
                <a:spcPct val="0"/>
              </a:spcAft>
            </a:pPr>
            <a:fld id="{139BD942-CC14-44A4-87FB-46239297AFE5}" type="slidenum">
              <a:rPr lang="en-US" smtClean="0">
                <a:ea typeface="ＭＳ Ｐゴシック" pitchFamily="34" charset="-128"/>
              </a:rPr>
              <a:pPr fontAlgn="base">
                <a:spcBef>
                  <a:spcPct val="0"/>
                </a:spcBef>
                <a:spcAft>
                  <a:spcPct val="0"/>
                </a:spcAft>
              </a:pPr>
              <a:t>‹#›</a:t>
            </a:fld>
            <a:endParaRPr lang="en-US" dirty="0">
              <a:ea typeface="ＭＳ Ｐゴシック" pitchFamily="34" charset="-128"/>
            </a:endParaRPr>
          </a:p>
        </p:txBody>
      </p:sp>
    </p:spTree>
    <p:extLst>
      <p:ext uri="{BB962C8B-B14F-4D97-AF65-F5344CB8AC3E}">
        <p14:creationId xmlns:p14="http://schemas.microsoft.com/office/powerpoint/2010/main" val="3040473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6" y="0"/>
            <a:ext cx="9141292" cy="6858000"/>
          </a:xfrm>
          <a:prstGeom prst="rect">
            <a:avLst/>
          </a:prstGeom>
        </p:spPr>
      </p:pic>
      <p:sp>
        <p:nvSpPr>
          <p:cNvPr id="14" name="Title 5"/>
          <p:cNvSpPr>
            <a:spLocks noGrp="1"/>
          </p:cNvSpPr>
          <p:nvPr>
            <p:ph type="title"/>
          </p:nvPr>
        </p:nvSpPr>
        <p:spPr>
          <a:xfrm>
            <a:off x="200027" y="265877"/>
            <a:ext cx="4371975" cy="1671543"/>
          </a:xfrm>
          <a:noFill/>
          <a:ln w="1905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15" name="Picture Placeholder 16"/>
          <p:cNvSpPr>
            <a:spLocks noGrp="1" noChangeAspect="1"/>
          </p:cNvSpPr>
          <p:nvPr>
            <p:ph type="pic" sz="quarter" idx="13"/>
          </p:nvPr>
        </p:nvSpPr>
        <p:spPr>
          <a:xfrm>
            <a:off x="4665036" y="265876"/>
            <a:ext cx="4278940"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6" name="Picture Placeholder 16"/>
          <p:cNvSpPr>
            <a:spLocks noGrp="1" noChangeAspect="1"/>
          </p:cNvSpPr>
          <p:nvPr>
            <p:ph type="pic" sz="quarter" idx="14"/>
          </p:nvPr>
        </p:nvSpPr>
        <p:spPr>
          <a:xfrm>
            <a:off x="4665036" y="3528396"/>
            <a:ext cx="4278940"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7" name="Text Placeholder 6"/>
          <p:cNvSpPr>
            <a:spLocks noGrp="1"/>
          </p:cNvSpPr>
          <p:nvPr>
            <p:ph type="body" sz="quarter" idx="15"/>
          </p:nvPr>
        </p:nvSpPr>
        <p:spPr>
          <a:xfrm>
            <a:off x="200025" y="2059389"/>
            <a:ext cx="4362450" cy="33079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1" y="5608444"/>
            <a:ext cx="764288" cy="1005840"/>
          </a:xfrm>
          <a:prstGeom prst="rect">
            <a:avLst/>
          </a:prstGeom>
        </p:spPr>
      </p:pic>
      <p:pic>
        <p:nvPicPr>
          <p:cNvPr id="12" name="Pictur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31824933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016"/>
            <a:ext cx="9142646" cy="6859016"/>
          </a:xfrm>
          <a:prstGeom prst="rect">
            <a:avLst/>
          </a:prstGeom>
        </p:spPr>
      </p:pic>
      <p:sp>
        <p:nvSpPr>
          <p:cNvPr id="14" name="Title 5"/>
          <p:cNvSpPr>
            <a:spLocks noGrp="1"/>
          </p:cNvSpPr>
          <p:nvPr>
            <p:ph type="title"/>
          </p:nvPr>
        </p:nvSpPr>
        <p:spPr>
          <a:xfrm>
            <a:off x="200028" y="260936"/>
            <a:ext cx="4365959" cy="1671543"/>
          </a:xfrm>
          <a:noFill/>
          <a:ln w="1270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15" name="Picture Placeholder 16"/>
          <p:cNvSpPr>
            <a:spLocks noGrp="1" noChangeAspect="1"/>
          </p:cNvSpPr>
          <p:nvPr>
            <p:ph type="pic" sz="quarter" idx="13"/>
          </p:nvPr>
        </p:nvSpPr>
        <p:spPr>
          <a:xfrm>
            <a:off x="4759997" y="260931"/>
            <a:ext cx="418398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9" name="Picture Placeholder 16"/>
          <p:cNvSpPr>
            <a:spLocks noGrp="1"/>
          </p:cNvSpPr>
          <p:nvPr>
            <p:ph type="pic" sz="quarter" idx="15"/>
          </p:nvPr>
        </p:nvSpPr>
        <p:spPr>
          <a:xfrm>
            <a:off x="6457952" y="3507454"/>
            <a:ext cx="2486025"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3" name="Content Placeholder 2"/>
          <p:cNvSpPr>
            <a:spLocks noGrp="1"/>
          </p:cNvSpPr>
          <p:nvPr>
            <p:ph sz="quarter" idx="17"/>
          </p:nvPr>
        </p:nvSpPr>
        <p:spPr>
          <a:xfrm>
            <a:off x="200028" y="2058988"/>
            <a:ext cx="4356497" cy="33083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icture Placeholder 16"/>
          <p:cNvSpPr>
            <a:spLocks noGrp="1"/>
          </p:cNvSpPr>
          <p:nvPr>
            <p:ph type="pic" sz="quarter" idx="16"/>
          </p:nvPr>
        </p:nvSpPr>
        <p:spPr>
          <a:xfrm>
            <a:off x="3855710" y="3507454"/>
            <a:ext cx="2486025"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1" y="5608444"/>
            <a:ext cx="764288" cy="1005840"/>
          </a:xfrm>
          <a:prstGeom prst="rect">
            <a:avLst/>
          </a:prstGeom>
        </p:spPr>
      </p:pic>
      <p:pic>
        <p:nvPicPr>
          <p:cNvPr id="12" name="Pictur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31480589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 y="0"/>
            <a:ext cx="9141291" cy="6858000"/>
          </a:xfrm>
          <a:prstGeom prst="rect">
            <a:avLst/>
          </a:prstGeom>
        </p:spPr>
      </p:pic>
      <p:sp>
        <p:nvSpPr>
          <p:cNvPr id="3" name="Text Placeholder 2"/>
          <p:cNvSpPr>
            <a:spLocks noGrp="1"/>
          </p:cNvSpPr>
          <p:nvPr>
            <p:ph type="body" sz="quarter" idx="19"/>
          </p:nvPr>
        </p:nvSpPr>
        <p:spPr>
          <a:xfrm>
            <a:off x="285751" y="2059392"/>
            <a:ext cx="3650456" cy="33158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Picture Placeholder 16"/>
          <p:cNvSpPr>
            <a:spLocks noGrp="1"/>
          </p:cNvSpPr>
          <p:nvPr>
            <p:ph type="pic" sz="quarter" idx="15"/>
          </p:nvPr>
        </p:nvSpPr>
        <p:spPr>
          <a:xfrm>
            <a:off x="6542611" y="3423957"/>
            <a:ext cx="2401364"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9" name="Picture Placeholder 16"/>
          <p:cNvSpPr>
            <a:spLocks noGrp="1"/>
          </p:cNvSpPr>
          <p:nvPr>
            <p:ph type="pic" sz="quarter" idx="16"/>
          </p:nvPr>
        </p:nvSpPr>
        <p:spPr>
          <a:xfrm>
            <a:off x="4028449" y="3423957"/>
            <a:ext cx="2401364"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20" name="Picture Placeholder 16"/>
          <p:cNvSpPr>
            <a:spLocks noGrp="1"/>
          </p:cNvSpPr>
          <p:nvPr>
            <p:ph type="pic" sz="quarter" idx="17"/>
          </p:nvPr>
        </p:nvSpPr>
        <p:spPr>
          <a:xfrm>
            <a:off x="6542611" y="265872"/>
            <a:ext cx="2401364"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4" name="Title 5"/>
          <p:cNvSpPr>
            <a:spLocks noGrp="1"/>
          </p:cNvSpPr>
          <p:nvPr>
            <p:ph type="title"/>
          </p:nvPr>
        </p:nvSpPr>
        <p:spPr>
          <a:xfrm>
            <a:off x="285750" y="265877"/>
            <a:ext cx="3650146" cy="1671543"/>
          </a:xfrm>
          <a:noFill/>
          <a:ln w="1270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21" name="Picture Placeholder 16"/>
          <p:cNvSpPr>
            <a:spLocks noGrp="1"/>
          </p:cNvSpPr>
          <p:nvPr>
            <p:ph type="pic" sz="quarter" idx="18"/>
          </p:nvPr>
        </p:nvSpPr>
        <p:spPr>
          <a:xfrm>
            <a:off x="4028449" y="265872"/>
            <a:ext cx="2401364"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1" y="5608444"/>
            <a:ext cx="764288" cy="1005840"/>
          </a:xfrm>
          <a:prstGeom prst="rect">
            <a:avLst/>
          </a:prstGeom>
        </p:spPr>
      </p:pic>
      <p:pic>
        <p:nvPicPr>
          <p:cNvPr id="12" name="Pictur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27816979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6" y="0"/>
            <a:ext cx="9141292" cy="6858000"/>
          </a:xfrm>
          <a:prstGeom prst="rect">
            <a:avLst/>
          </a:prstGeom>
        </p:spPr>
      </p:pic>
      <p:sp>
        <p:nvSpPr>
          <p:cNvPr id="16" name="TextBox 15"/>
          <p:cNvSpPr txBox="1"/>
          <p:nvPr userDrawn="1"/>
        </p:nvSpPr>
        <p:spPr>
          <a:xfrm>
            <a:off x="200027" y="5217496"/>
            <a:ext cx="3252829" cy="163122"/>
          </a:xfrm>
          <a:prstGeom prst="rect">
            <a:avLst/>
          </a:prstGeom>
          <a:noFill/>
        </p:spPr>
        <p:txBody>
          <a:bodyPr wrap="square" lIns="51435" tIns="0">
            <a:spAutoFit/>
          </a:bodyPr>
          <a:lstStyle/>
          <a:p>
            <a:r>
              <a:rPr lang="en-US" altLang="en-US" sz="380" i="1" dirty="0"/>
              <a:t>“</a:t>
            </a:r>
            <a:r>
              <a:rPr lang="en-US" sz="38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380" i="1" dirty="0">
                <a:solidFill>
                  <a:srgbClr val="000000"/>
                </a:solidFill>
              </a:rPr>
              <a:t>”</a:t>
            </a:r>
            <a:endParaRPr lang="en-US" sz="380" i="1" dirty="0">
              <a:solidFill>
                <a:srgbClr val="000000"/>
              </a:solidFill>
            </a:endParaRPr>
          </a:p>
        </p:txBody>
      </p:sp>
      <p:sp>
        <p:nvSpPr>
          <p:cNvPr id="18" name="Picture Placeholder 16"/>
          <p:cNvSpPr>
            <a:spLocks noGrp="1" noChangeAspect="1"/>
          </p:cNvSpPr>
          <p:nvPr>
            <p:ph type="pic" sz="quarter" idx="13"/>
          </p:nvPr>
        </p:nvSpPr>
        <p:spPr>
          <a:xfrm>
            <a:off x="6375345" y="3880891"/>
            <a:ext cx="256863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19" name="Picture Placeholder 16"/>
          <p:cNvSpPr>
            <a:spLocks noGrp="1" noChangeAspect="1"/>
          </p:cNvSpPr>
          <p:nvPr>
            <p:ph type="pic" sz="quarter" idx="14"/>
          </p:nvPr>
        </p:nvSpPr>
        <p:spPr>
          <a:xfrm>
            <a:off x="6375345" y="1227143"/>
            <a:ext cx="256863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20" name="Picture Placeholder 16"/>
          <p:cNvSpPr>
            <a:spLocks noGrp="1" noChangeAspect="1"/>
          </p:cNvSpPr>
          <p:nvPr>
            <p:ph type="pic" sz="quarter" idx="15"/>
          </p:nvPr>
        </p:nvSpPr>
        <p:spPr>
          <a:xfrm>
            <a:off x="3544545" y="1227143"/>
            <a:ext cx="2767055"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2" name="Title 1"/>
          <p:cNvSpPr>
            <a:spLocks noGrp="1"/>
          </p:cNvSpPr>
          <p:nvPr>
            <p:ph type="title"/>
          </p:nvPr>
        </p:nvSpPr>
        <p:spPr>
          <a:xfrm>
            <a:off x="200025" y="246495"/>
            <a:ext cx="8743950" cy="858437"/>
          </a:xfrm>
          <a:noFill/>
          <a:ln w="12700">
            <a:noFill/>
          </a:ln>
        </p:spPr>
        <p:txBody>
          <a:bodyPr/>
          <a:lstStyle>
            <a:lvl1pPr>
              <a:defRPr>
                <a:ln>
                  <a:noFill/>
                </a:ln>
              </a:defRPr>
            </a:lvl1pPr>
          </a:lstStyle>
          <a:p>
            <a:r>
              <a:rPr lang="en-US" dirty="0" smtClean="0"/>
              <a:t>Click to edit Master title style</a:t>
            </a:r>
            <a:endParaRPr lang="en-US" dirty="0"/>
          </a:p>
        </p:txBody>
      </p:sp>
      <p:sp>
        <p:nvSpPr>
          <p:cNvPr id="4" name="Text Placeholder 3"/>
          <p:cNvSpPr>
            <a:spLocks noGrp="1"/>
          </p:cNvSpPr>
          <p:nvPr>
            <p:ph type="body" sz="quarter" idx="16"/>
          </p:nvPr>
        </p:nvSpPr>
        <p:spPr>
          <a:xfrm>
            <a:off x="200027" y="1227143"/>
            <a:ext cx="3252829" cy="39576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1" y="5608444"/>
            <a:ext cx="764288" cy="1005840"/>
          </a:xfrm>
          <a:prstGeom prst="rect">
            <a:avLst/>
          </a:prstGeom>
        </p:spPr>
      </p:pic>
      <p:pic>
        <p:nvPicPr>
          <p:cNvPr id="12" name="Pictur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15485999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hart Color Layout">
    <p:spTree>
      <p:nvGrpSpPr>
        <p:cNvPr id="1" name=""/>
        <p:cNvGrpSpPr/>
        <p:nvPr/>
      </p:nvGrpSpPr>
      <p:grpSpPr>
        <a:xfrm>
          <a:off x="0" y="0"/>
          <a:ext cx="0" cy="0"/>
          <a:chOff x="0" y="0"/>
          <a:chExt cx="0" cy="0"/>
        </a:xfrm>
      </p:grpSpPr>
      <p:sp>
        <p:nvSpPr>
          <p:cNvPr id="10" name="Chart Placeholder 9"/>
          <p:cNvSpPr>
            <a:spLocks noGrp="1"/>
          </p:cNvSpPr>
          <p:nvPr>
            <p:ph type="chart" sz="quarter" idx="12"/>
          </p:nvPr>
        </p:nvSpPr>
        <p:spPr>
          <a:xfrm>
            <a:off x="200028" y="1028700"/>
            <a:ext cx="8743949" cy="5600700"/>
          </a:xfrm>
        </p:spPr>
        <p:txBody>
          <a:bodyPr/>
          <a:lstStyle/>
          <a:p>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4"/>
          </p:nvPr>
        </p:nvSpPr>
        <p:spPr>
          <a:xfrm>
            <a:off x="8354960" y="38099"/>
            <a:ext cx="589015" cy="377537"/>
          </a:xfrm>
          <a:prstGeom prst="rect">
            <a:avLst/>
          </a:prstGeom>
        </p:spPr>
        <p:txBody>
          <a:bodyPr vert="horz" wrap="none" lIns="91440" tIns="0" rIns="0" bIns="0" numCol="1" anchor="ctr" anchorCtr="0" compatLnSpc="1">
            <a:prstTxWarp prst="textNoShape">
              <a:avLst/>
            </a:prstTxWarp>
          </a:bodyPr>
          <a:lstStyle>
            <a:lvl1pPr algn="r">
              <a:defRPr sz="1600" b="1">
                <a:solidFill>
                  <a:schemeClr val="tx1"/>
                </a:solidFill>
                <a:cs typeface="Arial" pitchFamily="34" charset="0"/>
              </a:defRPr>
            </a:lvl1pPr>
          </a:lstStyle>
          <a:p>
            <a:pPr fontAlgn="base">
              <a:spcBef>
                <a:spcPct val="0"/>
              </a:spcBef>
              <a:spcAft>
                <a:spcPct val="0"/>
              </a:spcAft>
            </a:pPr>
            <a:fld id="{139BD942-CC14-44A4-87FB-46239297AFE5}" type="slidenum">
              <a:rPr lang="en-US" smtClean="0">
                <a:ea typeface="ＭＳ Ｐゴシック" pitchFamily="34" charset="-128"/>
              </a:rPr>
              <a:pPr fontAlgn="base">
                <a:spcBef>
                  <a:spcPct val="0"/>
                </a:spcBef>
                <a:spcAft>
                  <a:spcPct val="0"/>
                </a:spcAft>
              </a:pPr>
              <a:t>‹#›</a:t>
            </a:fld>
            <a:endParaRPr lang="en-US" dirty="0">
              <a:ea typeface="ＭＳ Ｐゴシック" pitchFamily="34" charset="-128"/>
            </a:endParaRPr>
          </a:p>
        </p:txBody>
      </p:sp>
    </p:spTree>
    <p:extLst>
      <p:ext uri="{BB962C8B-B14F-4D97-AF65-F5344CB8AC3E}">
        <p14:creationId xmlns:p14="http://schemas.microsoft.com/office/powerpoint/2010/main" val="3404485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Only" userDrawn="1">
  <p:cSld name="titleOnly">
    <p:spTree>
      <p:nvGrpSpPr>
        <p:cNvPr id="1" name="Shape 17"/>
        <p:cNvGrpSpPr/>
        <p:nvPr/>
      </p:nvGrpSpPr>
      <p:grpSpPr>
        <a:xfrm>
          <a:off x="0" y="0"/>
          <a:ext cx="0" cy="0"/>
          <a:chOff x="0" y="0"/>
          <a:chExt cx="0" cy="0"/>
        </a:xfrm>
      </p:grpSpPr>
      <p:sp>
        <p:nvSpPr>
          <p:cNvPr id="4" name="Shape 8"/>
          <p:cNvSpPr txBox="1">
            <a:spLocks noGrp="1"/>
          </p:cNvSpPr>
          <p:nvPr>
            <p:ph type="subTitle" idx="1" hasCustomPrompt="1"/>
          </p:nvPr>
        </p:nvSpPr>
        <p:spPr>
          <a:xfrm>
            <a:off x="1066800" y="609600"/>
            <a:ext cx="7010400" cy="381000"/>
          </a:xfrm>
          <a:prstGeom prst="rect">
            <a:avLst/>
          </a:prstGeom>
          <a:noFill/>
          <a:ln>
            <a:noFill/>
          </a:ln>
        </p:spPr>
        <p:txBody>
          <a:bodyPr lIns="91425" tIns="91425" rIns="91425" bIns="91425" anchor="ctr" anchorCtr="0"/>
          <a:lstStyle>
            <a:lvl1pPr marL="0" indent="190500" algn="ctr" rtl="0">
              <a:lnSpc>
                <a:spcPct val="100000"/>
              </a:lnSpc>
              <a:spcBef>
                <a:spcPts val="0"/>
              </a:spcBef>
              <a:spcAft>
                <a:spcPts val="0"/>
              </a:spcAft>
              <a:buClr>
                <a:schemeClr val="dk2"/>
              </a:buClr>
              <a:buSzPct val="100000"/>
              <a:buFont typeface="Arial"/>
              <a:buNone/>
              <a:defRPr sz="2800" b="0" i="0" u="none" strike="noStrike" cap="none" baseline="0">
                <a:solidFill>
                  <a:srgbClr val="FFFFFF"/>
                </a:solidFill>
                <a:effectLst>
                  <a:outerShdw blurRad="38100" dist="38100" dir="2700000" algn="tl">
                    <a:srgbClr val="000000">
                      <a:alpha val="43137"/>
                    </a:srgbClr>
                  </a:outerShdw>
                </a:effectLst>
                <a:latin typeface="Arial"/>
                <a:ea typeface="Arial"/>
                <a:cs typeface="Arial"/>
                <a:sym typeface="Arial"/>
              </a:defRPr>
            </a:lvl1pPr>
            <a:lvl2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r>
              <a:rPr lang="en-US" dirty="0" smtClean="0"/>
              <a:t>Second Title</a:t>
            </a:r>
            <a:endParaRPr dirty="0"/>
          </a:p>
        </p:txBody>
      </p:sp>
      <p:sp>
        <p:nvSpPr>
          <p:cNvPr id="5" name="Shape 9"/>
          <p:cNvSpPr txBox="1">
            <a:spLocks noGrp="1"/>
          </p:cNvSpPr>
          <p:nvPr>
            <p:ph type="ctrTitle" hasCustomPrompt="1"/>
          </p:nvPr>
        </p:nvSpPr>
        <p:spPr>
          <a:xfrm>
            <a:off x="1066800" y="76200"/>
            <a:ext cx="7010400" cy="533400"/>
          </a:xfrm>
          <a:prstGeom prst="rect">
            <a:avLst/>
          </a:prstGeom>
          <a:noFill/>
          <a:ln>
            <a:noFill/>
          </a:ln>
        </p:spPr>
        <p:txBody>
          <a:bodyPr lIns="91425" tIns="91425" rIns="91425" bIns="91425" anchor="ctr" anchorCtr="0"/>
          <a:lstStyle>
            <a:lvl1pPr marL="0" indent="304800" algn="ctr" rtl="0">
              <a:spcBef>
                <a:spcPts val="0"/>
              </a:spcBef>
              <a:buClr>
                <a:schemeClr val="dk1"/>
              </a:buClr>
              <a:buSzPct val="100000"/>
              <a:buFont typeface="Arial"/>
              <a:buNone/>
              <a:defRPr sz="3600" b="1" i="0" u="none" strike="noStrike" cap="none" baseline="0">
                <a:solidFill>
                  <a:srgbClr val="FFFFFF"/>
                </a:solidFill>
                <a:effectLst>
                  <a:outerShdw blurRad="38100" dist="38100" dir="2700000" algn="tl">
                    <a:srgbClr val="000000">
                      <a:alpha val="43137"/>
                    </a:srgbClr>
                  </a:outerShdw>
                </a:effectLst>
                <a:latin typeface="Calibri" pitchFamily="34" charset="0"/>
                <a:ea typeface="Calibri" pitchFamily="34" charset="0"/>
                <a:cs typeface="Calibri" pitchFamily="34" charset="0"/>
                <a:sym typeface="Arial"/>
              </a:defRPr>
            </a:lvl1pPr>
            <a:lvl2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r>
              <a:rPr lang="en-US" dirty="0" smtClean="0"/>
              <a:t>Title</a:t>
            </a:r>
            <a:endParaRPr dirty="0"/>
          </a:p>
        </p:txBody>
      </p:sp>
    </p:spTree>
    <p:extLst>
      <p:ext uri="{BB962C8B-B14F-4D97-AF65-F5344CB8AC3E}">
        <p14:creationId xmlns:p14="http://schemas.microsoft.com/office/powerpoint/2010/main" val="388053098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rt Color Layout">
    <p:spTree>
      <p:nvGrpSpPr>
        <p:cNvPr id="1" name=""/>
        <p:cNvGrpSpPr/>
        <p:nvPr/>
      </p:nvGrpSpPr>
      <p:grpSpPr>
        <a:xfrm>
          <a:off x="0" y="0"/>
          <a:ext cx="0" cy="0"/>
          <a:chOff x="0" y="0"/>
          <a:chExt cx="0" cy="0"/>
        </a:xfrm>
      </p:grpSpPr>
      <p:sp>
        <p:nvSpPr>
          <p:cNvPr id="10" name="Chart Placeholder 9"/>
          <p:cNvSpPr>
            <a:spLocks noGrp="1"/>
          </p:cNvSpPr>
          <p:nvPr>
            <p:ph type="chart" sz="quarter" idx="12"/>
          </p:nvPr>
        </p:nvSpPr>
        <p:spPr>
          <a:xfrm>
            <a:off x="200028" y="1028700"/>
            <a:ext cx="8743949" cy="5600700"/>
          </a:xfrm>
        </p:spPr>
        <p:txBody>
          <a:bodyPr/>
          <a:lstStyle/>
          <a:p>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4"/>
          </p:nvPr>
        </p:nvSpPr>
        <p:spPr>
          <a:xfrm>
            <a:off x="8354960" y="38099"/>
            <a:ext cx="589015" cy="377537"/>
          </a:xfrm>
          <a:prstGeom prst="rect">
            <a:avLst/>
          </a:prstGeom>
        </p:spPr>
        <p:txBody>
          <a:bodyPr vert="horz" wrap="none" lIns="91440" tIns="0" rIns="0" bIns="0" numCol="1" anchor="ctr" anchorCtr="0" compatLnSpc="1">
            <a:prstTxWarp prst="textNoShape">
              <a:avLst/>
            </a:prstTxWarp>
          </a:bodyPr>
          <a:lstStyle>
            <a:lvl1pPr algn="r">
              <a:defRPr sz="1600" b="1">
                <a:solidFill>
                  <a:schemeClr val="tx1"/>
                </a:solidFill>
                <a:cs typeface="Arial" pitchFamily="34" charset="0"/>
              </a:defRPr>
            </a:lvl1pPr>
          </a:lstStyle>
          <a:p>
            <a:pPr fontAlgn="base">
              <a:spcBef>
                <a:spcPct val="0"/>
              </a:spcBef>
              <a:spcAft>
                <a:spcPct val="0"/>
              </a:spcAft>
            </a:pPr>
            <a:fld id="{139BD942-CC14-44A4-87FB-46239297AFE5}" type="slidenum">
              <a:rPr lang="en-US" smtClean="0">
                <a:ea typeface="ＭＳ Ｐゴシック" pitchFamily="34" charset="-128"/>
              </a:rPr>
              <a:pPr fontAlgn="base">
                <a:spcBef>
                  <a:spcPct val="0"/>
                </a:spcBef>
                <a:spcAft>
                  <a:spcPct val="0"/>
                </a:spcAft>
              </a:pPr>
              <a:t>‹#›</a:t>
            </a:fld>
            <a:endParaRPr lang="en-US" dirty="0">
              <a:ea typeface="ＭＳ Ｐゴシック" pitchFamily="34" charset="-128"/>
            </a:endParaRPr>
          </a:p>
        </p:txBody>
      </p:sp>
    </p:spTree>
    <p:extLst>
      <p:ext uri="{BB962C8B-B14F-4D97-AF65-F5344CB8AC3E}">
        <p14:creationId xmlns:p14="http://schemas.microsoft.com/office/powerpoint/2010/main" val="9841154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Reference ONLY">
    <p:bg>
      <p:bgPr>
        <a:solidFill>
          <a:schemeClr val="bg1"/>
        </a:solidFill>
        <a:effectLst/>
      </p:bgPr>
    </p:bg>
    <p:spTree>
      <p:nvGrpSpPr>
        <p:cNvPr id="1" name=""/>
        <p:cNvGrpSpPr/>
        <p:nvPr/>
      </p:nvGrpSpPr>
      <p:grpSpPr>
        <a:xfrm>
          <a:off x="0" y="0"/>
          <a:ext cx="0" cy="0"/>
          <a:chOff x="0" y="0"/>
          <a:chExt cx="0" cy="0"/>
        </a:xfrm>
      </p:grpSpPr>
      <p:sp>
        <p:nvSpPr>
          <p:cNvPr id="22" name="TextBox 21"/>
          <p:cNvSpPr txBox="1"/>
          <p:nvPr userDrawn="1"/>
        </p:nvSpPr>
        <p:spPr>
          <a:xfrm>
            <a:off x="200027" y="1043613"/>
            <a:ext cx="4371975" cy="3001617"/>
          </a:xfrm>
          <a:prstGeom prst="rect">
            <a:avLst/>
          </a:prstGeom>
          <a:noFill/>
          <a:ln w="50800" cmpd="dbl">
            <a:solidFill>
              <a:schemeClr val="tx1"/>
            </a:solidFill>
          </a:ln>
        </p:spPr>
        <p:txBody>
          <a:bodyPr wrap="square" rtlCol="0" anchor="b" anchorCtr="0">
            <a:noAutofit/>
          </a:bodyPr>
          <a:lstStyle/>
          <a:p>
            <a:r>
              <a:rPr lang="en-US" sz="1013" dirty="0" smtClean="0"/>
              <a:t>Use</a:t>
            </a:r>
            <a:r>
              <a:rPr lang="en-US" sz="1013" baseline="0" dirty="0" smtClean="0"/>
              <a:t> for Standard Content Slide Colors</a:t>
            </a:r>
            <a:endParaRPr lang="en-US" sz="1013" dirty="0"/>
          </a:p>
        </p:txBody>
      </p:sp>
      <p:sp>
        <p:nvSpPr>
          <p:cNvPr id="2" name="TextBox 1"/>
          <p:cNvSpPr txBox="1"/>
          <p:nvPr userDrawn="1"/>
        </p:nvSpPr>
        <p:spPr>
          <a:xfrm>
            <a:off x="4572002" y="1043613"/>
            <a:ext cx="4371975" cy="3001617"/>
          </a:xfrm>
          <a:prstGeom prst="rect">
            <a:avLst/>
          </a:prstGeom>
          <a:noFill/>
          <a:ln w="50800" cmpd="dbl">
            <a:solidFill>
              <a:schemeClr val="tx1"/>
            </a:solidFill>
          </a:ln>
        </p:spPr>
        <p:txBody>
          <a:bodyPr wrap="square" rtlCol="0" anchor="b" anchorCtr="0">
            <a:noAutofit/>
          </a:bodyPr>
          <a:lstStyle/>
          <a:p>
            <a:r>
              <a:rPr lang="en-US" sz="1013" dirty="0" smtClean="0"/>
              <a:t>Use</a:t>
            </a:r>
            <a:r>
              <a:rPr lang="en-US" sz="1013" baseline="0" dirty="0" smtClean="0"/>
              <a:t> for Chart Colors</a:t>
            </a:r>
            <a:endParaRPr lang="en-US" sz="1013" dirty="0"/>
          </a:p>
        </p:txBody>
      </p:sp>
      <p:grpSp>
        <p:nvGrpSpPr>
          <p:cNvPr id="21" name="Group 20"/>
          <p:cNvGrpSpPr/>
          <p:nvPr userDrawn="1"/>
        </p:nvGrpSpPr>
        <p:grpSpPr>
          <a:xfrm>
            <a:off x="279175" y="1391835"/>
            <a:ext cx="8593742" cy="1888083"/>
            <a:chOff x="757773" y="1707600"/>
            <a:chExt cx="9393763" cy="1245799"/>
          </a:xfrm>
        </p:grpSpPr>
        <p:sp>
          <p:nvSpPr>
            <p:cNvPr id="5" name="Rectangle 4"/>
            <p:cNvSpPr/>
            <p:nvPr/>
          </p:nvSpPr>
          <p:spPr>
            <a:xfrm>
              <a:off x="2679701" y="1707600"/>
              <a:ext cx="745067" cy="558800"/>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63" b="1" dirty="0" smtClean="0">
                  <a:solidFill>
                    <a:schemeClr val="tx1"/>
                  </a:solidFill>
                </a:rPr>
                <a:t>217</a:t>
              </a:r>
            </a:p>
            <a:p>
              <a:pPr algn="ctr">
                <a:defRPr/>
              </a:pPr>
              <a:r>
                <a:rPr lang="en-US" sz="563" b="1" dirty="0" smtClean="0">
                  <a:solidFill>
                    <a:schemeClr val="tx1"/>
                  </a:solidFill>
                </a:rPr>
                <a:t>217</a:t>
              </a:r>
            </a:p>
            <a:p>
              <a:pPr algn="ctr">
                <a:defRPr/>
              </a:pPr>
              <a:r>
                <a:rPr lang="en-US" sz="563" b="1" dirty="0" smtClean="0">
                  <a:solidFill>
                    <a:schemeClr val="tx1"/>
                  </a:solidFill>
                </a:rPr>
                <a:t>217</a:t>
              </a:r>
            </a:p>
            <a:p>
              <a:pPr algn="ctr">
                <a:defRPr/>
              </a:pPr>
              <a:endParaRPr lang="en-US" sz="563" b="1" dirty="0" smtClean="0">
                <a:solidFill>
                  <a:schemeClr val="tx1"/>
                </a:solidFill>
              </a:endParaRPr>
            </a:p>
            <a:p>
              <a:pPr algn="ctr">
                <a:defRPr/>
              </a:pPr>
              <a:r>
                <a:rPr lang="en-US" sz="563" b="1" dirty="0" smtClean="0">
                  <a:solidFill>
                    <a:schemeClr val="tx1"/>
                  </a:solidFill>
                </a:rPr>
                <a:t>#d8d9d8</a:t>
              </a:r>
              <a:endParaRPr lang="en-US" sz="563" b="1" dirty="0">
                <a:solidFill>
                  <a:schemeClr val="tx1"/>
                </a:solidFill>
              </a:endParaRPr>
            </a:p>
          </p:txBody>
        </p:sp>
        <p:sp>
          <p:nvSpPr>
            <p:cNvPr id="6" name="Rectangle 5"/>
            <p:cNvSpPr/>
            <p:nvPr/>
          </p:nvSpPr>
          <p:spPr>
            <a:xfrm>
              <a:off x="3640669" y="1707600"/>
              <a:ext cx="745067" cy="558800"/>
            </a:xfrm>
            <a:prstGeom prst="rect">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63" b="1" dirty="0" smtClean="0">
                  <a:solidFill>
                    <a:schemeClr val="tx1"/>
                  </a:solidFill>
                </a:rPr>
                <a:t>200</a:t>
              </a:r>
            </a:p>
            <a:p>
              <a:pPr algn="ctr">
                <a:defRPr/>
              </a:pPr>
              <a:r>
                <a:rPr lang="en-US" sz="563" b="1" dirty="0" smtClean="0">
                  <a:solidFill>
                    <a:schemeClr val="tx1"/>
                  </a:solidFill>
                </a:rPr>
                <a:t>200</a:t>
              </a:r>
            </a:p>
            <a:p>
              <a:pPr algn="ctr">
                <a:defRPr/>
              </a:pPr>
              <a:r>
                <a:rPr lang="en-US" sz="563" b="1" dirty="0" smtClean="0">
                  <a:solidFill>
                    <a:schemeClr val="tx1"/>
                  </a:solidFill>
                </a:rPr>
                <a:t>200</a:t>
              </a:r>
            </a:p>
            <a:p>
              <a:pPr algn="ctr">
                <a:defRPr/>
              </a:pPr>
              <a:endParaRPr lang="en-US" sz="563" b="1" dirty="0" smtClean="0">
                <a:solidFill>
                  <a:schemeClr val="tx1"/>
                </a:solidFill>
              </a:endParaRPr>
            </a:p>
            <a:p>
              <a:pPr algn="ctr">
                <a:defRPr/>
              </a:pPr>
              <a:r>
                <a:rPr lang="en-US" sz="563" b="1" dirty="0" smtClean="0">
                  <a:solidFill>
                    <a:schemeClr val="tx1"/>
                  </a:solidFill>
                </a:rPr>
                <a:t>#c9c9c9</a:t>
              </a:r>
              <a:endParaRPr lang="en-US" sz="563" b="1" dirty="0">
                <a:solidFill>
                  <a:schemeClr val="tx1"/>
                </a:solidFill>
              </a:endParaRPr>
            </a:p>
          </p:txBody>
        </p:sp>
        <p:sp>
          <p:nvSpPr>
            <p:cNvPr id="7" name="Rectangle 6"/>
            <p:cNvSpPr/>
            <p:nvPr/>
          </p:nvSpPr>
          <p:spPr>
            <a:xfrm>
              <a:off x="757773" y="2394599"/>
              <a:ext cx="742951" cy="5588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63" b="1" dirty="0" smtClean="0">
                  <a:solidFill>
                    <a:schemeClr val="tx1"/>
                  </a:solidFill>
                </a:rPr>
                <a:t>255</a:t>
              </a:r>
            </a:p>
            <a:p>
              <a:pPr algn="ctr">
                <a:defRPr/>
              </a:pPr>
              <a:r>
                <a:rPr lang="en-US" sz="563" b="1" dirty="0" smtClean="0">
                  <a:solidFill>
                    <a:schemeClr val="tx1"/>
                  </a:solidFill>
                </a:rPr>
                <a:t>255</a:t>
              </a:r>
            </a:p>
            <a:p>
              <a:pPr algn="ctr">
                <a:defRPr/>
              </a:pPr>
              <a:r>
                <a:rPr lang="en-US" sz="563" b="1" dirty="0" smtClean="0">
                  <a:solidFill>
                    <a:schemeClr val="tx1"/>
                  </a:solidFill>
                </a:rPr>
                <a:t>255</a:t>
              </a:r>
            </a:p>
            <a:p>
              <a:pPr algn="ctr">
                <a:defRPr/>
              </a:pPr>
              <a:endParaRPr lang="en-US" sz="563" b="1" dirty="0" smtClean="0">
                <a:solidFill>
                  <a:schemeClr val="tx1"/>
                </a:solidFill>
              </a:endParaRPr>
            </a:p>
            <a:p>
              <a:pPr algn="ctr">
                <a:defRPr/>
              </a:pPr>
              <a:r>
                <a:rPr lang="en-US" sz="563" b="1" dirty="0" smtClean="0">
                  <a:solidFill>
                    <a:schemeClr val="tx1"/>
                  </a:solidFill>
                </a:rPr>
                <a:t>#83847a</a:t>
              </a:r>
              <a:endParaRPr lang="en-US" sz="563" b="1" dirty="0">
                <a:solidFill>
                  <a:schemeClr val="tx1"/>
                </a:solidFill>
              </a:endParaRPr>
            </a:p>
          </p:txBody>
        </p:sp>
        <p:sp>
          <p:nvSpPr>
            <p:cNvPr id="8" name="Rectangle 7"/>
            <p:cNvSpPr/>
            <p:nvPr/>
          </p:nvSpPr>
          <p:spPr>
            <a:xfrm>
              <a:off x="1718739" y="2394599"/>
              <a:ext cx="742951" cy="55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63" b="1" dirty="0" smtClean="0">
                  <a:solidFill>
                    <a:schemeClr val="bg1"/>
                  </a:solidFill>
                </a:rPr>
                <a:t>2</a:t>
              </a:r>
            </a:p>
            <a:p>
              <a:pPr algn="ctr">
                <a:defRPr/>
              </a:pPr>
              <a:r>
                <a:rPr lang="en-US" sz="563" b="1" dirty="0" smtClean="0">
                  <a:solidFill>
                    <a:schemeClr val="bg1"/>
                  </a:solidFill>
                </a:rPr>
                <a:t>0</a:t>
              </a:r>
            </a:p>
            <a:p>
              <a:pPr algn="ctr">
                <a:defRPr/>
              </a:pPr>
              <a:r>
                <a:rPr lang="en-US" sz="563" b="1" dirty="0" smtClean="0">
                  <a:solidFill>
                    <a:schemeClr val="bg1"/>
                  </a:solidFill>
                </a:rPr>
                <a:t>0</a:t>
              </a:r>
            </a:p>
            <a:p>
              <a:pPr algn="ctr">
                <a:defRPr/>
              </a:pPr>
              <a:endParaRPr lang="en-US" sz="563" b="1" dirty="0" smtClean="0">
                <a:solidFill>
                  <a:schemeClr val="bg1"/>
                </a:solidFill>
              </a:endParaRPr>
            </a:p>
            <a:p>
              <a:pPr algn="ctr">
                <a:defRPr/>
              </a:pPr>
              <a:r>
                <a:rPr lang="en-US" sz="563" b="1" dirty="0" smtClean="0">
                  <a:solidFill>
                    <a:schemeClr val="bg1"/>
                  </a:solidFill>
                </a:rPr>
                <a:t>#020000</a:t>
              </a:r>
              <a:endParaRPr lang="en-US" sz="563" b="1" dirty="0">
                <a:solidFill>
                  <a:schemeClr val="bg1"/>
                </a:solidFill>
              </a:endParaRPr>
            </a:p>
          </p:txBody>
        </p:sp>
        <p:sp>
          <p:nvSpPr>
            <p:cNvPr id="9" name="Rectangle 8"/>
            <p:cNvSpPr/>
            <p:nvPr/>
          </p:nvSpPr>
          <p:spPr>
            <a:xfrm>
              <a:off x="2679701" y="2394599"/>
              <a:ext cx="745067" cy="558800"/>
            </a:xfrm>
            <a:prstGeom prst="rect">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63" b="1" dirty="0" smtClean="0">
                  <a:solidFill>
                    <a:schemeClr val="tx1"/>
                  </a:solidFill>
                </a:rPr>
                <a:t>163</a:t>
              </a:r>
            </a:p>
            <a:p>
              <a:pPr algn="ctr">
                <a:defRPr/>
              </a:pPr>
              <a:r>
                <a:rPr lang="en-US" sz="563" b="1" dirty="0" smtClean="0">
                  <a:solidFill>
                    <a:schemeClr val="tx1"/>
                  </a:solidFill>
                </a:rPr>
                <a:t>163</a:t>
              </a:r>
            </a:p>
            <a:p>
              <a:pPr algn="ctr">
                <a:defRPr/>
              </a:pPr>
              <a:r>
                <a:rPr lang="en-US" sz="563" b="1" dirty="0" smtClean="0">
                  <a:solidFill>
                    <a:schemeClr val="tx1"/>
                  </a:solidFill>
                </a:rPr>
                <a:t>163</a:t>
              </a:r>
            </a:p>
            <a:p>
              <a:pPr algn="ctr">
                <a:defRPr/>
              </a:pPr>
              <a:endParaRPr lang="en-US" sz="563" b="1" dirty="0" smtClean="0">
                <a:solidFill>
                  <a:schemeClr val="tx1"/>
                </a:solidFill>
              </a:endParaRPr>
            </a:p>
            <a:p>
              <a:pPr algn="ctr">
                <a:defRPr/>
              </a:pPr>
              <a:r>
                <a:rPr lang="en-US" sz="563" b="1" dirty="0" smtClean="0">
                  <a:solidFill>
                    <a:schemeClr val="tx1"/>
                  </a:solidFill>
                </a:rPr>
                <a:t>#a3a3a2</a:t>
              </a:r>
              <a:endParaRPr lang="en-US" sz="563" b="1" dirty="0">
                <a:solidFill>
                  <a:schemeClr val="tx1"/>
                </a:solidFill>
              </a:endParaRPr>
            </a:p>
          </p:txBody>
        </p:sp>
        <p:sp>
          <p:nvSpPr>
            <p:cNvPr id="10" name="Rectangle 9"/>
            <p:cNvSpPr/>
            <p:nvPr/>
          </p:nvSpPr>
          <p:spPr>
            <a:xfrm>
              <a:off x="3640669" y="2394599"/>
              <a:ext cx="745067" cy="558800"/>
            </a:xfrm>
            <a:prstGeom prst="rect">
              <a:avLst/>
            </a:prstGeom>
            <a:solidFill>
              <a:srgbClr val="8384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63" b="1" dirty="0" smtClean="0">
                  <a:solidFill>
                    <a:schemeClr val="tx1"/>
                  </a:solidFill>
                </a:rPr>
                <a:t>131</a:t>
              </a:r>
            </a:p>
            <a:p>
              <a:pPr algn="ctr">
                <a:defRPr/>
              </a:pPr>
              <a:r>
                <a:rPr lang="en-US" sz="563" b="1" dirty="0" smtClean="0">
                  <a:solidFill>
                    <a:schemeClr val="tx1"/>
                  </a:solidFill>
                </a:rPr>
                <a:t>132</a:t>
              </a:r>
            </a:p>
            <a:p>
              <a:pPr algn="ctr">
                <a:defRPr/>
              </a:pPr>
              <a:r>
                <a:rPr lang="en-US" sz="563" b="1" dirty="0" smtClean="0">
                  <a:solidFill>
                    <a:schemeClr val="tx1"/>
                  </a:solidFill>
                </a:rPr>
                <a:t>122</a:t>
              </a:r>
            </a:p>
            <a:p>
              <a:pPr algn="ctr">
                <a:defRPr/>
              </a:pPr>
              <a:endParaRPr lang="en-US" sz="563" b="1" dirty="0" smtClean="0">
                <a:solidFill>
                  <a:schemeClr val="tx1"/>
                </a:solidFill>
              </a:endParaRPr>
            </a:p>
            <a:p>
              <a:pPr algn="ctr">
                <a:defRPr/>
              </a:pPr>
              <a:r>
                <a:rPr lang="en-US" sz="563" b="1" dirty="0" smtClean="0">
                  <a:solidFill>
                    <a:schemeClr val="tx1"/>
                  </a:solidFill>
                </a:rPr>
                <a:t>#83847a</a:t>
              </a:r>
              <a:endParaRPr lang="en-US" sz="563" b="1" dirty="0">
                <a:solidFill>
                  <a:schemeClr val="tx1"/>
                </a:solidFill>
              </a:endParaRPr>
            </a:p>
          </p:txBody>
        </p:sp>
        <p:sp>
          <p:nvSpPr>
            <p:cNvPr id="11" name="Rectangle 10"/>
            <p:cNvSpPr/>
            <p:nvPr/>
          </p:nvSpPr>
          <p:spPr>
            <a:xfrm>
              <a:off x="4601633" y="2394599"/>
              <a:ext cx="745067" cy="558800"/>
            </a:xfrm>
            <a:prstGeom prst="rect">
              <a:avLst/>
            </a:prstGeom>
            <a:solidFill>
              <a:srgbClr val="DF1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63" b="1" dirty="0" smtClean="0">
                  <a:solidFill>
                    <a:schemeClr val="bg1"/>
                  </a:solidFill>
                </a:rPr>
                <a:t>223</a:t>
              </a:r>
            </a:p>
            <a:p>
              <a:pPr algn="ctr">
                <a:defRPr/>
              </a:pPr>
              <a:r>
                <a:rPr lang="en-US" sz="563" b="1" dirty="0" smtClean="0">
                  <a:solidFill>
                    <a:schemeClr val="bg1"/>
                  </a:solidFill>
                </a:rPr>
                <a:t>31</a:t>
              </a:r>
            </a:p>
            <a:p>
              <a:pPr algn="ctr">
                <a:defRPr/>
              </a:pPr>
              <a:r>
                <a:rPr lang="en-US" sz="563" b="1" dirty="0" smtClean="0">
                  <a:solidFill>
                    <a:schemeClr val="bg1"/>
                  </a:solidFill>
                </a:rPr>
                <a:t>46</a:t>
              </a:r>
            </a:p>
            <a:p>
              <a:pPr algn="ctr">
                <a:defRPr/>
              </a:pPr>
              <a:endParaRPr lang="en-US" sz="563" b="1" dirty="0" smtClean="0">
                <a:solidFill>
                  <a:schemeClr val="bg1"/>
                </a:solidFill>
              </a:endParaRPr>
            </a:p>
            <a:p>
              <a:pPr algn="ctr">
                <a:defRPr/>
              </a:pPr>
              <a:r>
                <a:rPr lang="en-US" sz="563" b="1" dirty="0" smtClean="0">
                  <a:solidFill>
                    <a:schemeClr val="bg1"/>
                  </a:solidFill>
                </a:rPr>
                <a:t>#ef4236</a:t>
              </a:r>
              <a:endParaRPr lang="en-US" sz="563" b="1" dirty="0">
                <a:solidFill>
                  <a:schemeClr val="bg1"/>
                </a:solidFill>
              </a:endParaRPr>
            </a:p>
          </p:txBody>
        </p:sp>
        <p:sp>
          <p:nvSpPr>
            <p:cNvPr id="12" name="Rectangle 11"/>
            <p:cNvSpPr/>
            <p:nvPr/>
          </p:nvSpPr>
          <p:spPr>
            <a:xfrm>
              <a:off x="5562601" y="2394599"/>
              <a:ext cx="745067" cy="558800"/>
            </a:xfrm>
            <a:prstGeom prst="rect">
              <a:avLst/>
            </a:prstGeom>
            <a:solidFill>
              <a:srgbClr val="6E8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63" b="1" dirty="0" smtClean="0">
                  <a:solidFill>
                    <a:schemeClr val="tx1"/>
                  </a:solidFill>
                </a:rPr>
                <a:t>110</a:t>
              </a:r>
            </a:p>
            <a:p>
              <a:pPr algn="ctr">
                <a:defRPr/>
              </a:pPr>
              <a:r>
                <a:rPr lang="en-US" sz="563" b="1" dirty="0" smtClean="0">
                  <a:solidFill>
                    <a:schemeClr val="tx1"/>
                  </a:solidFill>
                </a:rPr>
                <a:t>135</a:t>
              </a:r>
            </a:p>
            <a:p>
              <a:pPr algn="ctr">
                <a:defRPr/>
              </a:pPr>
              <a:r>
                <a:rPr lang="en-US" sz="563" b="1" dirty="0" smtClean="0">
                  <a:solidFill>
                    <a:schemeClr val="tx1"/>
                  </a:solidFill>
                </a:rPr>
                <a:t>120</a:t>
              </a:r>
            </a:p>
            <a:p>
              <a:pPr algn="ctr">
                <a:defRPr/>
              </a:pPr>
              <a:endParaRPr lang="en-US" sz="563" b="1" dirty="0" smtClean="0">
                <a:solidFill>
                  <a:schemeClr val="tx1"/>
                </a:solidFill>
              </a:endParaRPr>
            </a:p>
            <a:p>
              <a:pPr algn="ctr">
                <a:defRPr/>
              </a:pPr>
              <a:r>
                <a:rPr lang="en-US" sz="563" b="1" dirty="0" smtClean="0">
                  <a:solidFill>
                    <a:schemeClr val="tx1"/>
                  </a:solidFill>
                </a:rPr>
                <a:t>#6f8779</a:t>
              </a:r>
              <a:endParaRPr lang="en-US" sz="563" b="1" dirty="0">
                <a:solidFill>
                  <a:schemeClr val="tx1"/>
                </a:solidFill>
              </a:endParaRPr>
            </a:p>
          </p:txBody>
        </p:sp>
        <p:sp>
          <p:nvSpPr>
            <p:cNvPr id="13" name="Rectangle 12"/>
            <p:cNvSpPr/>
            <p:nvPr/>
          </p:nvSpPr>
          <p:spPr>
            <a:xfrm>
              <a:off x="6523568" y="2394599"/>
              <a:ext cx="745067" cy="558800"/>
            </a:xfrm>
            <a:prstGeom prst="rect">
              <a:avLst/>
            </a:prstGeom>
            <a:solidFill>
              <a:srgbClr val="705C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63" b="1" dirty="0" smtClean="0">
                  <a:solidFill>
                    <a:schemeClr val="bg1"/>
                  </a:solidFill>
                </a:rPr>
                <a:t>112</a:t>
              </a:r>
            </a:p>
            <a:p>
              <a:pPr algn="ctr">
                <a:defRPr/>
              </a:pPr>
              <a:r>
                <a:rPr lang="en-US" sz="563" b="1" dirty="0" smtClean="0">
                  <a:solidFill>
                    <a:schemeClr val="bg1"/>
                  </a:solidFill>
                </a:rPr>
                <a:t>92</a:t>
              </a:r>
            </a:p>
            <a:p>
              <a:pPr algn="ctr">
                <a:defRPr/>
              </a:pPr>
              <a:r>
                <a:rPr lang="en-US" sz="563" b="1" dirty="0" smtClean="0">
                  <a:solidFill>
                    <a:schemeClr val="bg1"/>
                  </a:solidFill>
                </a:rPr>
                <a:t>56</a:t>
              </a:r>
            </a:p>
            <a:p>
              <a:pPr algn="ctr">
                <a:defRPr/>
              </a:pPr>
              <a:endParaRPr lang="en-US" sz="563" b="1" dirty="0" smtClean="0">
                <a:solidFill>
                  <a:schemeClr val="bg1"/>
                </a:solidFill>
              </a:endParaRPr>
            </a:p>
            <a:p>
              <a:pPr algn="ctr">
                <a:defRPr/>
              </a:pPr>
              <a:r>
                <a:rPr lang="en-US" sz="563" b="1" dirty="0" smtClean="0">
                  <a:solidFill>
                    <a:schemeClr val="bg1"/>
                  </a:solidFill>
                </a:rPr>
                <a:t>#705d39</a:t>
              </a:r>
              <a:endParaRPr lang="en-US" sz="563" b="1" dirty="0">
                <a:solidFill>
                  <a:schemeClr val="bg1"/>
                </a:solidFill>
              </a:endParaRPr>
            </a:p>
          </p:txBody>
        </p:sp>
        <p:sp>
          <p:nvSpPr>
            <p:cNvPr id="14" name="Rectangle 13"/>
            <p:cNvSpPr/>
            <p:nvPr/>
          </p:nvSpPr>
          <p:spPr>
            <a:xfrm>
              <a:off x="7484533" y="2394599"/>
              <a:ext cx="745067" cy="558800"/>
            </a:xfrm>
            <a:prstGeom prst="rect">
              <a:avLst/>
            </a:prstGeom>
            <a:solidFill>
              <a:srgbClr val="3E66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63" b="1" dirty="0" smtClean="0">
                  <a:solidFill>
                    <a:schemeClr val="bg1"/>
                  </a:solidFill>
                </a:rPr>
                <a:t>62</a:t>
              </a:r>
            </a:p>
            <a:p>
              <a:pPr algn="ctr">
                <a:defRPr/>
              </a:pPr>
              <a:r>
                <a:rPr lang="en-US" sz="563" b="1" dirty="0" smtClean="0">
                  <a:solidFill>
                    <a:schemeClr val="bg1"/>
                  </a:solidFill>
                </a:rPr>
                <a:t>102</a:t>
              </a:r>
            </a:p>
            <a:p>
              <a:pPr algn="ctr">
                <a:defRPr/>
              </a:pPr>
              <a:r>
                <a:rPr lang="en-US" sz="563" b="1" dirty="0" smtClean="0">
                  <a:solidFill>
                    <a:schemeClr val="bg1"/>
                  </a:solidFill>
                </a:rPr>
                <a:t>130</a:t>
              </a:r>
            </a:p>
            <a:p>
              <a:pPr algn="ctr">
                <a:defRPr/>
              </a:pPr>
              <a:endParaRPr lang="en-US" sz="563" b="1" dirty="0" smtClean="0">
                <a:solidFill>
                  <a:schemeClr val="bg1"/>
                </a:solidFill>
              </a:endParaRPr>
            </a:p>
            <a:p>
              <a:pPr algn="ctr">
                <a:defRPr/>
              </a:pPr>
              <a:r>
                <a:rPr lang="en-US" sz="563" b="1" dirty="0" smtClean="0">
                  <a:solidFill>
                    <a:schemeClr val="bg1"/>
                  </a:solidFill>
                </a:rPr>
                <a:t>#406782</a:t>
              </a:r>
              <a:endParaRPr lang="en-US" sz="563" b="1" dirty="0">
                <a:solidFill>
                  <a:schemeClr val="bg1"/>
                </a:solidFill>
              </a:endParaRPr>
            </a:p>
          </p:txBody>
        </p:sp>
        <p:sp>
          <p:nvSpPr>
            <p:cNvPr id="15" name="Rectangle 14"/>
            <p:cNvSpPr/>
            <p:nvPr/>
          </p:nvSpPr>
          <p:spPr>
            <a:xfrm>
              <a:off x="8445501" y="2394599"/>
              <a:ext cx="745067" cy="558800"/>
            </a:xfrm>
            <a:prstGeom prst="rect">
              <a:avLst/>
            </a:prstGeom>
            <a:solidFill>
              <a:srgbClr val="6638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63" b="1" dirty="0" smtClean="0">
                  <a:solidFill>
                    <a:schemeClr val="bg1"/>
                  </a:solidFill>
                </a:rPr>
                <a:t>102</a:t>
              </a:r>
            </a:p>
            <a:p>
              <a:pPr algn="ctr">
                <a:defRPr/>
              </a:pPr>
              <a:r>
                <a:rPr lang="en-US" sz="563" b="1" dirty="0" smtClean="0">
                  <a:solidFill>
                    <a:schemeClr val="bg1"/>
                  </a:solidFill>
                </a:rPr>
                <a:t>56</a:t>
              </a:r>
            </a:p>
            <a:p>
              <a:pPr algn="ctr">
                <a:defRPr/>
              </a:pPr>
              <a:r>
                <a:rPr lang="en-US" sz="563" b="1" dirty="0" smtClean="0">
                  <a:solidFill>
                    <a:schemeClr val="bg1"/>
                  </a:solidFill>
                </a:rPr>
                <a:t>48</a:t>
              </a:r>
            </a:p>
            <a:p>
              <a:pPr algn="ctr">
                <a:defRPr/>
              </a:pPr>
              <a:endParaRPr lang="en-US" sz="563" b="1" dirty="0" smtClean="0">
                <a:solidFill>
                  <a:schemeClr val="bg1"/>
                </a:solidFill>
              </a:endParaRPr>
            </a:p>
            <a:p>
              <a:pPr algn="ctr">
                <a:defRPr/>
              </a:pPr>
              <a:r>
                <a:rPr lang="en-US" sz="563" b="1" dirty="0" smtClean="0">
                  <a:solidFill>
                    <a:schemeClr val="bg1"/>
                  </a:solidFill>
                </a:rPr>
                <a:t>#673931</a:t>
              </a:r>
              <a:endParaRPr lang="en-US" sz="563" b="1" dirty="0">
                <a:solidFill>
                  <a:schemeClr val="bg1"/>
                </a:solidFill>
              </a:endParaRPr>
            </a:p>
          </p:txBody>
        </p:sp>
        <p:sp>
          <p:nvSpPr>
            <p:cNvPr id="16" name="Rectangle 15"/>
            <p:cNvSpPr/>
            <p:nvPr/>
          </p:nvSpPr>
          <p:spPr>
            <a:xfrm>
              <a:off x="9406469" y="2394599"/>
              <a:ext cx="745067" cy="558800"/>
            </a:xfrm>
            <a:prstGeom prst="rect">
              <a:avLst/>
            </a:prstGeom>
            <a:solidFill>
              <a:srgbClr val="8278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63" b="1" dirty="0" smtClean="0">
                  <a:solidFill>
                    <a:schemeClr val="bg1"/>
                  </a:solidFill>
                </a:rPr>
                <a:t>130</a:t>
              </a:r>
            </a:p>
            <a:p>
              <a:pPr algn="ctr">
                <a:defRPr/>
              </a:pPr>
              <a:r>
                <a:rPr lang="en-US" sz="563" b="1" dirty="0" smtClean="0">
                  <a:solidFill>
                    <a:schemeClr val="bg1"/>
                  </a:solidFill>
                </a:rPr>
                <a:t>120</a:t>
              </a:r>
            </a:p>
            <a:p>
              <a:pPr algn="ctr">
                <a:defRPr/>
              </a:pPr>
              <a:r>
                <a:rPr lang="en-US" sz="563" b="1" dirty="0" smtClean="0">
                  <a:solidFill>
                    <a:schemeClr val="bg1"/>
                  </a:solidFill>
                </a:rPr>
                <a:t>111</a:t>
              </a:r>
            </a:p>
            <a:p>
              <a:pPr algn="ctr">
                <a:defRPr/>
              </a:pPr>
              <a:endParaRPr lang="en-US" sz="563" b="1" dirty="0" smtClean="0">
                <a:solidFill>
                  <a:schemeClr val="bg1"/>
                </a:solidFill>
              </a:endParaRPr>
            </a:p>
            <a:p>
              <a:pPr algn="ctr">
                <a:defRPr/>
              </a:pPr>
              <a:r>
                <a:rPr lang="en-US" sz="563" b="1" dirty="0" smtClean="0">
                  <a:solidFill>
                    <a:schemeClr val="bg1"/>
                  </a:solidFill>
                </a:rPr>
                <a:t>#837970</a:t>
              </a:r>
              <a:endParaRPr lang="en-US" sz="563" b="1" dirty="0">
                <a:solidFill>
                  <a:schemeClr val="bg1"/>
                </a:solidFill>
              </a:endParaRPr>
            </a:p>
          </p:txBody>
        </p:sp>
        <p:sp>
          <p:nvSpPr>
            <p:cNvPr id="17" name="Rectangle 16"/>
            <p:cNvSpPr/>
            <p:nvPr/>
          </p:nvSpPr>
          <p:spPr>
            <a:xfrm>
              <a:off x="1718733" y="1707600"/>
              <a:ext cx="745067" cy="5588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63" b="1" dirty="0" smtClean="0">
                  <a:solidFill>
                    <a:schemeClr val="tx1"/>
                  </a:solidFill>
                </a:rPr>
                <a:t>237</a:t>
              </a:r>
            </a:p>
            <a:p>
              <a:pPr algn="ctr">
                <a:defRPr/>
              </a:pPr>
              <a:r>
                <a:rPr lang="en-US" sz="563" b="1" dirty="0" smtClean="0">
                  <a:solidFill>
                    <a:schemeClr val="tx1"/>
                  </a:solidFill>
                </a:rPr>
                <a:t>237</a:t>
              </a:r>
            </a:p>
            <a:p>
              <a:pPr algn="ctr">
                <a:defRPr/>
              </a:pPr>
              <a:r>
                <a:rPr lang="en-US" sz="563" b="1" dirty="0" smtClean="0">
                  <a:solidFill>
                    <a:schemeClr val="tx1"/>
                  </a:solidFill>
                </a:rPr>
                <a:t>237</a:t>
              </a:r>
            </a:p>
            <a:p>
              <a:pPr algn="ctr">
                <a:defRPr/>
              </a:pPr>
              <a:endParaRPr lang="en-US" sz="563" b="1" dirty="0" smtClean="0">
                <a:solidFill>
                  <a:schemeClr val="tx1"/>
                </a:solidFill>
              </a:endParaRPr>
            </a:p>
            <a:p>
              <a:pPr algn="ctr">
                <a:defRPr/>
              </a:pPr>
              <a:r>
                <a:rPr lang="en-US" sz="563" b="1" dirty="0" smtClean="0">
                  <a:solidFill>
                    <a:schemeClr val="tx1"/>
                  </a:solidFill>
                </a:rPr>
                <a:t>#</a:t>
              </a:r>
              <a:r>
                <a:rPr lang="en-US" sz="563" b="1" dirty="0" err="1" smtClean="0">
                  <a:solidFill>
                    <a:schemeClr val="tx1"/>
                  </a:solidFill>
                </a:rPr>
                <a:t>ededed</a:t>
              </a:r>
              <a:endParaRPr lang="en-US" sz="563" b="1" dirty="0">
                <a:solidFill>
                  <a:schemeClr val="tx1"/>
                </a:solidFill>
              </a:endParaRPr>
            </a:p>
          </p:txBody>
        </p:sp>
        <p:sp>
          <p:nvSpPr>
            <p:cNvPr id="18" name="Rectangle 17"/>
            <p:cNvSpPr/>
            <p:nvPr/>
          </p:nvSpPr>
          <p:spPr>
            <a:xfrm>
              <a:off x="5562601" y="1707600"/>
              <a:ext cx="745067" cy="558800"/>
            </a:xfrm>
            <a:prstGeom prst="rect">
              <a:avLst/>
            </a:prstGeom>
            <a:solidFill>
              <a:srgbClr val="5077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63" b="1" dirty="0" smtClean="0">
                  <a:solidFill>
                    <a:schemeClr val="bg1"/>
                  </a:solidFill>
                </a:rPr>
                <a:t>80</a:t>
              </a:r>
            </a:p>
            <a:p>
              <a:pPr algn="ctr">
                <a:defRPr/>
              </a:pPr>
              <a:r>
                <a:rPr lang="en-US" sz="563" b="1" dirty="0" smtClean="0">
                  <a:solidFill>
                    <a:schemeClr val="bg1"/>
                  </a:solidFill>
                </a:rPr>
                <a:t>119</a:t>
              </a:r>
            </a:p>
            <a:p>
              <a:pPr algn="ctr">
                <a:defRPr/>
              </a:pPr>
              <a:r>
                <a:rPr lang="en-US" sz="563" b="1" dirty="0" smtClean="0">
                  <a:solidFill>
                    <a:schemeClr val="bg1"/>
                  </a:solidFill>
                </a:rPr>
                <a:t>27</a:t>
              </a:r>
            </a:p>
            <a:p>
              <a:pPr algn="ctr">
                <a:defRPr/>
              </a:pPr>
              <a:endParaRPr lang="en-US" sz="563" b="1" dirty="0" smtClean="0">
                <a:solidFill>
                  <a:schemeClr val="bg1"/>
                </a:solidFill>
              </a:endParaRPr>
            </a:p>
            <a:p>
              <a:pPr algn="ctr">
                <a:defRPr/>
              </a:pPr>
              <a:r>
                <a:rPr lang="en-US" sz="563" b="1" dirty="0" smtClean="0">
                  <a:solidFill>
                    <a:schemeClr val="bg1"/>
                  </a:solidFill>
                </a:rPr>
                <a:t>#517837</a:t>
              </a:r>
              <a:endParaRPr lang="en-US" sz="563" b="1" dirty="0">
                <a:solidFill>
                  <a:schemeClr val="bg1"/>
                </a:solidFill>
              </a:endParaRPr>
            </a:p>
          </p:txBody>
        </p:sp>
        <p:sp>
          <p:nvSpPr>
            <p:cNvPr id="19" name="Rectangle 18"/>
            <p:cNvSpPr/>
            <p:nvPr/>
          </p:nvSpPr>
          <p:spPr>
            <a:xfrm>
              <a:off x="6523568" y="1707600"/>
              <a:ext cx="745067" cy="558800"/>
            </a:xfrm>
            <a:prstGeom prst="rect">
              <a:avLst/>
            </a:prstGeom>
            <a:solidFill>
              <a:srgbClr val="FCAE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63" b="1" dirty="0" smtClean="0">
                  <a:solidFill>
                    <a:schemeClr val="tx1"/>
                  </a:solidFill>
                </a:rPr>
                <a:t>252</a:t>
              </a:r>
            </a:p>
            <a:p>
              <a:pPr algn="ctr">
                <a:defRPr/>
              </a:pPr>
              <a:r>
                <a:rPr lang="en-US" sz="563" b="1" dirty="0" smtClean="0">
                  <a:solidFill>
                    <a:schemeClr val="tx1"/>
                  </a:solidFill>
                </a:rPr>
                <a:t>174</a:t>
              </a:r>
            </a:p>
            <a:p>
              <a:pPr algn="ctr">
                <a:defRPr/>
              </a:pPr>
              <a:r>
                <a:rPr lang="en-US" sz="563" b="1" dirty="0" smtClean="0">
                  <a:solidFill>
                    <a:schemeClr val="tx1"/>
                  </a:solidFill>
                </a:rPr>
                <a:t>59</a:t>
              </a:r>
            </a:p>
            <a:p>
              <a:pPr algn="ctr">
                <a:defRPr/>
              </a:pPr>
              <a:endParaRPr lang="en-US" sz="563" b="1" dirty="0" smtClean="0">
                <a:solidFill>
                  <a:schemeClr val="tx1"/>
                </a:solidFill>
              </a:endParaRPr>
            </a:p>
            <a:p>
              <a:pPr algn="ctr">
                <a:defRPr/>
              </a:pPr>
              <a:r>
                <a:rPr lang="en-US" sz="563" b="1" dirty="0" smtClean="0">
                  <a:solidFill>
                    <a:schemeClr val="tx1"/>
                  </a:solidFill>
                </a:rPr>
                <a:t>#fbae3d</a:t>
              </a:r>
              <a:endParaRPr lang="en-US" sz="563" b="1" dirty="0">
                <a:solidFill>
                  <a:schemeClr val="tx1"/>
                </a:solidFill>
              </a:endParaRPr>
            </a:p>
          </p:txBody>
        </p:sp>
        <p:sp>
          <p:nvSpPr>
            <p:cNvPr id="20" name="Rectangle 19"/>
            <p:cNvSpPr/>
            <p:nvPr/>
          </p:nvSpPr>
          <p:spPr>
            <a:xfrm>
              <a:off x="7484533" y="1707600"/>
              <a:ext cx="745067" cy="558800"/>
            </a:xfrm>
            <a:prstGeom prst="rect">
              <a:avLst/>
            </a:prstGeom>
            <a:solidFill>
              <a:srgbClr val="5324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63" b="1" dirty="0" smtClean="0">
                  <a:solidFill>
                    <a:schemeClr val="bg1"/>
                  </a:solidFill>
                </a:rPr>
                <a:t>83</a:t>
              </a:r>
            </a:p>
            <a:p>
              <a:pPr algn="ctr">
                <a:defRPr/>
              </a:pPr>
              <a:r>
                <a:rPr lang="en-US" sz="563" b="1" dirty="0" smtClean="0">
                  <a:solidFill>
                    <a:schemeClr val="bg1"/>
                  </a:solidFill>
                </a:rPr>
                <a:t>36</a:t>
              </a:r>
            </a:p>
            <a:p>
              <a:pPr algn="ctr">
                <a:defRPr/>
              </a:pPr>
              <a:r>
                <a:rPr lang="en-US" sz="563" b="1" dirty="0" smtClean="0">
                  <a:solidFill>
                    <a:schemeClr val="bg1"/>
                  </a:solidFill>
                </a:rPr>
                <a:t>118</a:t>
              </a:r>
            </a:p>
            <a:p>
              <a:pPr algn="ctr">
                <a:defRPr/>
              </a:pPr>
              <a:endParaRPr lang="en-US" sz="563" b="1" dirty="0" smtClean="0">
                <a:solidFill>
                  <a:schemeClr val="bg1"/>
                </a:solidFill>
              </a:endParaRPr>
            </a:p>
            <a:p>
              <a:pPr algn="ctr">
                <a:defRPr/>
              </a:pPr>
              <a:r>
                <a:rPr lang="en-US" sz="563" b="1" dirty="0" smtClean="0">
                  <a:solidFill>
                    <a:schemeClr val="bg1"/>
                  </a:solidFill>
                </a:rPr>
                <a:t>#542a76</a:t>
              </a:r>
              <a:endParaRPr lang="en-US" sz="563" b="1" dirty="0">
                <a:solidFill>
                  <a:schemeClr val="bg1"/>
                </a:solidFill>
              </a:endParaRPr>
            </a:p>
          </p:txBody>
        </p:sp>
      </p:grpSp>
    </p:spTree>
    <p:extLst>
      <p:ext uri="{BB962C8B-B14F-4D97-AF65-F5344CB8AC3E}">
        <p14:creationId xmlns:p14="http://schemas.microsoft.com/office/powerpoint/2010/main" val="3981107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3"/>
          <p:cNvSpPr>
            <a:spLocks noGrp="1"/>
          </p:cNvSpPr>
          <p:nvPr>
            <p:ph sz="quarter" idx="10"/>
          </p:nvPr>
        </p:nvSpPr>
        <p:spPr>
          <a:xfrm>
            <a:off x="200025" y="1028700"/>
            <a:ext cx="8743950" cy="5600700"/>
          </a:xfrm>
        </p:spPr>
        <p:txBody>
          <a:bodyPr numCol="2"/>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4"/>
          </p:nvPr>
        </p:nvSpPr>
        <p:spPr>
          <a:xfrm>
            <a:off x="8354960" y="38099"/>
            <a:ext cx="589015" cy="377537"/>
          </a:xfrm>
          <a:prstGeom prst="rect">
            <a:avLst/>
          </a:prstGeom>
        </p:spPr>
        <p:txBody>
          <a:bodyPr vert="horz" wrap="none" lIns="91440" tIns="0" rIns="0" bIns="0" numCol="1" anchor="ctr" anchorCtr="0" compatLnSpc="1">
            <a:prstTxWarp prst="textNoShape">
              <a:avLst/>
            </a:prstTxWarp>
          </a:bodyPr>
          <a:lstStyle>
            <a:lvl1pPr algn="r">
              <a:defRPr sz="1600" b="1">
                <a:solidFill>
                  <a:schemeClr val="tx1"/>
                </a:solidFill>
                <a:cs typeface="Arial" pitchFamily="34" charset="0"/>
              </a:defRPr>
            </a:lvl1pPr>
          </a:lstStyle>
          <a:p>
            <a:pPr fontAlgn="base">
              <a:spcBef>
                <a:spcPct val="0"/>
              </a:spcBef>
              <a:spcAft>
                <a:spcPct val="0"/>
              </a:spcAft>
            </a:pPr>
            <a:fld id="{139BD942-CC14-44A4-87FB-46239297AFE5}" type="slidenum">
              <a:rPr lang="en-US" smtClean="0">
                <a:ea typeface="ＭＳ Ｐゴシック" pitchFamily="34" charset="-128"/>
              </a:rPr>
              <a:pPr fontAlgn="base">
                <a:spcBef>
                  <a:spcPct val="0"/>
                </a:spcBef>
                <a:spcAft>
                  <a:spcPct val="0"/>
                </a:spcAft>
              </a:pPr>
              <a:t>‹#›</a:t>
            </a:fld>
            <a:endParaRPr lang="en-US" dirty="0">
              <a:ea typeface="ＭＳ Ｐゴシック" pitchFamily="34" charset="-128"/>
            </a:endParaRPr>
          </a:p>
        </p:txBody>
      </p:sp>
    </p:spTree>
    <p:extLst>
      <p:ext uri="{BB962C8B-B14F-4D97-AF65-F5344CB8AC3E}">
        <p14:creationId xmlns:p14="http://schemas.microsoft.com/office/powerpoint/2010/main" val="21178831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6" name="Content Placeholder 5"/>
          <p:cNvSpPr>
            <a:spLocks noGrp="1"/>
          </p:cNvSpPr>
          <p:nvPr>
            <p:ph sz="quarter" idx="10"/>
          </p:nvPr>
        </p:nvSpPr>
        <p:spPr>
          <a:xfrm>
            <a:off x="200025" y="1028700"/>
            <a:ext cx="8743950" cy="5600700"/>
          </a:xfrm>
        </p:spPr>
        <p:txBody>
          <a:bodyPr/>
          <a:lstStyle>
            <a:lvl1pPr>
              <a:lnSpc>
                <a:spcPct val="150000"/>
              </a:lnSpc>
              <a:spcBef>
                <a:spcPts val="0"/>
              </a:spcBef>
              <a:spcAft>
                <a:spcPts val="0"/>
              </a:spcAft>
              <a:defRPr b="0"/>
            </a:lvl1pPr>
            <a:lvl2pPr>
              <a:spcBef>
                <a:spcPts val="300"/>
              </a:spcBef>
              <a:spcAft>
                <a:spcPts val="600"/>
              </a:spcAft>
              <a:defRPr/>
            </a:lvl2pPr>
            <a:lvl3pPr marL="574675" indent="-347663">
              <a:spcBef>
                <a:spcPts val="300"/>
              </a:spcBef>
              <a:spcAft>
                <a:spcPts val="600"/>
              </a:spcAft>
              <a:defRPr sz="2400"/>
            </a:lvl3pPr>
            <a:lvl4pPr marL="914400" indent="-400050">
              <a:spcBef>
                <a:spcPts val="300"/>
              </a:spcBef>
              <a:spcAft>
                <a:spcPts val="600"/>
              </a:spcAft>
              <a:defRPr sz="1800"/>
            </a:lvl4pPr>
            <a:lvl5pPr marL="1027113" indent="-285750">
              <a:spcBef>
                <a:spcPts val="300"/>
              </a:spcBef>
              <a:spcAft>
                <a:spcPts val="600"/>
              </a:spcAf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4"/>
          </p:nvPr>
        </p:nvSpPr>
        <p:spPr>
          <a:xfrm>
            <a:off x="8354960" y="38099"/>
            <a:ext cx="589015" cy="377537"/>
          </a:xfrm>
          <a:prstGeom prst="rect">
            <a:avLst/>
          </a:prstGeom>
        </p:spPr>
        <p:txBody>
          <a:bodyPr vert="horz" wrap="none" lIns="91440" tIns="0" rIns="0" bIns="0" numCol="1" anchor="ctr" anchorCtr="0" compatLnSpc="1">
            <a:prstTxWarp prst="textNoShape">
              <a:avLst/>
            </a:prstTxWarp>
          </a:bodyPr>
          <a:lstStyle>
            <a:lvl1pPr algn="r">
              <a:defRPr sz="1600" b="1">
                <a:solidFill>
                  <a:schemeClr val="tx1"/>
                </a:solidFill>
                <a:cs typeface="Arial" pitchFamily="34" charset="0"/>
              </a:defRPr>
            </a:lvl1pPr>
          </a:lstStyle>
          <a:p>
            <a:fld id="{139BD942-CC14-44A4-87FB-46239297AFE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2987407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 1 Colum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00025" y="1028700"/>
            <a:ext cx="8743950" cy="5600700"/>
          </a:xfrm>
        </p:spPr>
        <p:txBody>
          <a:bodyPr/>
          <a:lstStyle>
            <a:lvl1pPr marL="0" inden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4"/>
          </p:nvPr>
        </p:nvSpPr>
        <p:spPr>
          <a:xfrm>
            <a:off x="8354960" y="38099"/>
            <a:ext cx="589015" cy="377537"/>
          </a:xfrm>
          <a:prstGeom prst="rect">
            <a:avLst/>
          </a:prstGeom>
        </p:spPr>
        <p:txBody>
          <a:bodyPr vert="horz" wrap="none" lIns="91440" tIns="0" rIns="0" bIns="0" numCol="1" anchor="ctr" anchorCtr="0" compatLnSpc="1">
            <a:prstTxWarp prst="textNoShape">
              <a:avLst/>
            </a:prstTxWarp>
          </a:bodyPr>
          <a:lstStyle>
            <a:lvl1pPr algn="r">
              <a:defRPr sz="1600" b="1">
                <a:solidFill>
                  <a:schemeClr val="tx1"/>
                </a:solidFill>
                <a:cs typeface="Arial" pitchFamily="34" charset="0"/>
              </a:defRPr>
            </a:lvl1pPr>
          </a:lstStyle>
          <a:p>
            <a:fld id="{139BD942-CC14-44A4-87FB-46239297AFE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5506578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3"/>
          <p:cNvSpPr>
            <a:spLocks noGrp="1"/>
          </p:cNvSpPr>
          <p:nvPr>
            <p:ph sz="quarter" idx="10"/>
          </p:nvPr>
        </p:nvSpPr>
        <p:spPr>
          <a:xfrm>
            <a:off x="200025" y="1028700"/>
            <a:ext cx="8743950" cy="5600700"/>
          </a:xfrm>
        </p:spPr>
        <p:txBody>
          <a:bodyPr numCol="2"/>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4"/>
          </p:nvPr>
        </p:nvSpPr>
        <p:spPr>
          <a:xfrm>
            <a:off x="8354960" y="38099"/>
            <a:ext cx="589015" cy="377537"/>
          </a:xfrm>
          <a:prstGeom prst="rect">
            <a:avLst/>
          </a:prstGeom>
        </p:spPr>
        <p:txBody>
          <a:bodyPr vert="horz" wrap="none" lIns="91440" tIns="0" rIns="0" bIns="0" numCol="1" anchor="ctr" anchorCtr="0" compatLnSpc="1">
            <a:prstTxWarp prst="textNoShape">
              <a:avLst/>
            </a:prstTxWarp>
          </a:bodyPr>
          <a:lstStyle>
            <a:lvl1pPr algn="r">
              <a:defRPr sz="1600" b="1">
                <a:solidFill>
                  <a:schemeClr val="tx1"/>
                </a:solidFill>
                <a:cs typeface="Arial" pitchFamily="34" charset="0"/>
              </a:defRPr>
            </a:lvl1pPr>
          </a:lstStyle>
          <a:p>
            <a:fld id="{139BD942-CC14-44A4-87FB-46239297AFE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581045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9" name="Content Placeholder 3"/>
          <p:cNvSpPr>
            <a:spLocks noGrp="1"/>
          </p:cNvSpPr>
          <p:nvPr>
            <p:ph sz="quarter" idx="12"/>
          </p:nvPr>
        </p:nvSpPr>
        <p:spPr>
          <a:xfrm>
            <a:off x="200025" y="1028700"/>
            <a:ext cx="8743950" cy="5600700"/>
          </a:xfrm>
        </p:spPr>
        <p:txBody>
          <a:bodyPr numCol="3"/>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354960" y="38099"/>
            <a:ext cx="589015" cy="377537"/>
          </a:xfrm>
          <a:prstGeom prst="rect">
            <a:avLst/>
          </a:prstGeom>
        </p:spPr>
        <p:txBody>
          <a:bodyPr vert="horz" wrap="none" lIns="91440" tIns="0" rIns="0" bIns="0" numCol="1" anchor="ctr" anchorCtr="0" compatLnSpc="1">
            <a:prstTxWarp prst="textNoShape">
              <a:avLst/>
            </a:prstTxWarp>
          </a:bodyPr>
          <a:lstStyle>
            <a:lvl1pPr algn="r">
              <a:defRPr sz="1600" b="1">
                <a:solidFill>
                  <a:schemeClr val="tx1"/>
                </a:solidFill>
                <a:cs typeface="Arial" pitchFamily="34" charset="0"/>
              </a:defRPr>
            </a:lvl1pPr>
          </a:lstStyle>
          <a:p>
            <a:fld id="{139BD942-CC14-44A4-87FB-46239297AFE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184538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00025" y="6191108"/>
            <a:ext cx="8743950" cy="438297"/>
          </a:xfrm>
          <a:prstGeom prst="rect">
            <a:avLst/>
          </a:prstGeom>
          <a:noFill/>
          <a:ln w="9525">
            <a:noFill/>
            <a:miter lim="800000"/>
            <a:headEnd/>
            <a:tailEnd/>
          </a:ln>
        </p:spPr>
        <p:txBody>
          <a:bodyPr lIns="91440" tIns="0" numCol="1"/>
          <a:lstStyle>
            <a:lvl1pPr marL="0" indent="0">
              <a:buNone/>
              <a:defRPr sz="506">
                <a:solidFill>
                  <a:schemeClr val="tx1">
                    <a:lumMod val="75000"/>
                    <a:lumOff val="25000"/>
                  </a:schemeClr>
                </a:solidFill>
              </a:defRPr>
            </a:lvl1pPr>
            <a:lvl2pPr>
              <a:defRPr sz="760">
                <a:solidFill>
                  <a:srgbClr val="83847A"/>
                </a:solidFill>
              </a:defRPr>
            </a:lvl2pPr>
            <a:lvl3pPr>
              <a:defRPr sz="633">
                <a:solidFill>
                  <a:srgbClr val="83847A"/>
                </a:solidFill>
              </a:defRPr>
            </a:lvl3pPr>
            <a:lvl4pPr>
              <a:defRPr sz="633">
                <a:solidFill>
                  <a:srgbClr val="83847A"/>
                </a:solidFill>
              </a:defRPr>
            </a:lvl4pPr>
            <a:lvl5pPr>
              <a:defRPr sz="633">
                <a:solidFill>
                  <a:srgbClr val="83847A"/>
                </a:solidFill>
              </a:defRPr>
            </a:lvl5pPr>
          </a:lstStyle>
          <a:p>
            <a:pPr lvl="0"/>
            <a:r>
              <a:rPr lang="en-US" noProof="0" dirty="0" smtClean="0"/>
              <a:t>Click to edit Master text styles</a:t>
            </a:r>
          </a:p>
        </p:txBody>
      </p:sp>
      <p:sp>
        <p:nvSpPr>
          <p:cNvPr id="4" name="Title 3"/>
          <p:cNvSpPr>
            <a:spLocks noGrp="1"/>
          </p:cNvSpPr>
          <p:nvPr>
            <p:ph type="title"/>
          </p:nvPr>
        </p:nvSpPr>
        <p:spPr/>
        <p:txBody>
          <a:bodyPr/>
          <a:lstStyle/>
          <a:p>
            <a:r>
              <a:rPr lang="en-US" smtClean="0"/>
              <a:t>Click to edit Master title style</a:t>
            </a:r>
            <a:endParaRPr lang="en-US"/>
          </a:p>
        </p:txBody>
      </p:sp>
      <p:sp>
        <p:nvSpPr>
          <p:cNvPr id="10" name="Content Placeholder 3"/>
          <p:cNvSpPr>
            <a:spLocks noGrp="1"/>
          </p:cNvSpPr>
          <p:nvPr>
            <p:ph sz="quarter" idx="12"/>
          </p:nvPr>
        </p:nvSpPr>
        <p:spPr>
          <a:xfrm>
            <a:off x="200025" y="1028705"/>
            <a:ext cx="8743950" cy="508634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354960" y="38099"/>
            <a:ext cx="589015" cy="377537"/>
          </a:xfrm>
          <a:prstGeom prst="rect">
            <a:avLst/>
          </a:prstGeom>
        </p:spPr>
        <p:txBody>
          <a:bodyPr vert="horz" wrap="none" lIns="91440" tIns="0" rIns="0" bIns="0" numCol="1" anchor="ctr" anchorCtr="0" compatLnSpc="1">
            <a:prstTxWarp prst="textNoShape">
              <a:avLst/>
            </a:prstTxWarp>
          </a:bodyPr>
          <a:lstStyle>
            <a:lvl1pPr algn="r">
              <a:defRPr sz="1600" b="1">
                <a:solidFill>
                  <a:schemeClr val="tx1"/>
                </a:solidFill>
                <a:cs typeface="Arial" pitchFamily="34" charset="0"/>
              </a:defRPr>
            </a:lvl1pPr>
          </a:lstStyle>
          <a:p>
            <a:fld id="{139BD942-CC14-44A4-87FB-46239297AFE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2600350"/>
      </p:ext>
    </p:extLst>
  </p:cSld>
  <p:clrMapOvr>
    <a:masterClrMapping/>
  </p:clrMapOvr>
  <p:extLst mod="1">
    <p:ext uri="{DCECCB84-F9BA-43D5-87BE-67443E8EF086}">
      <p15:sldGuideLst xmlns:p15="http://schemas.microsoft.com/office/powerpoint/2012/main" xmlns=""/>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Full Picture with Title">
    <p:bg>
      <p:bgPr>
        <a:solidFill>
          <a:schemeClr val="tx2"/>
        </a:solidFill>
        <a:effectLst/>
      </p:bgPr>
    </p:bg>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0" y="0"/>
            <a:ext cx="9144000" cy="6858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4"/>
          </p:nvPr>
        </p:nvSpPr>
        <p:spPr>
          <a:xfrm>
            <a:off x="8354960" y="38099"/>
            <a:ext cx="589015" cy="377537"/>
          </a:xfrm>
          <a:prstGeom prst="rect">
            <a:avLst/>
          </a:prstGeom>
        </p:spPr>
        <p:txBody>
          <a:bodyPr vert="horz" wrap="none" lIns="91440" tIns="0" rIns="0" bIns="0" numCol="1" anchor="ctr" anchorCtr="0" compatLnSpc="1">
            <a:prstTxWarp prst="textNoShape">
              <a:avLst/>
            </a:prstTxWarp>
          </a:bodyPr>
          <a:lstStyle>
            <a:lvl1pPr algn="r">
              <a:defRPr sz="1600" b="1">
                <a:solidFill>
                  <a:schemeClr val="tx1"/>
                </a:solidFill>
                <a:cs typeface="Arial" pitchFamily="34" charset="0"/>
              </a:defRPr>
            </a:lvl1pPr>
          </a:lstStyle>
          <a:p>
            <a:fld id="{139BD942-CC14-44A4-87FB-46239297AFE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69290570"/>
      </p:ext>
    </p:extLst>
  </p:cSld>
  <p:clrMapOvr>
    <a:masterClrMapping/>
  </p:clrMapOvr>
  <p:extLst mod="1">
    <p:ext uri="{DCECCB84-F9BA-43D5-87BE-67443E8EF086}">
      <p15:sldGuideLst xmlns:p15="http://schemas.microsoft.com/office/powerpoint/2012/main" xmlns=""/>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00027" y="1028700"/>
            <a:ext cx="4291055" cy="5600700"/>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2"/>
          <p:cNvSpPr>
            <a:spLocks noGrp="1"/>
          </p:cNvSpPr>
          <p:nvPr>
            <p:ph sz="quarter" idx="19"/>
          </p:nvPr>
        </p:nvSpPr>
        <p:spPr>
          <a:xfrm>
            <a:off x="4652922" y="1028700"/>
            <a:ext cx="4291055" cy="5600700"/>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354960" y="38099"/>
            <a:ext cx="589015" cy="377537"/>
          </a:xfrm>
          <a:prstGeom prst="rect">
            <a:avLst/>
          </a:prstGeom>
        </p:spPr>
        <p:txBody>
          <a:bodyPr vert="horz" wrap="none" lIns="91440" tIns="0" rIns="0" bIns="0" numCol="1" anchor="ctr" anchorCtr="0" compatLnSpc="1">
            <a:prstTxWarp prst="textNoShape">
              <a:avLst/>
            </a:prstTxWarp>
          </a:bodyPr>
          <a:lstStyle>
            <a:lvl1pPr algn="r">
              <a:defRPr sz="1600" b="1">
                <a:solidFill>
                  <a:schemeClr val="tx1"/>
                </a:solidFill>
                <a:cs typeface="Arial" pitchFamily="34" charset="0"/>
              </a:defRPr>
            </a:lvl1pPr>
          </a:lstStyle>
          <a:p>
            <a:fld id="{139BD942-CC14-44A4-87FB-46239297AFE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0750002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00027" y="1028705"/>
            <a:ext cx="4289679" cy="666241"/>
          </a:xfrm>
        </p:spPr>
        <p:txBody>
          <a:bodyPr bIns="0" anchor="b"/>
          <a:lstStyle>
            <a:lvl1pPr>
              <a:defRPr sz="844">
                <a:solidFill>
                  <a:schemeClr val="tx1">
                    <a:lumMod val="75000"/>
                    <a:lumOff val="25000"/>
                  </a:schemeClr>
                </a:solidFill>
              </a:defRPr>
            </a:lvl1pPr>
          </a:lstStyle>
          <a:p>
            <a:pPr lvl="0"/>
            <a:r>
              <a:rPr lang="en-US" dirty="0" smtClean="0"/>
              <a:t>Click to edit Master text styles</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13" name="Content Placeholder 2"/>
          <p:cNvSpPr>
            <a:spLocks noGrp="1"/>
          </p:cNvSpPr>
          <p:nvPr>
            <p:ph sz="quarter" idx="16"/>
          </p:nvPr>
        </p:nvSpPr>
        <p:spPr>
          <a:xfrm>
            <a:off x="200027" y="1743080"/>
            <a:ext cx="4291055" cy="4886325"/>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sz="quarter" idx="19"/>
          </p:nvPr>
        </p:nvSpPr>
        <p:spPr>
          <a:xfrm>
            <a:off x="4652922" y="1743080"/>
            <a:ext cx="4291055" cy="4886325"/>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3"/>
          <p:cNvSpPr>
            <a:spLocks noGrp="1"/>
          </p:cNvSpPr>
          <p:nvPr>
            <p:ph type="body" sz="quarter" idx="20"/>
          </p:nvPr>
        </p:nvSpPr>
        <p:spPr>
          <a:xfrm>
            <a:off x="4654298" y="1028705"/>
            <a:ext cx="4289679" cy="666241"/>
          </a:xfrm>
        </p:spPr>
        <p:txBody>
          <a:bodyPr bIns="0" anchor="b"/>
          <a:lstStyle>
            <a:lvl1pPr>
              <a:defRPr sz="844">
                <a:solidFill>
                  <a:schemeClr val="tx1">
                    <a:lumMod val="75000"/>
                    <a:lumOff val="25000"/>
                  </a:schemeClr>
                </a:solidFill>
              </a:defRPr>
            </a:lvl1pPr>
          </a:lstStyle>
          <a:p>
            <a:pPr lvl="0"/>
            <a:r>
              <a:rPr lang="en-US" dirty="0" smtClean="0"/>
              <a:t>Click to edit Master text styles</a:t>
            </a:r>
          </a:p>
        </p:txBody>
      </p:sp>
      <p:sp>
        <p:nvSpPr>
          <p:cNvPr id="7" name="Slide Number Placeholder 5"/>
          <p:cNvSpPr>
            <a:spLocks noGrp="1"/>
          </p:cNvSpPr>
          <p:nvPr>
            <p:ph type="sldNum" sz="quarter" idx="4"/>
          </p:nvPr>
        </p:nvSpPr>
        <p:spPr>
          <a:xfrm>
            <a:off x="8354960" y="38099"/>
            <a:ext cx="589015" cy="377537"/>
          </a:xfrm>
          <a:prstGeom prst="rect">
            <a:avLst/>
          </a:prstGeom>
        </p:spPr>
        <p:txBody>
          <a:bodyPr vert="horz" wrap="none" lIns="91440" tIns="0" rIns="0" bIns="0" numCol="1" anchor="ctr" anchorCtr="0" compatLnSpc="1">
            <a:prstTxWarp prst="textNoShape">
              <a:avLst/>
            </a:prstTxWarp>
          </a:bodyPr>
          <a:lstStyle>
            <a:lvl1pPr algn="r">
              <a:defRPr sz="1600" b="1">
                <a:solidFill>
                  <a:schemeClr val="tx1"/>
                </a:solidFill>
                <a:cs typeface="Arial" pitchFamily="34" charset="0"/>
              </a:defRPr>
            </a:lvl1pPr>
          </a:lstStyle>
          <a:p>
            <a:fld id="{139BD942-CC14-44A4-87FB-46239297AFE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830733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00027" y="1028700"/>
            <a:ext cx="2834489" cy="5600700"/>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3192310" y="1028700"/>
            <a:ext cx="5751667" cy="5600700"/>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4"/>
          </p:nvPr>
        </p:nvSpPr>
        <p:spPr>
          <a:xfrm>
            <a:off x="8354960" y="38099"/>
            <a:ext cx="589015" cy="377537"/>
          </a:xfrm>
          <a:prstGeom prst="rect">
            <a:avLst/>
          </a:prstGeom>
        </p:spPr>
        <p:txBody>
          <a:bodyPr vert="horz" wrap="none" lIns="91440" tIns="0" rIns="0" bIns="0" numCol="1" anchor="ctr" anchorCtr="0" compatLnSpc="1">
            <a:prstTxWarp prst="textNoShape">
              <a:avLst/>
            </a:prstTxWarp>
          </a:bodyPr>
          <a:lstStyle>
            <a:lvl1pPr algn="r">
              <a:defRPr sz="1600" b="1">
                <a:solidFill>
                  <a:schemeClr val="tx1"/>
                </a:solidFill>
                <a:cs typeface="Arial" pitchFamily="34" charset="0"/>
              </a:defRPr>
            </a:lvl1pPr>
          </a:lstStyle>
          <a:p>
            <a:fld id="{139BD942-CC14-44A4-87FB-46239297AFE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398435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2"/>
          <p:cNvSpPr>
            <a:spLocks noGrp="1"/>
          </p:cNvSpPr>
          <p:nvPr>
            <p:ph sz="quarter" idx="15"/>
          </p:nvPr>
        </p:nvSpPr>
        <p:spPr>
          <a:xfrm>
            <a:off x="6109488" y="1028700"/>
            <a:ext cx="2834489" cy="5600700"/>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6"/>
          </p:nvPr>
        </p:nvSpPr>
        <p:spPr>
          <a:xfrm>
            <a:off x="200025" y="1028700"/>
            <a:ext cx="5751666" cy="5600700"/>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4"/>
          </p:nvPr>
        </p:nvSpPr>
        <p:spPr>
          <a:xfrm>
            <a:off x="8354960" y="132898"/>
            <a:ext cx="589015" cy="224597"/>
          </a:xfrm>
          <a:prstGeom prst="rect">
            <a:avLst/>
          </a:prstGeom>
        </p:spPr>
        <p:txBody>
          <a:bodyPr vert="horz" wrap="square" lIns="91440" tIns="0" rIns="0" bIns="45720" numCol="1" anchor="t" anchorCtr="0" compatLnSpc="1">
            <a:prstTxWarp prst="textNoShape">
              <a:avLst/>
            </a:prstTxWarp>
          </a:bodyPr>
          <a:lstStyle>
            <a:lvl1pPr algn="r">
              <a:defRPr sz="1100" b="1">
                <a:solidFill>
                  <a:srgbClr val="898989"/>
                </a:solidFill>
                <a:cs typeface="Arial" pitchFamily="34" charset="0"/>
              </a:defRPr>
            </a:lvl1pPr>
          </a:lstStyle>
          <a:p>
            <a:fld id="{139BD942-CC14-44A4-87FB-46239297AFE5}" type="slidenum">
              <a:rPr lang="en-US" smtClean="0"/>
              <a:pPr/>
              <a:t>‹#›</a:t>
            </a:fld>
            <a:endParaRPr lang="en-US" dirty="0"/>
          </a:p>
        </p:txBody>
      </p:sp>
    </p:spTree>
    <p:extLst>
      <p:ext uri="{BB962C8B-B14F-4D97-AF65-F5344CB8AC3E}">
        <p14:creationId xmlns:p14="http://schemas.microsoft.com/office/powerpoint/2010/main" val="2601484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9" name="Content Placeholder 3"/>
          <p:cNvSpPr>
            <a:spLocks noGrp="1"/>
          </p:cNvSpPr>
          <p:nvPr>
            <p:ph sz="quarter" idx="12"/>
          </p:nvPr>
        </p:nvSpPr>
        <p:spPr>
          <a:xfrm>
            <a:off x="200025" y="1028700"/>
            <a:ext cx="8743950" cy="5600700"/>
          </a:xfrm>
        </p:spPr>
        <p:txBody>
          <a:bodyPr numCol="3"/>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354960" y="38099"/>
            <a:ext cx="589015" cy="377537"/>
          </a:xfrm>
          <a:prstGeom prst="rect">
            <a:avLst/>
          </a:prstGeom>
        </p:spPr>
        <p:txBody>
          <a:bodyPr vert="horz" wrap="none" lIns="91440" tIns="0" rIns="0" bIns="0" numCol="1" anchor="ctr" anchorCtr="0" compatLnSpc="1">
            <a:prstTxWarp prst="textNoShape">
              <a:avLst/>
            </a:prstTxWarp>
          </a:bodyPr>
          <a:lstStyle>
            <a:lvl1pPr algn="r">
              <a:defRPr sz="1600" b="1">
                <a:solidFill>
                  <a:schemeClr val="tx1"/>
                </a:solidFill>
                <a:cs typeface="Arial" pitchFamily="34" charset="0"/>
              </a:defRPr>
            </a:lvl1pPr>
          </a:lstStyle>
          <a:p>
            <a:pPr fontAlgn="base">
              <a:spcBef>
                <a:spcPct val="0"/>
              </a:spcBef>
              <a:spcAft>
                <a:spcPct val="0"/>
              </a:spcAft>
            </a:pPr>
            <a:fld id="{139BD942-CC14-44A4-87FB-46239297AFE5}" type="slidenum">
              <a:rPr lang="en-US" smtClean="0">
                <a:ea typeface="ＭＳ Ｐゴシック" pitchFamily="34" charset="-128"/>
              </a:rPr>
              <a:pPr fontAlgn="base">
                <a:spcBef>
                  <a:spcPct val="0"/>
                </a:spcBef>
                <a:spcAft>
                  <a:spcPct val="0"/>
                </a:spcAft>
              </a:pPr>
              <a:t>‹#›</a:t>
            </a:fld>
            <a:endParaRPr lang="en-US" dirty="0">
              <a:ea typeface="ＭＳ Ｐゴシック" pitchFamily="34" charset="-128"/>
            </a:endParaRPr>
          </a:p>
        </p:txBody>
      </p:sp>
    </p:spTree>
    <p:extLst>
      <p:ext uri="{BB962C8B-B14F-4D97-AF65-F5344CB8AC3E}">
        <p14:creationId xmlns:p14="http://schemas.microsoft.com/office/powerpoint/2010/main" val="41278327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00027" y="1028700"/>
            <a:ext cx="4314825" cy="2667000"/>
          </a:xfrm>
        </p:spPr>
        <p:txBody>
          <a:bodyPr/>
          <a:lstStyle>
            <a:lvl1pPr>
              <a:defRPr sz="506">
                <a:solidFill>
                  <a:schemeClr val="tx1">
                    <a:lumMod val="75000"/>
                    <a:lumOff val="25000"/>
                  </a:schemeClr>
                </a:solidFill>
              </a:defRPr>
            </a:lvl1pPr>
            <a:lvl2pPr>
              <a:defRPr sz="506">
                <a:solidFill>
                  <a:schemeClr val="tx1">
                    <a:lumMod val="75000"/>
                    <a:lumOff val="25000"/>
                  </a:schemeClr>
                </a:solidFill>
              </a:defRPr>
            </a:lvl2pPr>
            <a:lvl3pPr>
              <a:defRPr sz="506">
                <a:solidFill>
                  <a:schemeClr val="tx1">
                    <a:lumMod val="75000"/>
                    <a:lumOff val="25000"/>
                  </a:schemeClr>
                </a:solidFill>
              </a:defRPr>
            </a:lvl3pPr>
            <a:lvl4pPr>
              <a:defRPr sz="506">
                <a:solidFill>
                  <a:schemeClr val="tx1">
                    <a:lumMod val="75000"/>
                    <a:lumOff val="25000"/>
                  </a:schemeClr>
                </a:solidFill>
              </a:defRPr>
            </a:lvl4pPr>
            <a:lvl5pPr>
              <a:defRPr sz="506">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285750" y="3775869"/>
            <a:ext cx="85725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572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US" dirty="0"/>
          </a:p>
        </p:txBody>
      </p:sp>
      <p:sp>
        <p:nvSpPr>
          <p:cNvPr id="16" name="Content Placeholder 2"/>
          <p:cNvSpPr>
            <a:spLocks noGrp="1"/>
          </p:cNvSpPr>
          <p:nvPr>
            <p:ph sz="quarter" idx="22"/>
          </p:nvPr>
        </p:nvSpPr>
        <p:spPr>
          <a:xfrm>
            <a:off x="200027" y="3855720"/>
            <a:ext cx="4314825" cy="2773680"/>
          </a:xfrm>
        </p:spPr>
        <p:txBody>
          <a:bodyPr/>
          <a:lstStyle>
            <a:lvl1pPr>
              <a:defRPr sz="506">
                <a:solidFill>
                  <a:schemeClr val="tx1">
                    <a:lumMod val="75000"/>
                    <a:lumOff val="25000"/>
                  </a:schemeClr>
                </a:solidFill>
              </a:defRPr>
            </a:lvl1pPr>
            <a:lvl2pPr>
              <a:defRPr sz="506">
                <a:solidFill>
                  <a:schemeClr val="tx1">
                    <a:lumMod val="75000"/>
                    <a:lumOff val="25000"/>
                  </a:schemeClr>
                </a:solidFill>
              </a:defRPr>
            </a:lvl2pPr>
            <a:lvl3pPr>
              <a:defRPr sz="506">
                <a:solidFill>
                  <a:schemeClr val="tx1">
                    <a:lumMod val="75000"/>
                    <a:lumOff val="25000"/>
                  </a:schemeClr>
                </a:solidFill>
              </a:defRPr>
            </a:lvl3pPr>
            <a:lvl4pPr>
              <a:defRPr sz="506">
                <a:solidFill>
                  <a:schemeClr val="tx1">
                    <a:lumMod val="75000"/>
                    <a:lumOff val="25000"/>
                  </a:schemeClr>
                </a:solidFill>
              </a:defRPr>
            </a:lvl4pPr>
            <a:lvl5pPr>
              <a:defRPr sz="506">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sz="quarter" idx="23"/>
          </p:nvPr>
        </p:nvSpPr>
        <p:spPr>
          <a:xfrm>
            <a:off x="4629152" y="1028700"/>
            <a:ext cx="4314825" cy="2667000"/>
          </a:xfrm>
        </p:spPr>
        <p:txBody>
          <a:bodyPr/>
          <a:lstStyle>
            <a:lvl1pPr>
              <a:defRPr sz="506">
                <a:solidFill>
                  <a:schemeClr val="tx1">
                    <a:lumMod val="75000"/>
                    <a:lumOff val="25000"/>
                  </a:schemeClr>
                </a:solidFill>
              </a:defRPr>
            </a:lvl1pPr>
            <a:lvl2pPr>
              <a:defRPr sz="506">
                <a:solidFill>
                  <a:schemeClr val="tx1">
                    <a:lumMod val="75000"/>
                    <a:lumOff val="25000"/>
                  </a:schemeClr>
                </a:solidFill>
              </a:defRPr>
            </a:lvl2pPr>
            <a:lvl3pPr>
              <a:defRPr sz="506">
                <a:solidFill>
                  <a:schemeClr val="tx1">
                    <a:lumMod val="75000"/>
                    <a:lumOff val="25000"/>
                  </a:schemeClr>
                </a:solidFill>
              </a:defRPr>
            </a:lvl3pPr>
            <a:lvl4pPr>
              <a:defRPr sz="506">
                <a:solidFill>
                  <a:schemeClr val="tx1">
                    <a:lumMod val="75000"/>
                    <a:lumOff val="25000"/>
                  </a:schemeClr>
                </a:solidFill>
              </a:defRPr>
            </a:lvl4pPr>
            <a:lvl5pPr>
              <a:defRPr sz="506">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sz="quarter" idx="24"/>
          </p:nvPr>
        </p:nvSpPr>
        <p:spPr>
          <a:xfrm>
            <a:off x="4629152" y="3855720"/>
            <a:ext cx="4314825" cy="2773680"/>
          </a:xfrm>
        </p:spPr>
        <p:txBody>
          <a:bodyPr/>
          <a:lstStyle>
            <a:lvl1pPr>
              <a:defRPr sz="506">
                <a:solidFill>
                  <a:schemeClr val="tx1">
                    <a:lumMod val="75000"/>
                    <a:lumOff val="25000"/>
                  </a:schemeClr>
                </a:solidFill>
              </a:defRPr>
            </a:lvl1pPr>
            <a:lvl2pPr>
              <a:defRPr sz="506">
                <a:solidFill>
                  <a:schemeClr val="tx1">
                    <a:lumMod val="75000"/>
                    <a:lumOff val="25000"/>
                  </a:schemeClr>
                </a:solidFill>
              </a:defRPr>
            </a:lvl2pPr>
            <a:lvl3pPr>
              <a:defRPr sz="506">
                <a:solidFill>
                  <a:schemeClr val="tx1">
                    <a:lumMod val="75000"/>
                    <a:lumOff val="25000"/>
                  </a:schemeClr>
                </a:solidFill>
              </a:defRPr>
            </a:lvl3pPr>
            <a:lvl4pPr>
              <a:defRPr sz="506">
                <a:solidFill>
                  <a:schemeClr val="tx1">
                    <a:lumMod val="75000"/>
                    <a:lumOff val="25000"/>
                  </a:schemeClr>
                </a:solidFill>
              </a:defRPr>
            </a:lvl4pPr>
            <a:lvl5pPr>
              <a:defRPr sz="506">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4"/>
          </p:nvPr>
        </p:nvSpPr>
        <p:spPr>
          <a:xfrm>
            <a:off x="8354960" y="38099"/>
            <a:ext cx="589015" cy="377537"/>
          </a:xfrm>
          <a:prstGeom prst="rect">
            <a:avLst/>
          </a:prstGeom>
        </p:spPr>
        <p:txBody>
          <a:bodyPr vert="horz" wrap="none" lIns="91440" tIns="0" rIns="0" bIns="0" numCol="1" anchor="ctr" anchorCtr="0" compatLnSpc="1">
            <a:prstTxWarp prst="textNoShape">
              <a:avLst/>
            </a:prstTxWarp>
          </a:bodyPr>
          <a:lstStyle>
            <a:lvl1pPr algn="r">
              <a:defRPr sz="1600" b="1">
                <a:solidFill>
                  <a:schemeClr val="tx1"/>
                </a:solidFill>
                <a:cs typeface="Arial" pitchFamily="34" charset="0"/>
              </a:defRPr>
            </a:lvl1pPr>
          </a:lstStyle>
          <a:p>
            <a:fld id="{139BD942-CC14-44A4-87FB-46239297AFE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43652886"/>
      </p:ext>
    </p:extLst>
  </p:cSld>
  <p:clrMapOvr>
    <a:masterClrMapping/>
  </p:clrMapOvr>
  <p:extLst mod="1">
    <p:ext uri="{DCECCB84-F9BA-43D5-87BE-67443E8EF086}">
      <p15:sldGuideLst xmlns:p15="http://schemas.microsoft.com/office/powerpoint/2012/main" xmlns="">
        <p15:guide id="1" orient="horz" pos="2328">
          <p15:clr>
            <a:srgbClr val="FBAE40"/>
          </p15:clr>
        </p15:guide>
        <p15:guide id="2" orient="horz" pos="2424">
          <p15:clr>
            <a:srgbClr val="FBAE40"/>
          </p15:clr>
        </p15:guide>
        <p15:guide id="3" pos="2916">
          <p15:clr>
            <a:srgbClr val="FBAE40"/>
          </p15:clr>
        </p15:guide>
        <p15:guide id="4" pos="2844">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00025" y="2286001"/>
            <a:ext cx="8743950" cy="1285874"/>
          </a:xfrm>
          <a:prstGeom prst="rect">
            <a:avLst/>
          </a:prstGeom>
          <a:noFill/>
          <a:ln w="9525">
            <a:noFill/>
            <a:miter lim="800000"/>
            <a:headEnd/>
            <a:tailEnd/>
          </a:ln>
        </p:spPr>
        <p:txBody>
          <a:bodyPr anchor="b"/>
          <a:lstStyle>
            <a:lvl1pPr>
              <a:defRPr sz="2800" baseline="0">
                <a:solidFill>
                  <a:schemeClr val="tx1">
                    <a:lumMod val="75000"/>
                    <a:lumOff val="25000"/>
                  </a:schemeClr>
                </a:solidFill>
              </a:defRPr>
            </a:lvl1pPr>
          </a:lstStyle>
          <a:p>
            <a:pPr lvl="0"/>
            <a:r>
              <a:rPr lang="en-US" dirty="0" smtClean="0"/>
              <a:t>Click to edit Master title style</a:t>
            </a:r>
          </a:p>
        </p:txBody>
      </p:sp>
      <p:sp>
        <p:nvSpPr>
          <p:cNvPr id="6" name="Text Placeholder 5"/>
          <p:cNvSpPr>
            <a:spLocks noGrp="1"/>
          </p:cNvSpPr>
          <p:nvPr>
            <p:ph type="body" sz="quarter" idx="12"/>
          </p:nvPr>
        </p:nvSpPr>
        <p:spPr>
          <a:xfrm>
            <a:off x="200025" y="3687764"/>
            <a:ext cx="8743950" cy="854075"/>
          </a:xfrm>
        </p:spPr>
        <p:txBody>
          <a:bodyPr/>
          <a:lstStyle>
            <a:lvl1pPr marL="0" indent="0">
              <a:defRPr sz="2400">
                <a:solidFill>
                  <a:schemeClr val="tx1">
                    <a:lumMod val="75000"/>
                    <a:lumOff val="25000"/>
                  </a:schemeClr>
                </a:solidFill>
              </a:defRPr>
            </a:lvl1pPr>
          </a:lstStyle>
          <a:p>
            <a:pPr lvl="0"/>
            <a:r>
              <a:rPr lang="en-US" dirty="0" smtClean="0"/>
              <a:t>Click to edit Master text styles</a:t>
            </a:r>
          </a:p>
        </p:txBody>
      </p:sp>
      <p:sp>
        <p:nvSpPr>
          <p:cNvPr id="5" name="Slide Number Placeholder 5"/>
          <p:cNvSpPr>
            <a:spLocks noGrp="1"/>
          </p:cNvSpPr>
          <p:nvPr>
            <p:ph type="sldNum" sz="quarter" idx="4"/>
          </p:nvPr>
        </p:nvSpPr>
        <p:spPr>
          <a:xfrm>
            <a:off x="8354960" y="38099"/>
            <a:ext cx="589015" cy="377537"/>
          </a:xfrm>
          <a:prstGeom prst="rect">
            <a:avLst/>
          </a:prstGeom>
        </p:spPr>
        <p:txBody>
          <a:bodyPr vert="horz" wrap="none" lIns="91440" tIns="0" rIns="0" bIns="0" numCol="1" anchor="ctr" anchorCtr="0" compatLnSpc="1">
            <a:prstTxWarp prst="textNoShape">
              <a:avLst/>
            </a:prstTxWarp>
          </a:bodyPr>
          <a:lstStyle>
            <a:lvl1pPr algn="r">
              <a:defRPr sz="1600" b="1">
                <a:solidFill>
                  <a:schemeClr val="tx1"/>
                </a:solidFill>
                <a:cs typeface="Arial" pitchFamily="34" charset="0"/>
              </a:defRPr>
            </a:lvl1pPr>
          </a:lstStyle>
          <a:p>
            <a:fld id="{139BD942-CC14-44A4-87FB-46239297AFE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04835106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00025" y="2286001"/>
            <a:ext cx="8743950" cy="1285874"/>
          </a:xfrm>
          <a:prstGeom prst="rect">
            <a:avLst/>
          </a:prstGeom>
          <a:noFill/>
          <a:ln w="9525">
            <a:noFill/>
            <a:miter lim="800000"/>
            <a:headEnd/>
            <a:tailEnd/>
          </a:ln>
        </p:spPr>
        <p:txBody>
          <a:bodyPr anchor="b"/>
          <a:lstStyle>
            <a:lvl1pPr>
              <a:defRPr sz="2400" baseline="0">
                <a:solidFill>
                  <a:schemeClr val="tx1">
                    <a:lumMod val="75000"/>
                    <a:lumOff val="25000"/>
                  </a:schemeClr>
                </a:solidFill>
              </a:defRPr>
            </a:lvl1pPr>
          </a:lstStyle>
          <a:p>
            <a:pPr lvl="0"/>
            <a:r>
              <a:rPr lang="en-US" dirty="0" smtClean="0"/>
              <a:t>Click to edit Master title style</a:t>
            </a:r>
          </a:p>
        </p:txBody>
      </p:sp>
      <p:sp>
        <p:nvSpPr>
          <p:cNvPr id="4" name="Slide Number Placeholder 5"/>
          <p:cNvSpPr>
            <a:spLocks noGrp="1"/>
          </p:cNvSpPr>
          <p:nvPr>
            <p:ph type="sldNum" sz="quarter" idx="4"/>
          </p:nvPr>
        </p:nvSpPr>
        <p:spPr>
          <a:xfrm>
            <a:off x="8354960" y="38099"/>
            <a:ext cx="589015" cy="377537"/>
          </a:xfrm>
          <a:prstGeom prst="rect">
            <a:avLst/>
          </a:prstGeom>
        </p:spPr>
        <p:txBody>
          <a:bodyPr vert="horz" wrap="none" lIns="91440" tIns="0" rIns="0" bIns="0" numCol="1" anchor="ctr" anchorCtr="0" compatLnSpc="1">
            <a:prstTxWarp prst="textNoShape">
              <a:avLst/>
            </a:prstTxWarp>
          </a:bodyPr>
          <a:lstStyle>
            <a:lvl1pPr algn="r">
              <a:defRPr sz="1600" b="1">
                <a:solidFill>
                  <a:schemeClr val="tx1"/>
                </a:solidFill>
                <a:cs typeface="Arial" pitchFamily="34" charset="0"/>
              </a:defRPr>
            </a:lvl1pPr>
          </a:lstStyle>
          <a:p>
            <a:fld id="{139BD942-CC14-44A4-87FB-46239297AFE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97091080"/>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 Content Only">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200025" y="2157418"/>
            <a:ext cx="8743950" cy="179863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4"/>
          </p:nvPr>
        </p:nvSpPr>
        <p:spPr>
          <a:xfrm>
            <a:off x="8354960" y="38099"/>
            <a:ext cx="589015" cy="377537"/>
          </a:xfrm>
          <a:prstGeom prst="rect">
            <a:avLst/>
          </a:prstGeom>
        </p:spPr>
        <p:txBody>
          <a:bodyPr vert="horz" wrap="none" lIns="91440" tIns="0" rIns="0" bIns="0" numCol="1" anchor="ctr" anchorCtr="0" compatLnSpc="1">
            <a:prstTxWarp prst="textNoShape">
              <a:avLst/>
            </a:prstTxWarp>
          </a:bodyPr>
          <a:lstStyle>
            <a:lvl1pPr algn="r">
              <a:defRPr sz="1600" b="1">
                <a:solidFill>
                  <a:schemeClr val="tx1"/>
                </a:solidFill>
                <a:cs typeface="Arial" pitchFamily="34" charset="0"/>
              </a:defRPr>
            </a:lvl1pPr>
          </a:lstStyle>
          <a:p>
            <a:fld id="{139BD942-CC14-44A4-87FB-46239297AFE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1714618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5"/>
          <p:cNvSpPr>
            <a:spLocks noGrp="1"/>
          </p:cNvSpPr>
          <p:nvPr>
            <p:ph type="sldNum" sz="quarter" idx="4"/>
          </p:nvPr>
        </p:nvSpPr>
        <p:spPr>
          <a:xfrm>
            <a:off x="8354960" y="38099"/>
            <a:ext cx="589015" cy="377537"/>
          </a:xfrm>
          <a:prstGeom prst="rect">
            <a:avLst/>
          </a:prstGeom>
        </p:spPr>
        <p:txBody>
          <a:bodyPr vert="horz" wrap="none" lIns="91440" tIns="0" rIns="0" bIns="0" numCol="1" anchor="ctr" anchorCtr="0" compatLnSpc="1">
            <a:prstTxWarp prst="textNoShape">
              <a:avLst/>
            </a:prstTxWarp>
          </a:bodyPr>
          <a:lstStyle>
            <a:lvl1pPr algn="r">
              <a:defRPr sz="1600" b="1">
                <a:solidFill>
                  <a:schemeClr val="tx1"/>
                </a:solidFill>
                <a:cs typeface="Arial" pitchFamily="34" charset="0"/>
              </a:defRPr>
            </a:lvl1pPr>
          </a:lstStyle>
          <a:p>
            <a:fld id="{139BD942-CC14-44A4-87FB-46239297AFE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03816553"/>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354960" y="38099"/>
            <a:ext cx="589015" cy="377537"/>
          </a:xfrm>
          <a:prstGeom prst="rect">
            <a:avLst/>
          </a:prstGeom>
        </p:spPr>
        <p:txBody>
          <a:bodyPr vert="horz" wrap="none" lIns="91440" tIns="0" rIns="0" bIns="0" numCol="1" anchor="ctr" anchorCtr="0" compatLnSpc="1">
            <a:prstTxWarp prst="textNoShape">
              <a:avLst/>
            </a:prstTxWarp>
          </a:bodyPr>
          <a:lstStyle>
            <a:lvl1pPr algn="r">
              <a:defRPr sz="1600" b="1">
                <a:solidFill>
                  <a:schemeClr val="tx1"/>
                </a:solidFill>
                <a:cs typeface="Arial" pitchFamily="34" charset="0"/>
              </a:defRPr>
            </a:lvl1pPr>
          </a:lstStyle>
          <a:p>
            <a:fld id="{139BD942-CC14-44A4-87FB-46239297AFE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33332212"/>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9" name="Rounded Rectangle 8"/>
          <p:cNvSpPr/>
          <p:nvPr userDrawn="1"/>
        </p:nvSpPr>
        <p:spPr>
          <a:xfrm>
            <a:off x="145659" y="5394628"/>
            <a:ext cx="8866847" cy="1311966"/>
          </a:xfrm>
          <a:prstGeom prst="roundRect">
            <a:avLst>
              <a:gd name="adj" fmla="val 1121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solidFill>
                <a:srgbClr val="83847A"/>
              </a:solidFill>
            </a:endParaRPr>
          </a:p>
        </p:txBody>
      </p:sp>
      <p:sp>
        <p:nvSpPr>
          <p:cNvPr id="8" name="Content Placeholder 7"/>
          <p:cNvSpPr>
            <a:spLocks noGrp="1"/>
          </p:cNvSpPr>
          <p:nvPr>
            <p:ph sz="quarter" idx="12"/>
          </p:nvPr>
        </p:nvSpPr>
        <p:spPr>
          <a:xfrm>
            <a:off x="57150" y="66676"/>
            <a:ext cx="9015412" cy="6791325"/>
          </a:xfrm>
          <a:prstGeom prst="roundRect">
            <a:avLst>
              <a:gd name="adj" fmla="val 2256"/>
            </a:avLst>
          </a:prstGeom>
          <a:noFill/>
          <a:ln w="3175">
            <a:noFill/>
          </a:ln>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200025" y="169864"/>
            <a:ext cx="8743950" cy="919162"/>
          </a:xfrm>
        </p:spPr>
        <p:txBody>
          <a:bodyPr anchor="t"/>
          <a:lstStyle>
            <a:lvl1pPr algn="ctr">
              <a:defRPr/>
            </a:lvl1pPr>
          </a:lstStyle>
          <a:p>
            <a:r>
              <a:rPr lang="en-US" dirty="0" smtClean="0"/>
              <a:t>Click to edit Master title style</a:t>
            </a:r>
            <a:endParaRPr lang="en-US" dirty="0"/>
          </a:p>
        </p:txBody>
      </p:sp>
      <p:sp>
        <p:nvSpPr>
          <p:cNvPr id="6" name="Slide Number Placeholder 5"/>
          <p:cNvSpPr>
            <a:spLocks noGrp="1"/>
          </p:cNvSpPr>
          <p:nvPr>
            <p:ph type="sldNum" sz="quarter" idx="4"/>
          </p:nvPr>
        </p:nvSpPr>
        <p:spPr>
          <a:xfrm>
            <a:off x="8354960" y="38099"/>
            <a:ext cx="589015" cy="377537"/>
          </a:xfrm>
          <a:prstGeom prst="rect">
            <a:avLst/>
          </a:prstGeom>
        </p:spPr>
        <p:txBody>
          <a:bodyPr vert="horz" wrap="none" lIns="91440" tIns="0" rIns="0" bIns="0" numCol="1" anchor="ctr" anchorCtr="0" compatLnSpc="1">
            <a:prstTxWarp prst="textNoShape">
              <a:avLst/>
            </a:prstTxWarp>
          </a:bodyPr>
          <a:lstStyle>
            <a:lvl1pPr algn="r">
              <a:defRPr sz="1600" b="1">
                <a:solidFill>
                  <a:schemeClr val="tx1"/>
                </a:solidFill>
                <a:cs typeface="Arial" pitchFamily="34" charset="0"/>
              </a:defRPr>
            </a:lvl1pPr>
          </a:lstStyle>
          <a:p>
            <a:fld id="{139BD942-CC14-44A4-87FB-46239297AFE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196938208"/>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8354960" y="38099"/>
            <a:ext cx="589015" cy="377537"/>
          </a:xfrm>
          <a:prstGeom prst="rect">
            <a:avLst/>
          </a:prstGeom>
        </p:spPr>
        <p:txBody>
          <a:bodyPr vert="horz" wrap="none" lIns="91440" tIns="0" rIns="0" bIns="0" numCol="1" anchor="ctr" anchorCtr="0" compatLnSpc="1">
            <a:prstTxWarp prst="textNoShape">
              <a:avLst/>
            </a:prstTxWarp>
          </a:bodyPr>
          <a:lstStyle>
            <a:lvl1pPr algn="r">
              <a:defRPr sz="1600" b="1">
                <a:solidFill>
                  <a:schemeClr val="tx1"/>
                </a:solidFill>
                <a:cs typeface="Arial" pitchFamily="34" charset="0"/>
              </a:defRPr>
            </a:lvl1pPr>
          </a:lstStyle>
          <a:p>
            <a:fld id="{139BD942-CC14-44A4-87FB-46239297AFE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362308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8354960" y="38099"/>
            <a:ext cx="589015" cy="377537"/>
          </a:xfrm>
          <a:prstGeom prst="rect">
            <a:avLst/>
          </a:prstGeom>
        </p:spPr>
        <p:txBody>
          <a:bodyPr vert="horz" wrap="none" lIns="91440" tIns="0" rIns="0" bIns="0" numCol="1" anchor="ctr" anchorCtr="0" compatLnSpc="1">
            <a:prstTxWarp prst="textNoShape">
              <a:avLst/>
            </a:prstTxWarp>
          </a:bodyPr>
          <a:lstStyle>
            <a:lvl1pPr algn="r">
              <a:defRPr sz="1600" b="1">
                <a:solidFill>
                  <a:schemeClr val="tx2"/>
                </a:solidFill>
                <a:cs typeface="Arial" pitchFamily="34" charset="0"/>
              </a:defRPr>
            </a:lvl1pPr>
          </a:lstStyle>
          <a:p>
            <a:fld id="{139BD942-CC14-44A4-87FB-46239297AFE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8327330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8354960" y="38099"/>
            <a:ext cx="589015" cy="377537"/>
          </a:xfrm>
          <a:prstGeom prst="rect">
            <a:avLst/>
          </a:prstGeom>
        </p:spPr>
        <p:txBody>
          <a:bodyPr vert="horz" wrap="none" lIns="91440" tIns="0" rIns="0" bIns="0" numCol="1" anchor="ctr" anchorCtr="0" compatLnSpc="1">
            <a:prstTxWarp prst="textNoShape">
              <a:avLst/>
            </a:prstTxWarp>
          </a:bodyPr>
          <a:lstStyle>
            <a:lvl1pPr algn="r">
              <a:defRPr sz="1600" b="1">
                <a:solidFill>
                  <a:schemeClr val="tx2"/>
                </a:solidFill>
                <a:cs typeface="Arial" pitchFamily="34" charset="0"/>
              </a:defRPr>
            </a:lvl1pPr>
          </a:lstStyle>
          <a:p>
            <a:fld id="{139BD942-CC14-44A4-87FB-46239297AFE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883066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00025" y="6191108"/>
            <a:ext cx="8743950" cy="438297"/>
          </a:xfrm>
          <a:prstGeom prst="rect">
            <a:avLst/>
          </a:prstGeom>
          <a:noFill/>
          <a:ln w="9525">
            <a:noFill/>
            <a:miter lim="800000"/>
            <a:headEnd/>
            <a:tailEnd/>
          </a:ln>
        </p:spPr>
        <p:txBody>
          <a:bodyPr lIns="91440" tIns="0" numCol="1"/>
          <a:lstStyle>
            <a:lvl1pPr marL="0" indent="0">
              <a:buNone/>
              <a:defRPr sz="506">
                <a:solidFill>
                  <a:schemeClr val="tx1">
                    <a:lumMod val="75000"/>
                    <a:lumOff val="25000"/>
                  </a:schemeClr>
                </a:solidFill>
              </a:defRPr>
            </a:lvl1pPr>
            <a:lvl2pPr>
              <a:defRPr sz="760">
                <a:solidFill>
                  <a:srgbClr val="83847A"/>
                </a:solidFill>
              </a:defRPr>
            </a:lvl2pPr>
            <a:lvl3pPr>
              <a:defRPr sz="633">
                <a:solidFill>
                  <a:srgbClr val="83847A"/>
                </a:solidFill>
              </a:defRPr>
            </a:lvl3pPr>
            <a:lvl4pPr>
              <a:defRPr sz="633">
                <a:solidFill>
                  <a:srgbClr val="83847A"/>
                </a:solidFill>
              </a:defRPr>
            </a:lvl4pPr>
            <a:lvl5pPr>
              <a:defRPr sz="633">
                <a:solidFill>
                  <a:srgbClr val="83847A"/>
                </a:solidFill>
              </a:defRPr>
            </a:lvl5pPr>
          </a:lstStyle>
          <a:p>
            <a:pPr lvl="0"/>
            <a:r>
              <a:rPr lang="en-US" noProof="0" dirty="0" smtClean="0"/>
              <a:t>Click to edit Master text styles</a:t>
            </a:r>
          </a:p>
        </p:txBody>
      </p:sp>
      <p:sp>
        <p:nvSpPr>
          <p:cNvPr id="4" name="Title 3"/>
          <p:cNvSpPr>
            <a:spLocks noGrp="1"/>
          </p:cNvSpPr>
          <p:nvPr>
            <p:ph type="title"/>
          </p:nvPr>
        </p:nvSpPr>
        <p:spPr/>
        <p:txBody>
          <a:bodyPr/>
          <a:lstStyle/>
          <a:p>
            <a:r>
              <a:rPr lang="en-US" smtClean="0"/>
              <a:t>Click to edit Master title style</a:t>
            </a:r>
            <a:endParaRPr lang="en-US"/>
          </a:p>
        </p:txBody>
      </p:sp>
      <p:sp>
        <p:nvSpPr>
          <p:cNvPr id="10" name="Content Placeholder 3"/>
          <p:cNvSpPr>
            <a:spLocks noGrp="1"/>
          </p:cNvSpPr>
          <p:nvPr>
            <p:ph sz="quarter" idx="12"/>
          </p:nvPr>
        </p:nvSpPr>
        <p:spPr>
          <a:xfrm>
            <a:off x="200025" y="1028705"/>
            <a:ext cx="8743950" cy="508634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354960" y="38099"/>
            <a:ext cx="589015" cy="377537"/>
          </a:xfrm>
          <a:prstGeom prst="rect">
            <a:avLst/>
          </a:prstGeom>
        </p:spPr>
        <p:txBody>
          <a:bodyPr vert="horz" wrap="none" lIns="91440" tIns="0" rIns="0" bIns="0" numCol="1" anchor="ctr" anchorCtr="0" compatLnSpc="1">
            <a:prstTxWarp prst="textNoShape">
              <a:avLst/>
            </a:prstTxWarp>
          </a:bodyPr>
          <a:lstStyle>
            <a:lvl1pPr algn="r">
              <a:defRPr sz="1600" b="1">
                <a:solidFill>
                  <a:schemeClr val="tx1"/>
                </a:solidFill>
                <a:cs typeface="Arial" pitchFamily="34" charset="0"/>
              </a:defRPr>
            </a:lvl1pPr>
          </a:lstStyle>
          <a:p>
            <a:pPr fontAlgn="base">
              <a:spcBef>
                <a:spcPct val="0"/>
              </a:spcBef>
              <a:spcAft>
                <a:spcPct val="0"/>
              </a:spcAft>
            </a:pPr>
            <a:fld id="{139BD942-CC14-44A4-87FB-46239297AFE5}" type="slidenum">
              <a:rPr lang="en-US" smtClean="0">
                <a:ea typeface="ＭＳ Ｐゴシック" pitchFamily="34" charset="-128"/>
              </a:rPr>
              <a:pPr fontAlgn="base">
                <a:spcBef>
                  <a:spcPct val="0"/>
                </a:spcBef>
                <a:spcAft>
                  <a:spcPct val="0"/>
                </a:spcAft>
              </a:pPr>
              <a:t>‹#›</a:t>
            </a:fld>
            <a:endParaRPr lang="en-US" dirty="0">
              <a:ea typeface="ＭＳ Ｐゴシック" pitchFamily="34" charset="-128"/>
            </a:endParaRPr>
          </a:p>
        </p:txBody>
      </p:sp>
    </p:spTree>
    <p:extLst>
      <p:ext uri="{BB962C8B-B14F-4D97-AF65-F5344CB8AC3E}">
        <p14:creationId xmlns:p14="http://schemas.microsoft.com/office/powerpoint/2010/main" val="2894581417"/>
      </p:ext>
    </p:extLst>
  </p:cSld>
  <p:clrMapOvr>
    <a:masterClrMapping/>
  </p:clrMapOvr>
  <p:extLst mod="1">
    <p:ext uri="{DCECCB84-F9BA-43D5-87BE-67443E8EF086}">
      <p15:sldGuideLst xmlns:p15="http://schemas.microsoft.com/office/powerpoint/2012/main" xmlns=""/>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Background no graphics">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8354960" y="38099"/>
            <a:ext cx="589015" cy="377537"/>
          </a:xfrm>
          <a:prstGeom prst="rect">
            <a:avLst/>
          </a:prstGeom>
        </p:spPr>
        <p:txBody>
          <a:bodyPr vert="horz" wrap="none" lIns="91440" tIns="0" rIns="0" bIns="0" numCol="1" anchor="ctr" anchorCtr="0" compatLnSpc="1">
            <a:prstTxWarp prst="textNoShape">
              <a:avLst/>
            </a:prstTxWarp>
          </a:bodyPr>
          <a:lstStyle>
            <a:lvl1pPr algn="r">
              <a:defRPr sz="1600" b="1">
                <a:solidFill>
                  <a:schemeClr val="tx1"/>
                </a:solidFill>
                <a:cs typeface="Arial" pitchFamily="34" charset="0"/>
              </a:defRPr>
            </a:lvl1pPr>
          </a:lstStyle>
          <a:p>
            <a:fld id="{139BD942-CC14-44A4-87FB-46239297AFE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896662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6" y="0"/>
            <a:ext cx="9141292" cy="6858000"/>
          </a:xfrm>
          <a:prstGeom prst="rect">
            <a:avLst/>
          </a:prstGeom>
        </p:spPr>
      </p:pic>
      <p:sp>
        <p:nvSpPr>
          <p:cNvPr id="14" name="Title 5"/>
          <p:cNvSpPr>
            <a:spLocks noGrp="1"/>
          </p:cNvSpPr>
          <p:nvPr>
            <p:ph type="title"/>
          </p:nvPr>
        </p:nvSpPr>
        <p:spPr>
          <a:xfrm>
            <a:off x="200027" y="265877"/>
            <a:ext cx="4371975" cy="1671543"/>
          </a:xfrm>
          <a:noFill/>
          <a:ln w="1905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15" name="Picture Placeholder 16"/>
          <p:cNvSpPr>
            <a:spLocks noGrp="1" noChangeAspect="1"/>
          </p:cNvSpPr>
          <p:nvPr>
            <p:ph type="pic" sz="quarter" idx="13"/>
          </p:nvPr>
        </p:nvSpPr>
        <p:spPr>
          <a:xfrm>
            <a:off x="4665036" y="265876"/>
            <a:ext cx="4278940"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6" name="Picture Placeholder 16"/>
          <p:cNvSpPr>
            <a:spLocks noGrp="1" noChangeAspect="1"/>
          </p:cNvSpPr>
          <p:nvPr>
            <p:ph type="pic" sz="quarter" idx="14"/>
          </p:nvPr>
        </p:nvSpPr>
        <p:spPr>
          <a:xfrm>
            <a:off x="4665036" y="3528396"/>
            <a:ext cx="4278940"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7" name="Text Placeholder 6"/>
          <p:cNvSpPr>
            <a:spLocks noGrp="1"/>
          </p:cNvSpPr>
          <p:nvPr>
            <p:ph type="body" sz="quarter" idx="15"/>
          </p:nvPr>
        </p:nvSpPr>
        <p:spPr>
          <a:xfrm>
            <a:off x="200025" y="2059389"/>
            <a:ext cx="4362450" cy="33079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1" y="5608444"/>
            <a:ext cx="764288" cy="1005840"/>
          </a:xfrm>
          <a:prstGeom prst="rect">
            <a:avLst/>
          </a:prstGeom>
        </p:spPr>
      </p:pic>
      <p:pic>
        <p:nvPicPr>
          <p:cNvPr id="12" name="Pictur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41417931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016"/>
            <a:ext cx="9142646" cy="6859016"/>
          </a:xfrm>
          <a:prstGeom prst="rect">
            <a:avLst/>
          </a:prstGeom>
        </p:spPr>
      </p:pic>
      <p:sp>
        <p:nvSpPr>
          <p:cNvPr id="14" name="Title 5"/>
          <p:cNvSpPr>
            <a:spLocks noGrp="1"/>
          </p:cNvSpPr>
          <p:nvPr>
            <p:ph type="title"/>
          </p:nvPr>
        </p:nvSpPr>
        <p:spPr>
          <a:xfrm>
            <a:off x="200028" y="260936"/>
            <a:ext cx="4365959" cy="1671543"/>
          </a:xfrm>
          <a:noFill/>
          <a:ln w="1270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15" name="Picture Placeholder 16"/>
          <p:cNvSpPr>
            <a:spLocks noGrp="1" noChangeAspect="1"/>
          </p:cNvSpPr>
          <p:nvPr>
            <p:ph type="pic" sz="quarter" idx="13"/>
          </p:nvPr>
        </p:nvSpPr>
        <p:spPr>
          <a:xfrm>
            <a:off x="4759997" y="260931"/>
            <a:ext cx="418398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9" name="Picture Placeholder 16"/>
          <p:cNvSpPr>
            <a:spLocks noGrp="1"/>
          </p:cNvSpPr>
          <p:nvPr>
            <p:ph type="pic" sz="quarter" idx="15"/>
          </p:nvPr>
        </p:nvSpPr>
        <p:spPr>
          <a:xfrm>
            <a:off x="6457952" y="3507454"/>
            <a:ext cx="2486025"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3" name="Content Placeholder 2"/>
          <p:cNvSpPr>
            <a:spLocks noGrp="1"/>
          </p:cNvSpPr>
          <p:nvPr>
            <p:ph sz="quarter" idx="17"/>
          </p:nvPr>
        </p:nvSpPr>
        <p:spPr>
          <a:xfrm>
            <a:off x="200028" y="2058988"/>
            <a:ext cx="4356497" cy="33083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icture Placeholder 16"/>
          <p:cNvSpPr>
            <a:spLocks noGrp="1"/>
          </p:cNvSpPr>
          <p:nvPr>
            <p:ph type="pic" sz="quarter" idx="16"/>
          </p:nvPr>
        </p:nvSpPr>
        <p:spPr>
          <a:xfrm>
            <a:off x="3855710" y="3507454"/>
            <a:ext cx="2486025"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1" y="5608444"/>
            <a:ext cx="764288" cy="1005840"/>
          </a:xfrm>
          <a:prstGeom prst="rect">
            <a:avLst/>
          </a:prstGeom>
        </p:spPr>
      </p:pic>
      <p:pic>
        <p:nvPicPr>
          <p:cNvPr id="12" name="Pictur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34708501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 y="0"/>
            <a:ext cx="9141291" cy="6858000"/>
          </a:xfrm>
          <a:prstGeom prst="rect">
            <a:avLst/>
          </a:prstGeom>
        </p:spPr>
      </p:pic>
      <p:sp>
        <p:nvSpPr>
          <p:cNvPr id="3" name="Text Placeholder 2"/>
          <p:cNvSpPr>
            <a:spLocks noGrp="1"/>
          </p:cNvSpPr>
          <p:nvPr>
            <p:ph type="body" sz="quarter" idx="19"/>
          </p:nvPr>
        </p:nvSpPr>
        <p:spPr>
          <a:xfrm>
            <a:off x="285751" y="2059392"/>
            <a:ext cx="3650456" cy="33158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Picture Placeholder 16"/>
          <p:cNvSpPr>
            <a:spLocks noGrp="1"/>
          </p:cNvSpPr>
          <p:nvPr>
            <p:ph type="pic" sz="quarter" idx="15"/>
          </p:nvPr>
        </p:nvSpPr>
        <p:spPr>
          <a:xfrm>
            <a:off x="6542611" y="3423957"/>
            <a:ext cx="2401364"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9" name="Picture Placeholder 16"/>
          <p:cNvSpPr>
            <a:spLocks noGrp="1"/>
          </p:cNvSpPr>
          <p:nvPr>
            <p:ph type="pic" sz="quarter" idx="16"/>
          </p:nvPr>
        </p:nvSpPr>
        <p:spPr>
          <a:xfrm>
            <a:off x="4028449" y="3423957"/>
            <a:ext cx="2401364"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20" name="Picture Placeholder 16"/>
          <p:cNvSpPr>
            <a:spLocks noGrp="1"/>
          </p:cNvSpPr>
          <p:nvPr>
            <p:ph type="pic" sz="quarter" idx="17"/>
          </p:nvPr>
        </p:nvSpPr>
        <p:spPr>
          <a:xfrm>
            <a:off x="6542611" y="265872"/>
            <a:ext cx="2401364"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4" name="Title 5"/>
          <p:cNvSpPr>
            <a:spLocks noGrp="1"/>
          </p:cNvSpPr>
          <p:nvPr>
            <p:ph type="title"/>
          </p:nvPr>
        </p:nvSpPr>
        <p:spPr>
          <a:xfrm>
            <a:off x="285750" y="265877"/>
            <a:ext cx="3650146" cy="1671543"/>
          </a:xfrm>
          <a:noFill/>
          <a:ln w="1270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21" name="Picture Placeholder 16"/>
          <p:cNvSpPr>
            <a:spLocks noGrp="1"/>
          </p:cNvSpPr>
          <p:nvPr>
            <p:ph type="pic" sz="quarter" idx="18"/>
          </p:nvPr>
        </p:nvSpPr>
        <p:spPr>
          <a:xfrm>
            <a:off x="4028449" y="265872"/>
            <a:ext cx="2401364"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1" y="5608444"/>
            <a:ext cx="764288" cy="1005840"/>
          </a:xfrm>
          <a:prstGeom prst="rect">
            <a:avLst/>
          </a:prstGeom>
        </p:spPr>
      </p:pic>
      <p:pic>
        <p:nvPicPr>
          <p:cNvPr id="12" name="Pictur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14034494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6" y="0"/>
            <a:ext cx="9141292" cy="6858000"/>
          </a:xfrm>
          <a:prstGeom prst="rect">
            <a:avLst/>
          </a:prstGeom>
        </p:spPr>
      </p:pic>
      <p:sp>
        <p:nvSpPr>
          <p:cNvPr id="16" name="TextBox 15"/>
          <p:cNvSpPr txBox="1"/>
          <p:nvPr userDrawn="1"/>
        </p:nvSpPr>
        <p:spPr>
          <a:xfrm>
            <a:off x="200027" y="5217496"/>
            <a:ext cx="3252829" cy="163122"/>
          </a:xfrm>
          <a:prstGeom prst="rect">
            <a:avLst/>
          </a:prstGeom>
          <a:noFill/>
        </p:spPr>
        <p:txBody>
          <a:bodyPr wrap="square" lIns="51435" tIns="0">
            <a:spAutoFit/>
          </a:bodyPr>
          <a:lstStyle/>
          <a:p>
            <a:r>
              <a:rPr lang="en-US" altLang="en-US" sz="380" i="1" dirty="0">
                <a:solidFill>
                  <a:srgbClr val="000000"/>
                </a:solidFill>
                <a:ea typeface="ＭＳ Ｐゴシック" pitchFamily="34" charset="-128"/>
              </a:rPr>
              <a:t>“</a:t>
            </a:r>
            <a:r>
              <a:rPr lang="en-US" sz="380" i="1" dirty="0">
                <a:solidFill>
                  <a:srgbClr val="000000"/>
                </a:solidFill>
                <a:ea typeface="ＭＳ Ｐゴシック" pitchFamily="34" charset="-128"/>
              </a:rPr>
              <a:t>The views, opinions and findings contained in this report are those of the authors(s) and should not be construed as an official Department of the Army position, policy or decision, unless so designated by other official documentation.</a:t>
            </a:r>
            <a:r>
              <a:rPr lang="en-US" altLang="en-US" sz="380" i="1" dirty="0">
                <a:solidFill>
                  <a:srgbClr val="000000"/>
                </a:solidFill>
                <a:ea typeface="ＭＳ Ｐゴシック" pitchFamily="34" charset="-128"/>
              </a:rPr>
              <a:t>”</a:t>
            </a:r>
            <a:endParaRPr lang="en-US" sz="380" i="1" dirty="0">
              <a:solidFill>
                <a:srgbClr val="000000"/>
              </a:solidFill>
              <a:ea typeface="ＭＳ Ｐゴシック" pitchFamily="34" charset="-128"/>
            </a:endParaRPr>
          </a:p>
        </p:txBody>
      </p:sp>
      <p:sp>
        <p:nvSpPr>
          <p:cNvPr id="18" name="Picture Placeholder 16"/>
          <p:cNvSpPr>
            <a:spLocks noGrp="1" noChangeAspect="1"/>
          </p:cNvSpPr>
          <p:nvPr>
            <p:ph type="pic" sz="quarter" idx="13"/>
          </p:nvPr>
        </p:nvSpPr>
        <p:spPr>
          <a:xfrm>
            <a:off x="6375345" y="3880891"/>
            <a:ext cx="256863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19" name="Picture Placeholder 16"/>
          <p:cNvSpPr>
            <a:spLocks noGrp="1" noChangeAspect="1"/>
          </p:cNvSpPr>
          <p:nvPr>
            <p:ph type="pic" sz="quarter" idx="14"/>
          </p:nvPr>
        </p:nvSpPr>
        <p:spPr>
          <a:xfrm>
            <a:off x="6375345" y="1227143"/>
            <a:ext cx="256863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20" name="Picture Placeholder 16"/>
          <p:cNvSpPr>
            <a:spLocks noGrp="1" noChangeAspect="1"/>
          </p:cNvSpPr>
          <p:nvPr>
            <p:ph type="pic" sz="quarter" idx="15"/>
          </p:nvPr>
        </p:nvSpPr>
        <p:spPr>
          <a:xfrm>
            <a:off x="3544545" y="1227143"/>
            <a:ext cx="2767055"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2" name="Title 1"/>
          <p:cNvSpPr>
            <a:spLocks noGrp="1"/>
          </p:cNvSpPr>
          <p:nvPr>
            <p:ph type="title"/>
          </p:nvPr>
        </p:nvSpPr>
        <p:spPr>
          <a:xfrm>
            <a:off x="200025" y="246495"/>
            <a:ext cx="8743950" cy="858437"/>
          </a:xfrm>
          <a:noFill/>
          <a:ln w="12700">
            <a:noFill/>
          </a:ln>
        </p:spPr>
        <p:txBody>
          <a:bodyPr/>
          <a:lstStyle>
            <a:lvl1pPr>
              <a:defRPr>
                <a:ln>
                  <a:noFill/>
                </a:ln>
              </a:defRPr>
            </a:lvl1pPr>
          </a:lstStyle>
          <a:p>
            <a:r>
              <a:rPr lang="en-US" dirty="0" smtClean="0"/>
              <a:t>Click to edit Master title style</a:t>
            </a:r>
            <a:endParaRPr lang="en-US" dirty="0"/>
          </a:p>
        </p:txBody>
      </p:sp>
      <p:sp>
        <p:nvSpPr>
          <p:cNvPr id="4" name="Text Placeholder 3"/>
          <p:cNvSpPr>
            <a:spLocks noGrp="1"/>
          </p:cNvSpPr>
          <p:nvPr>
            <p:ph type="body" sz="quarter" idx="16"/>
          </p:nvPr>
        </p:nvSpPr>
        <p:spPr>
          <a:xfrm>
            <a:off x="200027" y="1227143"/>
            <a:ext cx="3252829" cy="39576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1" y="5608444"/>
            <a:ext cx="764288" cy="1005840"/>
          </a:xfrm>
          <a:prstGeom prst="rect">
            <a:avLst/>
          </a:prstGeom>
        </p:spPr>
      </p:pic>
      <p:pic>
        <p:nvPicPr>
          <p:cNvPr id="12" name="Pictur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669807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ull Picture with Title">
    <p:bg>
      <p:bgPr>
        <a:solidFill>
          <a:schemeClr val="tx2"/>
        </a:solidFill>
        <a:effectLst/>
      </p:bgPr>
    </p:bg>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0" y="0"/>
            <a:ext cx="9144000" cy="6858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4"/>
          </p:nvPr>
        </p:nvSpPr>
        <p:spPr>
          <a:xfrm>
            <a:off x="8354960" y="38099"/>
            <a:ext cx="589015" cy="377537"/>
          </a:xfrm>
          <a:prstGeom prst="rect">
            <a:avLst/>
          </a:prstGeom>
        </p:spPr>
        <p:txBody>
          <a:bodyPr vert="horz" wrap="none" lIns="91440" tIns="0" rIns="0" bIns="0" numCol="1" anchor="ctr" anchorCtr="0" compatLnSpc="1">
            <a:prstTxWarp prst="textNoShape">
              <a:avLst/>
            </a:prstTxWarp>
          </a:bodyPr>
          <a:lstStyle>
            <a:lvl1pPr algn="r">
              <a:defRPr sz="1600" b="1">
                <a:solidFill>
                  <a:schemeClr val="tx1"/>
                </a:solidFill>
                <a:cs typeface="Arial" pitchFamily="34" charset="0"/>
              </a:defRPr>
            </a:lvl1pPr>
          </a:lstStyle>
          <a:p>
            <a:pPr fontAlgn="base">
              <a:spcBef>
                <a:spcPct val="0"/>
              </a:spcBef>
              <a:spcAft>
                <a:spcPct val="0"/>
              </a:spcAft>
            </a:pPr>
            <a:fld id="{139BD942-CC14-44A4-87FB-46239297AFE5}" type="slidenum">
              <a:rPr lang="en-US" smtClean="0">
                <a:ea typeface="ＭＳ Ｐゴシック" pitchFamily="34" charset="-128"/>
              </a:rPr>
              <a:pPr fontAlgn="base">
                <a:spcBef>
                  <a:spcPct val="0"/>
                </a:spcBef>
                <a:spcAft>
                  <a:spcPct val="0"/>
                </a:spcAft>
              </a:pPr>
              <a:t>‹#›</a:t>
            </a:fld>
            <a:endParaRPr lang="en-US" dirty="0">
              <a:ea typeface="ＭＳ Ｐゴシック" pitchFamily="34" charset="-128"/>
            </a:endParaRPr>
          </a:p>
        </p:txBody>
      </p:sp>
    </p:spTree>
    <p:extLst>
      <p:ext uri="{BB962C8B-B14F-4D97-AF65-F5344CB8AC3E}">
        <p14:creationId xmlns:p14="http://schemas.microsoft.com/office/powerpoint/2010/main" val="2152595285"/>
      </p:ext>
    </p:extLst>
  </p:cSld>
  <p:clrMapOvr>
    <a:masterClrMapping/>
  </p:clrMapOvr>
  <p:extLst mod="1">
    <p:ext uri="{DCECCB84-F9BA-43D5-87BE-67443E8EF086}">
      <p15:sldGuideLst xmlns:p15="http://schemas.microsoft.com/office/powerpoint/2012/main" xmlns=""/>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00027" y="1028700"/>
            <a:ext cx="4291055" cy="5600700"/>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2"/>
          <p:cNvSpPr>
            <a:spLocks noGrp="1"/>
          </p:cNvSpPr>
          <p:nvPr>
            <p:ph sz="quarter" idx="19"/>
          </p:nvPr>
        </p:nvSpPr>
        <p:spPr>
          <a:xfrm>
            <a:off x="4652922" y="1028700"/>
            <a:ext cx="4291055" cy="5600700"/>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354960" y="38099"/>
            <a:ext cx="589015" cy="377537"/>
          </a:xfrm>
          <a:prstGeom prst="rect">
            <a:avLst/>
          </a:prstGeom>
        </p:spPr>
        <p:txBody>
          <a:bodyPr vert="horz" wrap="none" lIns="91440" tIns="0" rIns="0" bIns="0" numCol="1" anchor="ctr" anchorCtr="0" compatLnSpc="1">
            <a:prstTxWarp prst="textNoShape">
              <a:avLst/>
            </a:prstTxWarp>
          </a:bodyPr>
          <a:lstStyle>
            <a:lvl1pPr algn="r">
              <a:defRPr sz="1600" b="1">
                <a:solidFill>
                  <a:schemeClr val="tx1"/>
                </a:solidFill>
                <a:cs typeface="Arial" pitchFamily="34" charset="0"/>
              </a:defRPr>
            </a:lvl1pPr>
          </a:lstStyle>
          <a:p>
            <a:pPr fontAlgn="base">
              <a:spcBef>
                <a:spcPct val="0"/>
              </a:spcBef>
              <a:spcAft>
                <a:spcPct val="0"/>
              </a:spcAft>
            </a:pPr>
            <a:fld id="{139BD942-CC14-44A4-87FB-46239297AFE5}" type="slidenum">
              <a:rPr lang="en-US" smtClean="0">
                <a:ea typeface="ＭＳ Ｐゴシック" pitchFamily="34" charset="-128"/>
              </a:rPr>
              <a:pPr fontAlgn="base">
                <a:spcBef>
                  <a:spcPct val="0"/>
                </a:spcBef>
                <a:spcAft>
                  <a:spcPct val="0"/>
                </a:spcAft>
              </a:pPr>
              <a:t>‹#›</a:t>
            </a:fld>
            <a:endParaRPr lang="en-US" dirty="0">
              <a:ea typeface="ＭＳ Ｐゴシック" pitchFamily="34" charset="-128"/>
            </a:endParaRPr>
          </a:p>
        </p:txBody>
      </p:sp>
    </p:spTree>
    <p:extLst>
      <p:ext uri="{BB962C8B-B14F-4D97-AF65-F5344CB8AC3E}">
        <p14:creationId xmlns:p14="http://schemas.microsoft.com/office/powerpoint/2010/main" val="146362511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00027" y="1028705"/>
            <a:ext cx="4289679" cy="666241"/>
          </a:xfrm>
        </p:spPr>
        <p:txBody>
          <a:bodyPr bIns="0" anchor="b"/>
          <a:lstStyle>
            <a:lvl1pPr>
              <a:defRPr sz="844">
                <a:solidFill>
                  <a:schemeClr val="tx1">
                    <a:lumMod val="75000"/>
                    <a:lumOff val="25000"/>
                  </a:schemeClr>
                </a:solidFill>
              </a:defRPr>
            </a:lvl1pPr>
          </a:lstStyle>
          <a:p>
            <a:pPr lvl="0"/>
            <a:r>
              <a:rPr lang="en-US" dirty="0" smtClean="0"/>
              <a:t>Click to edit Master text styles</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13" name="Content Placeholder 2"/>
          <p:cNvSpPr>
            <a:spLocks noGrp="1"/>
          </p:cNvSpPr>
          <p:nvPr>
            <p:ph sz="quarter" idx="16"/>
          </p:nvPr>
        </p:nvSpPr>
        <p:spPr>
          <a:xfrm>
            <a:off x="200027" y="1743080"/>
            <a:ext cx="4291055" cy="4886325"/>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sz="quarter" idx="19"/>
          </p:nvPr>
        </p:nvSpPr>
        <p:spPr>
          <a:xfrm>
            <a:off x="4652922" y="1743080"/>
            <a:ext cx="4291055" cy="4886325"/>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3"/>
          <p:cNvSpPr>
            <a:spLocks noGrp="1"/>
          </p:cNvSpPr>
          <p:nvPr>
            <p:ph type="body" sz="quarter" idx="20"/>
          </p:nvPr>
        </p:nvSpPr>
        <p:spPr>
          <a:xfrm>
            <a:off x="4654298" y="1028705"/>
            <a:ext cx="4289679" cy="666241"/>
          </a:xfrm>
        </p:spPr>
        <p:txBody>
          <a:bodyPr bIns="0" anchor="b"/>
          <a:lstStyle>
            <a:lvl1pPr>
              <a:defRPr sz="844">
                <a:solidFill>
                  <a:schemeClr val="tx1">
                    <a:lumMod val="75000"/>
                    <a:lumOff val="25000"/>
                  </a:schemeClr>
                </a:solidFill>
              </a:defRPr>
            </a:lvl1pPr>
          </a:lstStyle>
          <a:p>
            <a:pPr lvl="0"/>
            <a:r>
              <a:rPr lang="en-US" dirty="0" smtClean="0"/>
              <a:t>Click to edit Master text styles</a:t>
            </a:r>
          </a:p>
        </p:txBody>
      </p:sp>
      <p:sp>
        <p:nvSpPr>
          <p:cNvPr id="7" name="Slide Number Placeholder 5"/>
          <p:cNvSpPr>
            <a:spLocks noGrp="1"/>
          </p:cNvSpPr>
          <p:nvPr>
            <p:ph type="sldNum" sz="quarter" idx="4"/>
          </p:nvPr>
        </p:nvSpPr>
        <p:spPr>
          <a:xfrm>
            <a:off x="8354960" y="38099"/>
            <a:ext cx="589015" cy="377537"/>
          </a:xfrm>
          <a:prstGeom prst="rect">
            <a:avLst/>
          </a:prstGeom>
        </p:spPr>
        <p:txBody>
          <a:bodyPr vert="horz" wrap="none" lIns="91440" tIns="0" rIns="0" bIns="0" numCol="1" anchor="ctr" anchorCtr="0" compatLnSpc="1">
            <a:prstTxWarp prst="textNoShape">
              <a:avLst/>
            </a:prstTxWarp>
          </a:bodyPr>
          <a:lstStyle>
            <a:lvl1pPr algn="r">
              <a:defRPr sz="1600" b="1">
                <a:solidFill>
                  <a:schemeClr val="tx1"/>
                </a:solidFill>
                <a:cs typeface="Arial" pitchFamily="34" charset="0"/>
              </a:defRPr>
            </a:lvl1pPr>
          </a:lstStyle>
          <a:p>
            <a:pPr fontAlgn="base">
              <a:spcBef>
                <a:spcPct val="0"/>
              </a:spcBef>
              <a:spcAft>
                <a:spcPct val="0"/>
              </a:spcAft>
            </a:pPr>
            <a:fld id="{139BD942-CC14-44A4-87FB-46239297AFE5}" type="slidenum">
              <a:rPr lang="en-US" smtClean="0">
                <a:ea typeface="ＭＳ Ｐゴシック" pitchFamily="34" charset="-128"/>
              </a:rPr>
              <a:pPr fontAlgn="base">
                <a:spcBef>
                  <a:spcPct val="0"/>
                </a:spcBef>
                <a:spcAft>
                  <a:spcPct val="0"/>
                </a:spcAft>
              </a:pPr>
              <a:t>‹#›</a:t>
            </a:fld>
            <a:endParaRPr lang="en-US" dirty="0">
              <a:ea typeface="ＭＳ Ｐゴシック" pitchFamily="34" charset="-128"/>
            </a:endParaRPr>
          </a:p>
        </p:txBody>
      </p:sp>
    </p:spTree>
    <p:extLst>
      <p:ext uri="{BB962C8B-B14F-4D97-AF65-F5344CB8AC3E}">
        <p14:creationId xmlns:p14="http://schemas.microsoft.com/office/powerpoint/2010/main" val="3285832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00027" y="1028700"/>
            <a:ext cx="2834489" cy="5600700"/>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3192310" y="1028700"/>
            <a:ext cx="5751667" cy="5600700"/>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4"/>
          </p:nvPr>
        </p:nvSpPr>
        <p:spPr>
          <a:xfrm>
            <a:off x="8354960" y="38099"/>
            <a:ext cx="589015" cy="377537"/>
          </a:xfrm>
          <a:prstGeom prst="rect">
            <a:avLst/>
          </a:prstGeom>
        </p:spPr>
        <p:txBody>
          <a:bodyPr vert="horz" wrap="none" lIns="91440" tIns="0" rIns="0" bIns="0" numCol="1" anchor="ctr" anchorCtr="0" compatLnSpc="1">
            <a:prstTxWarp prst="textNoShape">
              <a:avLst/>
            </a:prstTxWarp>
          </a:bodyPr>
          <a:lstStyle>
            <a:lvl1pPr algn="r">
              <a:defRPr sz="1600" b="1">
                <a:solidFill>
                  <a:schemeClr val="tx1"/>
                </a:solidFill>
                <a:cs typeface="Arial" pitchFamily="34" charset="0"/>
              </a:defRPr>
            </a:lvl1pPr>
          </a:lstStyle>
          <a:p>
            <a:pPr fontAlgn="base">
              <a:spcBef>
                <a:spcPct val="0"/>
              </a:spcBef>
              <a:spcAft>
                <a:spcPct val="0"/>
              </a:spcAft>
            </a:pPr>
            <a:fld id="{139BD942-CC14-44A4-87FB-46239297AFE5}" type="slidenum">
              <a:rPr lang="en-US" smtClean="0">
                <a:ea typeface="ＭＳ Ｐゴシック" pitchFamily="34" charset="-128"/>
              </a:rPr>
              <a:pPr fontAlgn="base">
                <a:spcBef>
                  <a:spcPct val="0"/>
                </a:spcBef>
                <a:spcAft>
                  <a:spcPct val="0"/>
                </a:spcAft>
              </a:pPr>
              <a:t>‹#›</a:t>
            </a:fld>
            <a:endParaRPr lang="en-US" dirty="0">
              <a:ea typeface="ＭＳ Ｐゴシック" pitchFamily="34" charset="-128"/>
            </a:endParaRPr>
          </a:p>
        </p:txBody>
      </p:sp>
    </p:spTree>
    <p:extLst>
      <p:ext uri="{BB962C8B-B14F-4D97-AF65-F5344CB8AC3E}">
        <p14:creationId xmlns:p14="http://schemas.microsoft.com/office/powerpoint/2010/main" val="3772561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theme" Target="../theme/theme3.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image" Target="../media/image3.pn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image" Target="../media/image2.png"/><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4.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1" name="Rounded Rectangle 10"/>
          <p:cNvSpPr/>
          <p:nvPr/>
        </p:nvSpPr>
        <p:spPr>
          <a:xfrm>
            <a:off x="50008" y="38099"/>
            <a:ext cx="9043988" cy="6791326"/>
          </a:xfrm>
          <a:prstGeom prst="roundRect">
            <a:avLst>
              <a:gd name="adj" fmla="val 2258"/>
            </a:avLst>
          </a:prstGeom>
          <a:solidFill>
            <a:srgbClr val="FFFFFF"/>
          </a:solidFill>
          <a:ln w="5715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506" dirty="0"/>
          </a:p>
        </p:txBody>
      </p:sp>
      <p:sp>
        <p:nvSpPr>
          <p:cNvPr id="4099" name="Title Placeholder 1"/>
          <p:cNvSpPr>
            <a:spLocks noGrp="1"/>
          </p:cNvSpPr>
          <p:nvPr>
            <p:ph type="title"/>
          </p:nvPr>
        </p:nvSpPr>
        <p:spPr bwMode="auto">
          <a:xfrm>
            <a:off x="716145" y="128983"/>
            <a:ext cx="7638816"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1030" name="Text Placeholder 2"/>
          <p:cNvSpPr>
            <a:spLocks noGrp="1"/>
          </p:cNvSpPr>
          <p:nvPr>
            <p:ph type="body" idx="1"/>
          </p:nvPr>
        </p:nvSpPr>
        <p:spPr bwMode="auto">
          <a:xfrm>
            <a:off x="200025" y="1028700"/>
            <a:ext cx="874395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3" name="Picture 6"/>
          <p:cNvPicPr>
            <a:picLocks noChangeAspect="1"/>
          </p:cNvPicPr>
          <p:nvPr/>
        </p:nvPicPr>
        <p:blipFill>
          <a:blip r:embed="rId29"/>
          <a:srcRect/>
          <a:stretch>
            <a:fillRect/>
          </a:stretch>
        </p:blipFill>
        <p:spPr bwMode="auto">
          <a:xfrm>
            <a:off x="4559300" y="3416314"/>
            <a:ext cx="19050" cy="3175"/>
          </a:xfrm>
          <a:prstGeom prst="rect">
            <a:avLst/>
          </a:prstGeom>
          <a:noFill/>
          <a:ln w="9525">
            <a:noFill/>
            <a:miter lim="800000"/>
            <a:headEnd/>
            <a:tailEnd/>
          </a:ln>
        </p:spPr>
      </p:pic>
      <p:sp>
        <p:nvSpPr>
          <p:cNvPr id="6" name="Footer Placeholder 5"/>
          <p:cNvSpPr>
            <a:spLocks noGrp="1"/>
          </p:cNvSpPr>
          <p:nvPr>
            <p:ph type="ftr" sz="quarter" idx="3"/>
          </p:nvPr>
        </p:nvSpPr>
        <p:spPr>
          <a:xfrm>
            <a:off x="207169" y="6640512"/>
            <a:ext cx="3086100" cy="182880"/>
          </a:xfrm>
          <a:prstGeom prst="rect">
            <a:avLst/>
          </a:prstGeom>
        </p:spPr>
        <p:txBody>
          <a:bodyPr vert="horz" lIns="91440" tIns="45720" rIns="91440" bIns="45720" rtlCol="0" anchor="ctr"/>
          <a:lstStyle>
            <a:lvl1pPr algn="l">
              <a:defRPr sz="450">
                <a:solidFill>
                  <a:schemeClr val="tx1">
                    <a:tint val="75000"/>
                  </a:schemeClr>
                </a:solidFill>
              </a:defRPr>
            </a:lvl1pPr>
          </a:lstStyle>
          <a:p>
            <a:endParaRPr lang="en-US" dirty="0"/>
          </a:p>
        </p:txBody>
      </p:sp>
      <p:sp>
        <p:nvSpPr>
          <p:cNvPr id="7" name="Date Placeholder 6"/>
          <p:cNvSpPr>
            <a:spLocks noGrp="1"/>
          </p:cNvSpPr>
          <p:nvPr>
            <p:ph type="dt" sz="half" idx="2"/>
          </p:nvPr>
        </p:nvSpPr>
        <p:spPr>
          <a:xfrm>
            <a:off x="6886575" y="6640512"/>
            <a:ext cx="2057400" cy="182880"/>
          </a:xfrm>
          <a:prstGeom prst="rect">
            <a:avLst/>
          </a:prstGeom>
        </p:spPr>
        <p:txBody>
          <a:bodyPr vert="horz" lIns="91440" tIns="45720" rIns="91440" bIns="45720" rtlCol="0" anchor="ctr"/>
          <a:lstStyle>
            <a:lvl1pPr algn="r">
              <a:defRPr sz="506">
                <a:solidFill>
                  <a:schemeClr val="tx1">
                    <a:tint val="75000"/>
                  </a:schemeClr>
                </a:solidFill>
              </a:defRPr>
            </a:lvl1pPr>
          </a:lstStyle>
          <a:p>
            <a:endParaRPr lang="en-US" dirty="0"/>
          </a:p>
        </p:txBody>
      </p:sp>
      <p:pic>
        <p:nvPicPr>
          <p:cNvPr id="13" name="Picture 12"/>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209553" y="256443"/>
            <a:ext cx="486364" cy="640080"/>
          </a:xfrm>
          <a:prstGeom prst="rect">
            <a:avLst/>
          </a:prstGeom>
        </p:spPr>
      </p:pic>
      <p:pic>
        <p:nvPicPr>
          <p:cNvPr id="14" name="Picture 13"/>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8381490" y="357495"/>
            <a:ext cx="640080" cy="437976"/>
          </a:xfrm>
          <a:prstGeom prst="rect">
            <a:avLst/>
          </a:prstGeom>
        </p:spPr>
      </p:pic>
      <p:sp>
        <p:nvSpPr>
          <p:cNvPr id="10" name="Slide Number Placeholder 5"/>
          <p:cNvSpPr>
            <a:spLocks noGrp="1"/>
          </p:cNvSpPr>
          <p:nvPr>
            <p:ph type="sldNum" sz="quarter" idx="4"/>
          </p:nvPr>
        </p:nvSpPr>
        <p:spPr>
          <a:xfrm>
            <a:off x="8354960" y="38099"/>
            <a:ext cx="589015" cy="377537"/>
          </a:xfrm>
          <a:prstGeom prst="rect">
            <a:avLst/>
          </a:prstGeom>
        </p:spPr>
        <p:txBody>
          <a:bodyPr vert="horz" wrap="none" lIns="91440" tIns="0" rIns="0" bIns="0" numCol="1" anchor="ctr" anchorCtr="0" compatLnSpc="1">
            <a:prstTxWarp prst="textNoShape">
              <a:avLst/>
            </a:prstTxWarp>
          </a:bodyPr>
          <a:lstStyle>
            <a:lvl1pPr algn="r">
              <a:defRPr sz="1600" b="1">
                <a:solidFill>
                  <a:schemeClr val="tx1"/>
                </a:solidFill>
                <a:cs typeface="Arial" pitchFamily="34" charset="0"/>
              </a:defRPr>
            </a:lvl1pPr>
          </a:lstStyle>
          <a:p>
            <a:pPr fontAlgn="base">
              <a:spcBef>
                <a:spcPct val="0"/>
              </a:spcBef>
              <a:spcAft>
                <a:spcPct val="0"/>
              </a:spcAft>
            </a:pPr>
            <a:fld id="{139BD942-CC14-44A4-87FB-46239297AFE5}" type="slidenum">
              <a:rPr lang="en-US" smtClean="0">
                <a:ea typeface="ＭＳ Ｐゴシック" pitchFamily="34" charset="-128"/>
              </a:rPr>
              <a:pPr fontAlgn="base">
                <a:spcBef>
                  <a:spcPct val="0"/>
                </a:spcBef>
                <a:spcAft>
                  <a:spcPct val="0"/>
                </a:spcAft>
              </a:pPr>
              <a:t>‹#›</a:t>
            </a:fld>
            <a:endParaRPr lang="en-US" dirty="0">
              <a:ea typeface="ＭＳ Ｐゴシック" pitchFamily="34" charset="-128"/>
            </a:endParaRPr>
          </a:p>
        </p:txBody>
      </p:sp>
    </p:spTree>
    <p:extLst>
      <p:ext uri="{BB962C8B-B14F-4D97-AF65-F5344CB8AC3E}">
        <p14:creationId xmlns:p14="http://schemas.microsoft.com/office/powerpoint/2010/main" val="1369296369"/>
      </p:ext>
    </p:extLst>
  </p:cSld>
  <p:clrMap bg1="lt1" tx1="dk1" bg2="lt2" tx2="dk2" accent1="accent1" accent2="accent2" accent3="accent3" accent4="accent4" accent5="accent5" accent6="accent6" hlink="hlink" folHlink="folHlink"/>
  <p:sldLayoutIdLst>
    <p:sldLayoutId id="2147483680" r:id="rId1"/>
    <p:sldLayoutId id="2147483726" r:id="rId2"/>
    <p:sldLayoutId id="2147483681" r:id="rId3"/>
    <p:sldLayoutId id="2147483682" r:id="rId4"/>
    <p:sldLayoutId id="2147483707" r:id="rId5"/>
    <p:sldLayoutId id="2147483708" r:id="rId6"/>
    <p:sldLayoutId id="2147483687" r:id="rId7"/>
    <p:sldLayoutId id="2147483688" r:id="rId8"/>
    <p:sldLayoutId id="2147483689" r:id="rId9"/>
    <p:sldLayoutId id="2147483690" r:id="rId10"/>
    <p:sldLayoutId id="2147483691" r:id="rId11"/>
    <p:sldLayoutId id="2147483697" r:id="rId12"/>
    <p:sldLayoutId id="2147483698" r:id="rId13"/>
    <p:sldLayoutId id="2147483709" r:id="rId14"/>
    <p:sldLayoutId id="2147483699" r:id="rId15"/>
    <p:sldLayoutId id="2147483701" r:id="rId16"/>
    <p:sldLayoutId id="2147483710" r:id="rId17"/>
    <p:sldLayoutId id="2147483702" r:id="rId18"/>
    <p:sldLayoutId id="2147483703" r:id="rId19"/>
    <p:sldLayoutId id="2147483704" r:id="rId20"/>
    <p:sldLayoutId id="2147483705" r:id="rId21"/>
    <p:sldLayoutId id="2147483711" r:id="rId22"/>
    <p:sldLayoutId id="2147483712" r:id="rId23"/>
    <p:sldLayoutId id="2147483713" r:id="rId24"/>
    <p:sldLayoutId id="2147483714" r:id="rId25"/>
    <p:sldLayoutId id="2147483761" r:id="rId26"/>
    <p:sldLayoutId id="2147483762" r:id="rId27"/>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24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76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76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76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760" b="1">
          <a:solidFill>
            <a:srgbClr val="978473"/>
          </a:solidFill>
          <a:latin typeface="Arial" charset="0"/>
          <a:ea typeface="ＭＳ Ｐゴシック" charset="0"/>
          <a:cs typeface="Arial" charset="0"/>
        </a:defRPr>
      </a:lvl5pPr>
      <a:lvl6pPr marL="144661" algn="l" rtl="0" eaLnBrk="1" fontAlgn="base" hangingPunct="1">
        <a:spcBef>
          <a:spcPct val="0"/>
        </a:spcBef>
        <a:spcAft>
          <a:spcPct val="0"/>
        </a:spcAft>
        <a:defRPr sz="1392">
          <a:solidFill>
            <a:schemeClr val="tx1"/>
          </a:solidFill>
          <a:latin typeface="Arial" charset="0"/>
          <a:cs typeface="Arial" charset="0"/>
        </a:defRPr>
      </a:lvl6pPr>
      <a:lvl7pPr marL="289322" algn="l" rtl="0" eaLnBrk="1" fontAlgn="base" hangingPunct="1">
        <a:spcBef>
          <a:spcPct val="0"/>
        </a:spcBef>
        <a:spcAft>
          <a:spcPct val="0"/>
        </a:spcAft>
        <a:defRPr sz="1392">
          <a:solidFill>
            <a:schemeClr val="tx1"/>
          </a:solidFill>
          <a:latin typeface="Arial" charset="0"/>
          <a:cs typeface="Arial" charset="0"/>
        </a:defRPr>
      </a:lvl7pPr>
      <a:lvl8pPr marL="433983" algn="l" rtl="0" eaLnBrk="1" fontAlgn="base" hangingPunct="1">
        <a:spcBef>
          <a:spcPct val="0"/>
        </a:spcBef>
        <a:spcAft>
          <a:spcPct val="0"/>
        </a:spcAft>
        <a:defRPr sz="1392">
          <a:solidFill>
            <a:schemeClr val="tx1"/>
          </a:solidFill>
          <a:latin typeface="Arial" charset="0"/>
          <a:cs typeface="Arial" charset="0"/>
        </a:defRPr>
      </a:lvl8pPr>
      <a:lvl9pPr marL="578644" algn="l" rtl="0" eaLnBrk="1" fontAlgn="base" hangingPunct="1">
        <a:spcBef>
          <a:spcPct val="0"/>
        </a:spcBef>
        <a:spcAft>
          <a:spcPct val="0"/>
        </a:spcAft>
        <a:defRPr sz="1392">
          <a:solidFill>
            <a:schemeClr val="tx1"/>
          </a:solidFill>
          <a:latin typeface="Arial" charset="0"/>
          <a:cs typeface="Arial" charset="0"/>
        </a:defRPr>
      </a:lvl9pPr>
    </p:titleStyle>
    <p:bodyStyle>
      <a:lvl1pPr marL="0" indent="0" algn="l" rtl="0" eaLnBrk="1" fontAlgn="base" hangingPunct="1">
        <a:spcBef>
          <a:spcPts val="0"/>
        </a:spcBef>
        <a:spcAft>
          <a:spcPts val="600"/>
        </a:spcAft>
        <a:buFont typeface="Arial" pitchFamily="34" charset="0"/>
        <a:defRPr sz="28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ts val="300"/>
        </a:spcAft>
        <a:buSzPct val="103000"/>
        <a:buFont typeface="Arial" pitchFamily="34" charset="0"/>
        <a:buChar char="•"/>
        <a:defRPr sz="2800" kern="1200">
          <a:solidFill>
            <a:schemeClr val="tx1">
              <a:lumMod val="75000"/>
              <a:lumOff val="25000"/>
            </a:schemeClr>
          </a:solidFill>
          <a:latin typeface="Arial" pitchFamily="34" charset="0"/>
          <a:ea typeface="Arial" charset="0"/>
          <a:cs typeface="Arial" pitchFamily="34" charset="0"/>
        </a:defRPr>
      </a:lvl2pPr>
      <a:lvl3pPr marL="460375" indent="-233363" algn="l" rtl="0" eaLnBrk="1" fontAlgn="base" hangingPunct="1">
        <a:spcBef>
          <a:spcPts val="300"/>
        </a:spcBef>
        <a:spcAft>
          <a:spcPts val="600"/>
        </a:spcAft>
        <a:buSzPct val="103000"/>
        <a:buFont typeface="Wingdings" panose="05000000000000000000" pitchFamily="2" charset="2"/>
        <a:buChar char="Ø"/>
        <a:defRPr sz="1600" kern="1200">
          <a:solidFill>
            <a:schemeClr val="tx1">
              <a:lumMod val="75000"/>
              <a:lumOff val="25000"/>
            </a:schemeClr>
          </a:solidFill>
          <a:latin typeface="Arial" pitchFamily="34" charset="0"/>
          <a:ea typeface="Arial" charset="0"/>
          <a:cs typeface="Arial" pitchFamily="34" charset="0"/>
        </a:defRPr>
      </a:lvl3pPr>
      <a:lvl4pPr marL="687388" indent="-227013" algn="l" rtl="0" eaLnBrk="1" fontAlgn="base" hangingPunct="1">
        <a:spcBef>
          <a:spcPts val="0"/>
        </a:spcBef>
        <a:spcAft>
          <a:spcPts val="300"/>
        </a:spcAft>
        <a:buFont typeface="Wingdings" panose="05000000000000000000" pitchFamily="2" charset="2"/>
        <a:buChar char="v"/>
        <a:defRPr sz="16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300"/>
        </a:spcBef>
        <a:spcAft>
          <a:spcPts val="300"/>
        </a:spcAft>
        <a:buSzPct val="102000"/>
        <a:buFont typeface="Arial" pitchFamily="34" charset="0"/>
        <a:buChar char="»"/>
        <a:defRPr sz="1600" kern="1200">
          <a:solidFill>
            <a:schemeClr val="tx1">
              <a:lumMod val="75000"/>
              <a:lumOff val="25000"/>
            </a:schemeClr>
          </a:solidFill>
          <a:latin typeface="Arial" pitchFamily="34" charset="0"/>
          <a:ea typeface="Arial" charset="0"/>
          <a:cs typeface="Arial" pitchFamily="34" charset="0"/>
        </a:defRPr>
      </a:lvl5pPr>
      <a:lvl6pPr marL="795635" indent="-72331" algn="l" defTabSz="289322" rtl="0" eaLnBrk="1" latinLnBrk="0" hangingPunct="1">
        <a:spcBef>
          <a:spcPct val="20000"/>
        </a:spcBef>
        <a:buFont typeface="Arial" pitchFamily="34" charset="0"/>
        <a:buChar char="•"/>
        <a:defRPr sz="633" kern="1200">
          <a:solidFill>
            <a:schemeClr val="tx1"/>
          </a:solidFill>
          <a:latin typeface="+mn-lt"/>
          <a:ea typeface="+mn-ea"/>
          <a:cs typeface="+mn-cs"/>
        </a:defRPr>
      </a:lvl6pPr>
      <a:lvl7pPr marL="940297" indent="-72331" algn="l" defTabSz="289322" rtl="0" eaLnBrk="1" latinLnBrk="0" hangingPunct="1">
        <a:spcBef>
          <a:spcPct val="20000"/>
        </a:spcBef>
        <a:buFont typeface="Arial" pitchFamily="34" charset="0"/>
        <a:buChar char="•"/>
        <a:defRPr sz="633" kern="1200">
          <a:solidFill>
            <a:schemeClr val="tx1"/>
          </a:solidFill>
          <a:latin typeface="+mn-lt"/>
          <a:ea typeface="+mn-ea"/>
          <a:cs typeface="+mn-cs"/>
        </a:defRPr>
      </a:lvl7pPr>
      <a:lvl8pPr marL="1084958" indent="-72331" algn="l" defTabSz="289322" rtl="0" eaLnBrk="1" latinLnBrk="0" hangingPunct="1">
        <a:spcBef>
          <a:spcPct val="20000"/>
        </a:spcBef>
        <a:buFont typeface="Arial" pitchFamily="34" charset="0"/>
        <a:buChar char="•"/>
        <a:defRPr sz="633" kern="1200">
          <a:solidFill>
            <a:schemeClr val="tx1"/>
          </a:solidFill>
          <a:latin typeface="+mn-lt"/>
          <a:ea typeface="+mn-ea"/>
          <a:cs typeface="+mn-cs"/>
        </a:defRPr>
      </a:lvl8pPr>
      <a:lvl9pPr marL="1229618" indent="-72331" algn="l" defTabSz="289322" rtl="0" eaLnBrk="1" latinLnBrk="0" hangingPunct="1">
        <a:spcBef>
          <a:spcPct val="20000"/>
        </a:spcBef>
        <a:buFont typeface="Arial" pitchFamily="34" charset="0"/>
        <a:buChar char="•"/>
        <a:defRPr sz="633" kern="1200">
          <a:solidFill>
            <a:schemeClr val="tx1"/>
          </a:solidFill>
          <a:latin typeface="+mn-lt"/>
          <a:ea typeface="+mn-ea"/>
          <a:cs typeface="+mn-cs"/>
        </a:defRPr>
      </a:lvl9pPr>
    </p:bodyStyle>
    <p:otherStyle>
      <a:defPPr>
        <a:defRPr lang="en-US"/>
      </a:defPPr>
      <a:lvl1pPr marL="0" algn="l" defTabSz="289322" rtl="0" eaLnBrk="1" latinLnBrk="0" hangingPunct="1">
        <a:defRPr sz="570" kern="1200">
          <a:solidFill>
            <a:schemeClr val="tx1"/>
          </a:solidFill>
          <a:latin typeface="+mn-lt"/>
          <a:ea typeface="+mn-ea"/>
          <a:cs typeface="+mn-cs"/>
        </a:defRPr>
      </a:lvl1pPr>
      <a:lvl2pPr marL="144661" algn="l" defTabSz="289322" rtl="0" eaLnBrk="1" latinLnBrk="0" hangingPunct="1">
        <a:defRPr sz="570" kern="1200">
          <a:solidFill>
            <a:schemeClr val="tx1"/>
          </a:solidFill>
          <a:latin typeface="+mn-lt"/>
          <a:ea typeface="+mn-ea"/>
          <a:cs typeface="+mn-cs"/>
        </a:defRPr>
      </a:lvl2pPr>
      <a:lvl3pPr marL="289322" algn="l" defTabSz="289322" rtl="0" eaLnBrk="1" latinLnBrk="0" hangingPunct="1">
        <a:defRPr sz="570" kern="1200">
          <a:solidFill>
            <a:schemeClr val="tx1"/>
          </a:solidFill>
          <a:latin typeface="+mn-lt"/>
          <a:ea typeface="+mn-ea"/>
          <a:cs typeface="+mn-cs"/>
        </a:defRPr>
      </a:lvl3pPr>
      <a:lvl4pPr marL="433983" algn="l" defTabSz="289322" rtl="0" eaLnBrk="1" latinLnBrk="0" hangingPunct="1">
        <a:defRPr sz="570" kern="1200">
          <a:solidFill>
            <a:schemeClr val="tx1"/>
          </a:solidFill>
          <a:latin typeface="+mn-lt"/>
          <a:ea typeface="+mn-ea"/>
          <a:cs typeface="+mn-cs"/>
        </a:defRPr>
      </a:lvl4pPr>
      <a:lvl5pPr marL="578644" algn="l" defTabSz="289322" rtl="0" eaLnBrk="1" latinLnBrk="0" hangingPunct="1">
        <a:defRPr sz="570" kern="1200">
          <a:solidFill>
            <a:schemeClr val="tx1"/>
          </a:solidFill>
          <a:latin typeface="+mn-lt"/>
          <a:ea typeface="+mn-ea"/>
          <a:cs typeface="+mn-cs"/>
        </a:defRPr>
      </a:lvl5pPr>
      <a:lvl6pPr marL="723305" algn="l" defTabSz="289322" rtl="0" eaLnBrk="1" latinLnBrk="0" hangingPunct="1">
        <a:defRPr sz="570" kern="1200">
          <a:solidFill>
            <a:schemeClr val="tx1"/>
          </a:solidFill>
          <a:latin typeface="+mn-lt"/>
          <a:ea typeface="+mn-ea"/>
          <a:cs typeface="+mn-cs"/>
        </a:defRPr>
      </a:lvl6pPr>
      <a:lvl7pPr marL="867966" algn="l" defTabSz="289322" rtl="0" eaLnBrk="1" latinLnBrk="0" hangingPunct="1">
        <a:defRPr sz="570" kern="1200">
          <a:solidFill>
            <a:schemeClr val="tx1"/>
          </a:solidFill>
          <a:latin typeface="+mn-lt"/>
          <a:ea typeface="+mn-ea"/>
          <a:cs typeface="+mn-cs"/>
        </a:defRPr>
      </a:lvl7pPr>
      <a:lvl8pPr marL="1012627" algn="l" defTabSz="289322" rtl="0" eaLnBrk="1" latinLnBrk="0" hangingPunct="1">
        <a:defRPr sz="570" kern="1200">
          <a:solidFill>
            <a:schemeClr val="tx1"/>
          </a:solidFill>
          <a:latin typeface="+mn-lt"/>
          <a:ea typeface="+mn-ea"/>
          <a:cs typeface="+mn-cs"/>
        </a:defRPr>
      </a:lvl8pPr>
      <a:lvl9pPr marL="1157288" algn="l" defTabSz="289322" rtl="0" eaLnBrk="1" latinLnBrk="0" hangingPunct="1">
        <a:defRPr sz="57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5634" userDrawn="1">
          <p15:clr>
            <a:srgbClr val="5ACBF0"/>
          </p15:clr>
        </p15:guide>
        <p15:guide id="2" pos="9728" userDrawn="1">
          <p15:clr>
            <a:srgbClr val="5ACBF0"/>
          </p15:clr>
        </p15:guide>
        <p15:guide id="3" pos="126" userDrawn="1">
          <p15:clr>
            <a:srgbClr val="5ACBF0"/>
          </p15:clr>
        </p15:guide>
        <p15:guide id="4" orient="horz" pos="637" userDrawn="1">
          <p15:clr>
            <a:srgbClr val="F26B43"/>
          </p15:clr>
        </p15:guide>
        <p15:guide id="5" orient="horz" pos="583" userDrawn="1">
          <p15:clr>
            <a:srgbClr val="F26B43"/>
          </p15:clr>
        </p15:guide>
        <p15:guide id="6" orient="horz" pos="417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8C8C8"/>
        </a:solidFill>
        <a:effectLst/>
      </p:bgPr>
    </p:bg>
    <p:spTree>
      <p:nvGrpSpPr>
        <p:cNvPr id="1" name=""/>
        <p:cNvGrpSpPr/>
        <p:nvPr/>
      </p:nvGrpSpPr>
      <p:grpSpPr>
        <a:xfrm>
          <a:off x="0" y="0"/>
          <a:ext cx="0" cy="0"/>
          <a:chOff x="0" y="0"/>
          <a:chExt cx="0" cy="0"/>
        </a:xfrm>
      </p:grpSpPr>
      <p:sp>
        <p:nvSpPr>
          <p:cNvPr id="12" name="Rounded Rectangle 11"/>
          <p:cNvSpPr/>
          <p:nvPr userDrawn="1"/>
        </p:nvSpPr>
        <p:spPr>
          <a:xfrm>
            <a:off x="50008" y="38099"/>
            <a:ext cx="9043988" cy="6791326"/>
          </a:xfrm>
          <a:prstGeom prst="roundRect">
            <a:avLst>
              <a:gd name="adj" fmla="val 2258"/>
            </a:avLst>
          </a:prstGeom>
          <a:solidFill>
            <a:srgbClr val="FFFFFF"/>
          </a:solidFill>
          <a:ln w="5715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506" dirty="0"/>
          </a:p>
        </p:txBody>
      </p:sp>
      <p:sp>
        <p:nvSpPr>
          <p:cNvPr id="23" name="Text Placeholder 2"/>
          <p:cNvSpPr>
            <a:spLocks noGrp="1"/>
          </p:cNvSpPr>
          <p:nvPr>
            <p:ph type="body" idx="1"/>
          </p:nvPr>
        </p:nvSpPr>
        <p:spPr bwMode="auto">
          <a:xfrm>
            <a:off x="200025" y="1028700"/>
            <a:ext cx="874395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24" name="Picture 6"/>
          <p:cNvPicPr>
            <a:picLocks noChangeAspect="1"/>
          </p:cNvPicPr>
          <p:nvPr userDrawn="1"/>
        </p:nvPicPr>
        <p:blipFill>
          <a:blip r:embed="rId4"/>
          <a:srcRect/>
          <a:stretch>
            <a:fillRect/>
          </a:stretch>
        </p:blipFill>
        <p:spPr bwMode="auto">
          <a:xfrm>
            <a:off x="4559300" y="3416314"/>
            <a:ext cx="19050" cy="3175"/>
          </a:xfrm>
          <a:prstGeom prst="rect">
            <a:avLst/>
          </a:prstGeom>
          <a:noFill/>
          <a:ln w="9525">
            <a:noFill/>
            <a:miter lim="800000"/>
            <a:headEnd/>
            <a:tailEnd/>
          </a:ln>
        </p:spPr>
      </p:pic>
      <p:sp>
        <p:nvSpPr>
          <p:cNvPr id="19" name="Title Placeholder 1"/>
          <p:cNvSpPr>
            <a:spLocks noGrp="1"/>
          </p:cNvSpPr>
          <p:nvPr>
            <p:ph type="title"/>
          </p:nvPr>
        </p:nvSpPr>
        <p:spPr bwMode="auto">
          <a:xfrm>
            <a:off x="716145" y="128983"/>
            <a:ext cx="7638816"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20" name="Footer Placeholder 5"/>
          <p:cNvSpPr>
            <a:spLocks noGrp="1"/>
          </p:cNvSpPr>
          <p:nvPr>
            <p:ph type="ftr" sz="quarter" idx="3"/>
          </p:nvPr>
        </p:nvSpPr>
        <p:spPr>
          <a:xfrm>
            <a:off x="207169" y="6640512"/>
            <a:ext cx="3086100" cy="182880"/>
          </a:xfrm>
          <a:prstGeom prst="rect">
            <a:avLst/>
          </a:prstGeom>
        </p:spPr>
        <p:txBody>
          <a:bodyPr vert="horz" lIns="91440" tIns="45720" rIns="91440" bIns="45720" rtlCol="0" anchor="ctr"/>
          <a:lstStyle>
            <a:lvl1pPr algn="l">
              <a:defRPr sz="450">
                <a:solidFill>
                  <a:schemeClr val="tx1">
                    <a:tint val="75000"/>
                  </a:schemeClr>
                </a:solidFill>
              </a:defRPr>
            </a:lvl1pPr>
          </a:lstStyle>
          <a:p>
            <a:endParaRPr lang="en-US" dirty="0"/>
          </a:p>
        </p:txBody>
      </p:sp>
      <p:sp>
        <p:nvSpPr>
          <p:cNvPr id="21" name="Date Placeholder 6"/>
          <p:cNvSpPr>
            <a:spLocks noGrp="1"/>
          </p:cNvSpPr>
          <p:nvPr>
            <p:ph type="dt" sz="half" idx="2"/>
          </p:nvPr>
        </p:nvSpPr>
        <p:spPr>
          <a:xfrm>
            <a:off x="6886575" y="6640512"/>
            <a:ext cx="2057400" cy="182880"/>
          </a:xfrm>
          <a:prstGeom prst="rect">
            <a:avLst/>
          </a:prstGeom>
        </p:spPr>
        <p:txBody>
          <a:bodyPr vert="horz" lIns="91440" tIns="45720" rIns="91440" bIns="45720" rtlCol="0" anchor="ctr"/>
          <a:lstStyle>
            <a:lvl1pPr algn="r">
              <a:defRPr sz="506">
                <a:solidFill>
                  <a:schemeClr val="tx1">
                    <a:tint val="75000"/>
                  </a:schemeClr>
                </a:solidFill>
              </a:defRPr>
            </a:lvl1pPr>
          </a:lstStyle>
          <a:p>
            <a:endParaRPr lang="en-US" dirty="0"/>
          </a:p>
        </p:txBody>
      </p:sp>
      <p:pic>
        <p:nvPicPr>
          <p:cNvPr id="11" name="Picture 10"/>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09553" y="256443"/>
            <a:ext cx="486364" cy="640080"/>
          </a:xfrm>
          <a:prstGeom prst="rect">
            <a:avLst/>
          </a:prstGeom>
        </p:spPr>
      </p:pic>
      <p:pic>
        <p:nvPicPr>
          <p:cNvPr id="13" name="Picture 12"/>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381490" y="357495"/>
            <a:ext cx="640080" cy="437976"/>
          </a:xfrm>
          <a:prstGeom prst="rect">
            <a:avLst/>
          </a:prstGeom>
        </p:spPr>
      </p:pic>
      <p:sp>
        <p:nvSpPr>
          <p:cNvPr id="14" name="Slide Number Placeholder 5"/>
          <p:cNvSpPr>
            <a:spLocks noGrp="1"/>
          </p:cNvSpPr>
          <p:nvPr>
            <p:ph type="sldNum" sz="quarter" idx="4"/>
          </p:nvPr>
        </p:nvSpPr>
        <p:spPr>
          <a:xfrm>
            <a:off x="8354960" y="38099"/>
            <a:ext cx="589015" cy="377537"/>
          </a:xfrm>
          <a:prstGeom prst="rect">
            <a:avLst/>
          </a:prstGeom>
        </p:spPr>
        <p:txBody>
          <a:bodyPr vert="horz" wrap="none" lIns="91440" tIns="0" rIns="0" bIns="0" numCol="1" anchor="ctr" anchorCtr="0" compatLnSpc="1">
            <a:prstTxWarp prst="textNoShape">
              <a:avLst/>
            </a:prstTxWarp>
          </a:bodyPr>
          <a:lstStyle>
            <a:lvl1pPr algn="r">
              <a:defRPr sz="1600" b="1">
                <a:solidFill>
                  <a:schemeClr val="tx1"/>
                </a:solidFill>
                <a:cs typeface="Arial" pitchFamily="34" charset="0"/>
              </a:defRPr>
            </a:lvl1pPr>
          </a:lstStyle>
          <a:p>
            <a:pPr fontAlgn="base">
              <a:spcBef>
                <a:spcPct val="0"/>
              </a:spcBef>
              <a:spcAft>
                <a:spcPct val="0"/>
              </a:spcAft>
            </a:pPr>
            <a:fld id="{139BD942-CC14-44A4-87FB-46239297AFE5}" type="slidenum">
              <a:rPr lang="en-US" smtClean="0">
                <a:ea typeface="ＭＳ Ｐゴシック" pitchFamily="34" charset="-128"/>
              </a:rPr>
              <a:pPr fontAlgn="base">
                <a:spcBef>
                  <a:spcPct val="0"/>
                </a:spcBef>
                <a:spcAft>
                  <a:spcPct val="0"/>
                </a:spcAft>
              </a:pPr>
              <a:t>‹#›</a:t>
            </a:fld>
            <a:endParaRPr lang="en-US" dirty="0">
              <a:ea typeface="ＭＳ Ｐゴシック" pitchFamily="34" charset="-128"/>
            </a:endParaRPr>
          </a:p>
        </p:txBody>
      </p:sp>
    </p:spTree>
    <p:extLst>
      <p:ext uri="{BB962C8B-B14F-4D97-AF65-F5344CB8AC3E}">
        <p14:creationId xmlns:p14="http://schemas.microsoft.com/office/powerpoint/2010/main" val="199137462"/>
      </p:ext>
    </p:extLst>
  </p:cSld>
  <p:clrMap bg1="lt1" tx1="dk1" bg2="lt2" tx2="dk2" accent1="accent1" accent2="accent2" accent3="accent3" accent4="accent4" accent5="accent5" accent6="accent6" hlink="hlink" folHlink="folHlink"/>
  <p:sldLayoutIdLst>
    <p:sldLayoutId id="2147483724" r:id="rId1"/>
    <p:sldLayoutId id="2147483725" r:id="rId2"/>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18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76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76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76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760" b="1">
          <a:solidFill>
            <a:srgbClr val="978473"/>
          </a:solidFill>
          <a:latin typeface="Arial" charset="0"/>
          <a:ea typeface="ＭＳ Ｐゴシック" charset="0"/>
          <a:cs typeface="Arial" charset="0"/>
        </a:defRPr>
      </a:lvl5pPr>
      <a:lvl6pPr marL="144661" algn="l" rtl="0" eaLnBrk="1" fontAlgn="base" hangingPunct="1">
        <a:spcBef>
          <a:spcPct val="0"/>
        </a:spcBef>
        <a:spcAft>
          <a:spcPct val="0"/>
        </a:spcAft>
        <a:defRPr sz="1392">
          <a:solidFill>
            <a:schemeClr val="tx1"/>
          </a:solidFill>
          <a:latin typeface="Arial" charset="0"/>
          <a:cs typeface="Arial" charset="0"/>
        </a:defRPr>
      </a:lvl6pPr>
      <a:lvl7pPr marL="289322" algn="l" rtl="0" eaLnBrk="1" fontAlgn="base" hangingPunct="1">
        <a:spcBef>
          <a:spcPct val="0"/>
        </a:spcBef>
        <a:spcAft>
          <a:spcPct val="0"/>
        </a:spcAft>
        <a:defRPr sz="1392">
          <a:solidFill>
            <a:schemeClr val="tx1"/>
          </a:solidFill>
          <a:latin typeface="Arial" charset="0"/>
          <a:cs typeface="Arial" charset="0"/>
        </a:defRPr>
      </a:lvl7pPr>
      <a:lvl8pPr marL="433983" algn="l" rtl="0" eaLnBrk="1" fontAlgn="base" hangingPunct="1">
        <a:spcBef>
          <a:spcPct val="0"/>
        </a:spcBef>
        <a:spcAft>
          <a:spcPct val="0"/>
        </a:spcAft>
        <a:defRPr sz="1392">
          <a:solidFill>
            <a:schemeClr val="tx1"/>
          </a:solidFill>
          <a:latin typeface="Arial" charset="0"/>
          <a:cs typeface="Arial" charset="0"/>
        </a:defRPr>
      </a:lvl8pPr>
      <a:lvl9pPr marL="578644" algn="l" rtl="0" eaLnBrk="1" fontAlgn="base" hangingPunct="1">
        <a:spcBef>
          <a:spcPct val="0"/>
        </a:spcBef>
        <a:spcAft>
          <a:spcPct val="0"/>
        </a:spcAft>
        <a:defRPr sz="1392">
          <a:solidFill>
            <a:schemeClr val="tx1"/>
          </a:solidFill>
          <a:latin typeface="Arial" charset="0"/>
          <a:cs typeface="Arial" charset="0"/>
        </a:defRPr>
      </a:lvl9pPr>
    </p:titleStyle>
    <p:bodyStyle>
      <a:lvl1pPr marL="0" indent="0" algn="l" rtl="0" eaLnBrk="1" fontAlgn="base" hangingPunct="1">
        <a:spcBef>
          <a:spcPts val="95"/>
        </a:spcBef>
        <a:spcAft>
          <a:spcPct val="0"/>
        </a:spcAft>
        <a:buFont typeface="Arial" pitchFamily="34" charset="0"/>
        <a:defRPr sz="1181" kern="1200">
          <a:solidFill>
            <a:schemeClr val="tx1">
              <a:lumMod val="75000"/>
              <a:lumOff val="25000"/>
            </a:schemeClr>
          </a:solidFill>
          <a:latin typeface="Arial" pitchFamily="34" charset="0"/>
          <a:ea typeface="ＭＳ Ｐゴシック" charset="0"/>
          <a:cs typeface="Arial" pitchFamily="34" charset="0"/>
        </a:defRPr>
      </a:lvl1pPr>
      <a:lvl2pPr marL="129481" indent="-129481" algn="l" rtl="0" eaLnBrk="1" fontAlgn="base" hangingPunct="1">
        <a:spcBef>
          <a:spcPts val="95"/>
        </a:spcBef>
        <a:spcAft>
          <a:spcPct val="0"/>
        </a:spcAft>
        <a:buFont typeface="Arial" pitchFamily="34" charset="0"/>
        <a:buChar char="•"/>
        <a:defRPr sz="1181" kern="1200">
          <a:solidFill>
            <a:schemeClr val="tx1">
              <a:lumMod val="75000"/>
              <a:lumOff val="25000"/>
            </a:schemeClr>
          </a:solidFill>
          <a:latin typeface="Arial" pitchFamily="34" charset="0"/>
          <a:ea typeface="Arial" charset="0"/>
          <a:cs typeface="Arial" pitchFamily="34" charset="0"/>
        </a:defRPr>
      </a:lvl2pPr>
      <a:lvl3pPr marL="259854" indent="-130373" algn="l" rtl="0" eaLnBrk="1" fontAlgn="base" hangingPunct="1">
        <a:spcBef>
          <a:spcPts val="95"/>
        </a:spcBef>
        <a:spcAft>
          <a:spcPct val="0"/>
        </a:spcAft>
        <a:buFont typeface="Arial" pitchFamily="34" charset="0"/>
        <a:buChar char="•"/>
        <a:defRPr sz="844" kern="1200">
          <a:solidFill>
            <a:schemeClr val="tx1">
              <a:lumMod val="75000"/>
              <a:lumOff val="25000"/>
            </a:schemeClr>
          </a:solidFill>
          <a:latin typeface="Arial" pitchFamily="34" charset="0"/>
          <a:ea typeface="Arial" charset="0"/>
          <a:cs typeface="Arial" pitchFamily="34" charset="0"/>
        </a:defRPr>
      </a:lvl3pPr>
      <a:lvl4pPr marL="384870" indent="-125016" algn="l" rtl="0" eaLnBrk="1" fontAlgn="base" hangingPunct="1">
        <a:spcBef>
          <a:spcPts val="95"/>
        </a:spcBef>
        <a:spcAft>
          <a:spcPct val="0"/>
        </a:spcAft>
        <a:buFont typeface="Arial" pitchFamily="34" charset="0"/>
        <a:buChar char="–"/>
        <a:defRPr sz="844" kern="1200">
          <a:solidFill>
            <a:schemeClr val="tx1">
              <a:lumMod val="75000"/>
              <a:lumOff val="25000"/>
            </a:schemeClr>
          </a:solidFill>
          <a:latin typeface="Arial" pitchFamily="34" charset="0"/>
          <a:ea typeface="Arial" charset="0"/>
          <a:cs typeface="Arial" pitchFamily="34" charset="0"/>
        </a:defRPr>
      </a:lvl4pPr>
      <a:lvl5pPr marL="514350" indent="-129481" algn="l" rtl="0" eaLnBrk="1" fontAlgn="base" hangingPunct="1">
        <a:spcBef>
          <a:spcPts val="95"/>
        </a:spcBef>
        <a:spcAft>
          <a:spcPct val="0"/>
        </a:spcAft>
        <a:buFont typeface="Arial" pitchFamily="34" charset="0"/>
        <a:buChar char="»"/>
        <a:defRPr sz="844" kern="1200">
          <a:solidFill>
            <a:schemeClr val="tx1">
              <a:lumMod val="75000"/>
              <a:lumOff val="25000"/>
            </a:schemeClr>
          </a:solidFill>
          <a:latin typeface="Arial" pitchFamily="34" charset="0"/>
          <a:ea typeface="Arial" charset="0"/>
          <a:cs typeface="Arial" pitchFamily="34" charset="0"/>
        </a:defRPr>
      </a:lvl5pPr>
      <a:lvl6pPr marL="795635" indent="-72331" algn="l" defTabSz="289322" rtl="0" eaLnBrk="1" latinLnBrk="0" hangingPunct="1">
        <a:spcBef>
          <a:spcPct val="20000"/>
        </a:spcBef>
        <a:buFont typeface="Arial" pitchFamily="34" charset="0"/>
        <a:buChar char="•"/>
        <a:defRPr sz="633" kern="1200">
          <a:solidFill>
            <a:schemeClr val="tx1"/>
          </a:solidFill>
          <a:latin typeface="+mn-lt"/>
          <a:ea typeface="+mn-ea"/>
          <a:cs typeface="+mn-cs"/>
        </a:defRPr>
      </a:lvl6pPr>
      <a:lvl7pPr marL="940297" indent="-72331" algn="l" defTabSz="289322" rtl="0" eaLnBrk="1" latinLnBrk="0" hangingPunct="1">
        <a:spcBef>
          <a:spcPct val="20000"/>
        </a:spcBef>
        <a:buFont typeface="Arial" pitchFamily="34" charset="0"/>
        <a:buChar char="•"/>
        <a:defRPr sz="633" kern="1200">
          <a:solidFill>
            <a:schemeClr val="tx1"/>
          </a:solidFill>
          <a:latin typeface="+mn-lt"/>
          <a:ea typeface="+mn-ea"/>
          <a:cs typeface="+mn-cs"/>
        </a:defRPr>
      </a:lvl7pPr>
      <a:lvl8pPr marL="1084958" indent="-72331" algn="l" defTabSz="289322" rtl="0" eaLnBrk="1" latinLnBrk="0" hangingPunct="1">
        <a:spcBef>
          <a:spcPct val="20000"/>
        </a:spcBef>
        <a:buFont typeface="Arial" pitchFamily="34" charset="0"/>
        <a:buChar char="•"/>
        <a:defRPr sz="633" kern="1200">
          <a:solidFill>
            <a:schemeClr val="tx1"/>
          </a:solidFill>
          <a:latin typeface="+mn-lt"/>
          <a:ea typeface="+mn-ea"/>
          <a:cs typeface="+mn-cs"/>
        </a:defRPr>
      </a:lvl8pPr>
      <a:lvl9pPr marL="1229618" indent="-72331" algn="l" defTabSz="289322" rtl="0" eaLnBrk="1" latinLnBrk="0" hangingPunct="1">
        <a:spcBef>
          <a:spcPct val="20000"/>
        </a:spcBef>
        <a:buFont typeface="Arial" pitchFamily="34" charset="0"/>
        <a:buChar char="•"/>
        <a:defRPr sz="633" kern="1200">
          <a:solidFill>
            <a:schemeClr val="tx1"/>
          </a:solidFill>
          <a:latin typeface="+mn-lt"/>
          <a:ea typeface="+mn-ea"/>
          <a:cs typeface="+mn-cs"/>
        </a:defRPr>
      </a:lvl9pPr>
    </p:bodyStyle>
    <p:otherStyle>
      <a:defPPr>
        <a:defRPr lang="en-US"/>
      </a:defPPr>
      <a:lvl1pPr marL="0" algn="l" defTabSz="289322" rtl="0" eaLnBrk="1" latinLnBrk="0" hangingPunct="1">
        <a:defRPr sz="570" kern="1200">
          <a:solidFill>
            <a:schemeClr val="tx1"/>
          </a:solidFill>
          <a:latin typeface="+mn-lt"/>
          <a:ea typeface="+mn-ea"/>
          <a:cs typeface="+mn-cs"/>
        </a:defRPr>
      </a:lvl1pPr>
      <a:lvl2pPr marL="144661" algn="l" defTabSz="289322" rtl="0" eaLnBrk="1" latinLnBrk="0" hangingPunct="1">
        <a:defRPr sz="570" kern="1200">
          <a:solidFill>
            <a:schemeClr val="tx1"/>
          </a:solidFill>
          <a:latin typeface="+mn-lt"/>
          <a:ea typeface="+mn-ea"/>
          <a:cs typeface="+mn-cs"/>
        </a:defRPr>
      </a:lvl2pPr>
      <a:lvl3pPr marL="289322" algn="l" defTabSz="289322" rtl="0" eaLnBrk="1" latinLnBrk="0" hangingPunct="1">
        <a:defRPr sz="570" kern="1200">
          <a:solidFill>
            <a:schemeClr val="tx1"/>
          </a:solidFill>
          <a:latin typeface="+mn-lt"/>
          <a:ea typeface="+mn-ea"/>
          <a:cs typeface="+mn-cs"/>
        </a:defRPr>
      </a:lvl3pPr>
      <a:lvl4pPr marL="433983" algn="l" defTabSz="289322" rtl="0" eaLnBrk="1" latinLnBrk="0" hangingPunct="1">
        <a:defRPr sz="570" kern="1200">
          <a:solidFill>
            <a:schemeClr val="tx1"/>
          </a:solidFill>
          <a:latin typeface="+mn-lt"/>
          <a:ea typeface="+mn-ea"/>
          <a:cs typeface="+mn-cs"/>
        </a:defRPr>
      </a:lvl4pPr>
      <a:lvl5pPr marL="578644" algn="l" defTabSz="289322" rtl="0" eaLnBrk="1" latinLnBrk="0" hangingPunct="1">
        <a:defRPr sz="570" kern="1200">
          <a:solidFill>
            <a:schemeClr val="tx1"/>
          </a:solidFill>
          <a:latin typeface="+mn-lt"/>
          <a:ea typeface="+mn-ea"/>
          <a:cs typeface="+mn-cs"/>
        </a:defRPr>
      </a:lvl5pPr>
      <a:lvl6pPr marL="723305" algn="l" defTabSz="289322" rtl="0" eaLnBrk="1" latinLnBrk="0" hangingPunct="1">
        <a:defRPr sz="570" kern="1200">
          <a:solidFill>
            <a:schemeClr val="tx1"/>
          </a:solidFill>
          <a:latin typeface="+mn-lt"/>
          <a:ea typeface="+mn-ea"/>
          <a:cs typeface="+mn-cs"/>
        </a:defRPr>
      </a:lvl6pPr>
      <a:lvl7pPr marL="867966" algn="l" defTabSz="289322" rtl="0" eaLnBrk="1" latinLnBrk="0" hangingPunct="1">
        <a:defRPr sz="570" kern="1200">
          <a:solidFill>
            <a:schemeClr val="tx1"/>
          </a:solidFill>
          <a:latin typeface="+mn-lt"/>
          <a:ea typeface="+mn-ea"/>
          <a:cs typeface="+mn-cs"/>
        </a:defRPr>
      </a:lvl7pPr>
      <a:lvl8pPr marL="1012627" algn="l" defTabSz="289322" rtl="0" eaLnBrk="1" latinLnBrk="0" hangingPunct="1">
        <a:defRPr sz="570" kern="1200">
          <a:solidFill>
            <a:schemeClr val="tx1"/>
          </a:solidFill>
          <a:latin typeface="+mn-lt"/>
          <a:ea typeface="+mn-ea"/>
          <a:cs typeface="+mn-cs"/>
        </a:defRPr>
      </a:lvl8pPr>
      <a:lvl9pPr marL="1157288" algn="l" defTabSz="289322" rtl="0" eaLnBrk="1" latinLnBrk="0" hangingPunct="1">
        <a:defRPr sz="57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5634" userDrawn="1">
          <p15:clr>
            <a:srgbClr val="5ACBF0"/>
          </p15:clr>
        </p15:guide>
        <p15:guide id="2" pos="9728" userDrawn="1">
          <p15:clr>
            <a:srgbClr val="5ACBF0"/>
          </p15:clr>
        </p15:guide>
        <p15:guide id="3" pos="126" userDrawn="1">
          <p15:clr>
            <a:srgbClr val="5ACBF0"/>
          </p15:clr>
        </p15:guide>
        <p15:guide id="5" orient="horz" pos="637" userDrawn="1">
          <p15:clr>
            <a:srgbClr val="F26B43"/>
          </p15:clr>
        </p15:guide>
        <p15:guide id="0" orient="horz" pos="583" userDrawn="1">
          <p15:clr>
            <a:srgbClr val="F26B43"/>
          </p15:clr>
        </p15:guide>
        <p15:guide id="6" orient="horz" pos="417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1" name="Rounded Rectangle 10"/>
          <p:cNvSpPr/>
          <p:nvPr/>
        </p:nvSpPr>
        <p:spPr>
          <a:xfrm>
            <a:off x="50008" y="38099"/>
            <a:ext cx="9043988" cy="6791326"/>
          </a:xfrm>
          <a:prstGeom prst="roundRect">
            <a:avLst>
              <a:gd name="adj" fmla="val 2258"/>
            </a:avLst>
          </a:prstGeom>
          <a:solidFill>
            <a:srgbClr val="FFFFFF"/>
          </a:solidFill>
          <a:ln w="5715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506" dirty="0">
              <a:solidFill>
                <a:srgbClr val="83847A"/>
              </a:solidFill>
            </a:endParaRPr>
          </a:p>
        </p:txBody>
      </p:sp>
      <p:sp>
        <p:nvSpPr>
          <p:cNvPr id="4099" name="Title Placeholder 1"/>
          <p:cNvSpPr>
            <a:spLocks noGrp="1"/>
          </p:cNvSpPr>
          <p:nvPr>
            <p:ph type="title"/>
          </p:nvPr>
        </p:nvSpPr>
        <p:spPr bwMode="auto">
          <a:xfrm>
            <a:off x="716145" y="128983"/>
            <a:ext cx="7638816"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1030" name="Text Placeholder 2"/>
          <p:cNvSpPr>
            <a:spLocks noGrp="1"/>
          </p:cNvSpPr>
          <p:nvPr>
            <p:ph type="body" idx="1"/>
          </p:nvPr>
        </p:nvSpPr>
        <p:spPr bwMode="auto">
          <a:xfrm>
            <a:off x="200025" y="1028700"/>
            <a:ext cx="874395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3" name="Picture 6"/>
          <p:cNvPicPr>
            <a:picLocks noChangeAspect="1"/>
          </p:cNvPicPr>
          <p:nvPr/>
        </p:nvPicPr>
        <p:blipFill>
          <a:blip r:embed="rId27"/>
          <a:srcRect/>
          <a:stretch>
            <a:fillRect/>
          </a:stretch>
        </p:blipFill>
        <p:spPr bwMode="auto">
          <a:xfrm>
            <a:off x="4559300" y="3416314"/>
            <a:ext cx="19050" cy="3175"/>
          </a:xfrm>
          <a:prstGeom prst="rect">
            <a:avLst/>
          </a:prstGeom>
          <a:noFill/>
          <a:ln w="9525">
            <a:noFill/>
            <a:miter lim="800000"/>
            <a:headEnd/>
            <a:tailEnd/>
          </a:ln>
        </p:spPr>
      </p:pic>
      <p:sp>
        <p:nvSpPr>
          <p:cNvPr id="6" name="Footer Placeholder 5"/>
          <p:cNvSpPr>
            <a:spLocks noGrp="1"/>
          </p:cNvSpPr>
          <p:nvPr>
            <p:ph type="ftr" sz="quarter" idx="3"/>
          </p:nvPr>
        </p:nvSpPr>
        <p:spPr>
          <a:xfrm>
            <a:off x="207169" y="6640512"/>
            <a:ext cx="3086100" cy="182880"/>
          </a:xfrm>
          <a:prstGeom prst="rect">
            <a:avLst/>
          </a:prstGeom>
        </p:spPr>
        <p:txBody>
          <a:bodyPr vert="horz" lIns="91440" tIns="45720" rIns="91440" bIns="45720" rtlCol="0" anchor="ctr"/>
          <a:lstStyle>
            <a:lvl1pPr algn="l">
              <a:defRPr sz="450">
                <a:solidFill>
                  <a:schemeClr val="tx1">
                    <a:tint val="75000"/>
                  </a:schemeClr>
                </a:solidFill>
              </a:defRPr>
            </a:lvl1pPr>
          </a:lstStyle>
          <a:p>
            <a:endParaRPr lang="en-US" dirty="0">
              <a:solidFill>
                <a:srgbClr val="000000">
                  <a:tint val="75000"/>
                </a:srgbClr>
              </a:solidFill>
              <a:ea typeface="ＭＳ Ｐゴシック" pitchFamily="34" charset="-128"/>
            </a:endParaRPr>
          </a:p>
        </p:txBody>
      </p:sp>
      <p:sp>
        <p:nvSpPr>
          <p:cNvPr id="7" name="Date Placeholder 6"/>
          <p:cNvSpPr>
            <a:spLocks noGrp="1"/>
          </p:cNvSpPr>
          <p:nvPr>
            <p:ph type="dt" sz="half" idx="2"/>
          </p:nvPr>
        </p:nvSpPr>
        <p:spPr>
          <a:xfrm>
            <a:off x="6886575" y="6640512"/>
            <a:ext cx="2057400" cy="182880"/>
          </a:xfrm>
          <a:prstGeom prst="rect">
            <a:avLst/>
          </a:prstGeom>
        </p:spPr>
        <p:txBody>
          <a:bodyPr vert="horz" lIns="91440" tIns="45720" rIns="91440" bIns="45720" rtlCol="0" anchor="ctr"/>
          <a:lstStyle>
            <a:lvl1pPr algn="r">
              <a:defRPr sz="506">
                <a:solidFill>
                  <a:schemeClr val="tx1">
                    <a:tint val="75000"/>
                  </a:schemeClr>
                </a:solidFill>
              </a:defRPr>
            </a:lvl1pPr>
          </a:lstStyle>
          <a:p>
            <a:endParaRPr lang="en-US" dirty="0">
              <a:solidFill>
                <a:srgbClr val="000000">
                  <a:tint val="75000"/>
                </a:srgbClr>
              </a:solidFill>
              <a:ea typeface="ＭＳ Ｐゴシック" pitchFamily="34" charset="-128"/>
            </a:endParaRPr>
          </a:p>
        </p:txBody>
      </p:sp>
      <p:pic>
        <p:nvPicPr>
          <p:cNvPr id="13" name="Picture 12"/>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209553" y="256443"/>
            <a:ext cx="486364" cy="640080"/>
          </a:xfrm>
          <a:prstGeom prst="rect">
            <a:avLst/>
          </a:prstGeom>
        </p:spPr>
      </p:pic>
      <p:pic>
        <p:nvPicPr>
          <p:cNvPr id="14" name="Picture 13"/>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8381490" y="357495"/>
            <a:ext cx="640080" cy="437976"/>
          </a:xfrm>
          <a:prstGeom prst="rect">
            <a:avLst/>
          </a:prstGeom>
        </p:spPr>
      </p:pic>
      <p:sp>
        <p:nvSpPr>
          <p:cNvPr id="10" name="Slide Number Placeholder 5"/>
          <p:cNvSpPr>
            <a:spLocks noGrp="1"/>
          </p:cNvSpPr>
          <p:nvPr>
            <p:ph type="sldNum" sz="quarter" idx="4"/>
          </p:nvPr>
        </p:nvSpPr>
        <p:spPr>
          <a:xfrm>
            <a:off x="8354960" y="38099"/>
            <a:ext cx="589015" cy="377537"/>
          </a:xfrm>
          <a:prstGeom prst="rect">
            <a:avLst/>
          </a:prstGeom>
        </p:spPr>
        <p:txBody>
          <a:bodyPr vert="horz" wrap="none" lIns="91440" tIns="0" rIns="0" bIns="0" numCol="1" anchor="ctr" anchorCtr="0" compatLnSpc="1">
            <a:prstTxWarp prst="textNoShape">
              <a:avLst/>
            </a:prstTxWarp>
          </a:bodyPr>
          <a:lstStyle>
            <a:lvl1pPr algn="r">
              <a:defRPr sz="1600" b="1">
                <a:solidFill>
                  <a:schemeClr val="tx1"/>
                </a:solidFill>
                <a:cs typeface="Arial" pitchFamily="34" charset="0"/>
              </a:defRPr>
            </a:lvl1pPr>
          </a:lstStyle>
          <a:p>
            <a:pPr fontAlgn="base">
              <a:spcBef>
                <a:spcPct val="0"/>
              </a:spcBef>
              <a:spcAft>
                <a:spcPct val="0"/>
              </a:spcAft>
            </a:pPr>
            <a:fld id="{139BD942-CC14-44A4-87FB-46239297AFE5}" type="slidenum">
              <a:rPr lang="en-US" smtClean="0">
                <a:solidFill>
                  <a:srgbClr val="000000"/>
                </a:solidFill>
                <a:ea typeface="ＭＳ Ｐゴシック" pitchFamily="34" charset="-128"/>
              </a:rPr>
              <a:pPr fontAlgn="base">
                <a:spcBef>
                  <a:spcPct val="0"/>
                </a:spcBef>
                <a:spcAft>
                  <a:spcPct val="0"/>
                </a:spcAft>
              </a:pPr>
              <a:t>‹#›</a:t>
            </a:fld>
            <a:endParaRPr lang="en-US" dirty="0">
              <a:solidFill>
                <a:srgbClr val="000000"/>
              </a:solidFill>
              <a:ea typeface="ＭＳ Ｐゴシック" pitchFamily="34" charset="-128"/>
            </a:endParaRPr>
          </a:p>
        </p:txBody>
      </p:sp>
    </p:spTree>
    <p:extLst>
      <p:ext uri="{BB962C8B-B14F-4D97-AF65-F5344CB8AC3E}">
        <p14:creationId xmlns:p14="http://schemas.microsoft.com/office/powerpoint/2010/main" val="1998489900"/>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 id="2147483745" r:id="rId18"/>
    <p:sldLayoutId id="2147483746" r:id="rId19"/>
    <p:sldLayoutId id="2147483747" r:id="rId20"/>
    <p:sldLayoutId id="2147483748" r:id="rId21"/>
    <p:sldLayoutId id="2147483749" r:id="rId22"/>
    <p:sldLayoutId id="2147483750" r:id="rId23"/>
    <p:sldLayoutId id="2147483751" r:id="rId24"/>
    <p:sldLayoutId id="2147483752" r:id="rId25"/>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24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76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76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76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760" b="1">
          <a:solidFill>
            <a:srgbClr val="978473"/>
          </a:solidFill>
          <a:latin typeface="Arial" charset="0"/>
          <a:ea typeface="ＭＳ Ｐゴシック" charset="0"/>
          <a:cs typeface="Arial" charset="0"/>
        </a:defRPr>
      </a:lvl5pPr>
      <a:lvl6pPr marL="144661" algn="l" rtl="0" eaLnBrk="1" fontAlgn="base" hangingPunct="1">
        <a:spcBef>
          <a:spcPct val="0"/>
        </a:spcBef>
        <a:spcAft>
          <a:spcPct val="0"/>
        </a:spcAft>
        <a:defRPr sz="1392">
          <a:solidFill>
            <a:schemeClr val="tx1"/>
          </a:solidFill>
          <a:latin typeface="Arial" charset="0"/>
          <a:cs typeface="Arial" charset="0"/>
        </a:defRPr>
      </a:lvl6pPr>
      <a:lvl7pPr marL="289322" algn="l" rtl="0" eaLnBrk="1" fontAlgn="base" hangingPunct="1">
        <a:spcBef>
          <a:spcPct val="0"/>
        </a:spcBef>
        <a:spcAft>
          <a:spcPct val="0"/>
        </a:spcAft>
        <a:defRPr sz="1392">
          <a:solidFill>
            <a:schemeClr val="tx1"/>
          </a:solidFill>
          <a:latin typeface="Arial" charset="0"/>
          <a:cs typeface="Arial" charset="0"/>
        </a:defRPr>
      </a:lvl7pPr>
      <a:lvl8pPr marL="433983" algn="l" rtl="0" eaLnBrk="1" fontAlgn="base" hangingPunct="1">
        <a:spcBef>
          <a:spcPct val="0"/>
        </a:spcBef>
        <a:spcAft>
          <a:spcPct val="0"/>
        </a:spcAft>
        <a:defRPr sz="1392">
          <a:solidFill>
            <a:schemeClr val="tx1"/>
          </a:solidFill>
          <a:latin typeface="Arial" charset="0"/>
          <a:cs typeface="Arial" charset="0"/>
        </a:defRPr>
      </a:lvl8pPr>
      <a:lvl9pPr marL="578644" algn="l" rtl="0" eaLnBrk="1" fontAlgn="base" hangingPunct="1">
        <a:spcBef>
          <a:spcPct val="0"/>
        </a:spcBef>
        <a:spcAft>
          <a:spcPct val="0"/>
        </a:spcAft>
        <a:defRPr sz="1392">
          <a:solidFill>
            <a:schemeClr val="tx1"/>
          </a:solidFill>
          <a:latin typeface="Arial" charset="0"/>
          <a:cs typeface="Arial" charset="0"/>
        </a:defRPr>
      </a:lvl9pPr>
    </p:titleStyle>
    <p:bodyStyle>
      <a:lvl1pPr marL="0" indent="0" algn="l" rtl="0" eaLnBrk="1" fontAlgn="base" hangingPunct="1">
        <a:spcBef>
          <a:spcPts val="0"/>
        </a:spcBef>
        <a:spcAft>
          <a:spcPts val="600"/>
        </a:spcAft>
        <a:buFont typeface="Arial" pitchFamily="34" charset="0"/>
        <a:defRPr sz="28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ts val="300"/>
        </a:spcAft>
        <a:buSzPct val="103000"/>
        <a:buFont typeface="Arial" pitchFamily="34" charset="0"/>
        <a:buChar char="•"/>
        <a:defRPr sz="2800" kern="1200">
          <a:solidFill>
            <a:schemeClr val="tx1">
              <a:lumMod val="75000"/>
              <a:lumOff val="25000"/>
            </a:schemeClr>
          </a:solidFill>
          <a:latin typeface="Arial" pitchFamily="34" charset="0"/>
          <a:ea typeface="Arial" charset="0"/>
          <a:cs typeface="Arial" pitchFamily="34" charset="0"/>
        </a:defRPr>
      </a:lvl2pPr>
      <a:lvl3pPr marL="460375" indent="-233363" algn="l" rtl="0" eaLnBrk="1" fontAlgn="base" hangingPunct="1">
        <a:spcBef>
          <a:spcPts val="300"/>
        </a:spcBef>
        <a:spcAft>
          <a:spcPts val="600"/>
        </a:spcAft>
        <a:buSzPct val="103000"/>
        <a:buFont typeface="Wingdings" panose="05000000000000000000" pitchFamily="2" charset="2"/>
        <a:buChar char="Ø"/>
        <a:defRPr sz="1600" kern="1200">
          <a:solidFill>
            <a:schemeClr val="tx1">
              <a:lumMod val="75000"/>
              <a:lumOff val="25000"/>
            </a:schemeClr>
          </a:solidFill>
          <a:latin typeface="Arial" pitchFamily="34" charset="0"/>
          <a:ea typeface="Arial" charset="0"/>
          <a:cs typeface="Arial" pitchFamily="34" charset="0"/>
        </a:defRPr>
      </a:lvl3pPr>
      <a:lvl4pPr marL="687388" indent="-227013" algn="l" rtl="0" eaLnBrk="1" fontAlgn="base" hangingPunct="1">
        <a:spcBef>
          <a:spcPts val="0"/>
        </a:spcBef>
        <a:spcAft>
          <a:spcPts val="300"/>
        </a:spcAft>
        <a:buFont typeface="Wingdings" panose="05000000000000000000" pitchFamily="2" charset="2"/>
        <a:buChar char="v"/>
        <a:defRPr sz="16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300"/>
        </a:spcBef>
        <a:spcAft>
          <a:spcPts val="300"/>
        </a:spcAft>
        <a:buSzPct val="102000"/>
        <a:buFont typeface="Arial" pitchFamily="34" charset="0"/>
        <a:buChar char="»"/>
        <a:defRPr sz="1600" kern="1200">
          <a:solidFill>
            <a:schemeClr val="tx1">
              <a:lumMod val="75000"/>
              <a:lumOff val="25000"/>
            </a:schemeClr>
          </a:solidFill>
          <a:latin typeface="Arial" pitchFamily="34" charset="0"/>
          <a:ea typeface="Arial" charset="0"/>
          <a:cs typeface="Arial" pitchFamily="34" charset="0"/>
        </a:defRPr>
      </a:lvl5pPr>
      <a:lvl6pPr marL="795635" indent="-72331" algn="l" defTabSz="289322" rtl="0" eaLnBrk="1" latinLnBrk="0" hangingPunct="1">
        <a:spcBef>
          <a:spcPct val="20000"/>
        </a:spcBef>
        <a:buFont typeface="Arial" pitchFamily="34" charset="0"/>
        <a:buChar char="•"/>
        <a:defRPr sz="633" kern="1200">
          <a:solidFill>
            <a:schemeClr val="tx1"/>
          </a:solidFill>
          <a:latin typeface="+mn-lt"/>
          <a:ea typeface="+mn-ea"/>
          <a:cs typeface="+mn-cs"/>
        </a:defRPr>
      </a:lvl6pPr>
      <a:lvl7pPr marL="940297" indent="-72331" algn="l" defTabSz="289322" rtl="0" eaLnBrk="1" latinLnBrk="0" hangingPunct="1">
        <a:spcBef>
          <a:spcPct val="20000"/>
        </a:spcBef>
        <a:buFont typeface="Arial" pitchFamily="34" charset="0"/>
        <a:buChar char="•"/>
        <a:defRPr sz="633" kern="1200">
          <a:solidFill>
            <a:schemeClr val="tx1"/>
          </a:solidFill>
          <a:latin typeface="+mn-lt"/>
          <a:ea typeface="+mn-ea"/>
          <a:cs typeface="+mn-cs"/>
        </a:defRPr>
      </a:lvl7pPr>
      <a:lvl8pPr marL="1084958" indent="-72331" algn="l" defTabSz="289322" rtl="0" eaLnBrk="1" latinLnBrk="0" hangingPunct="1">
        <a:spcBef>
          <a:spcPct val="20000"/>
        </a:spcBef>
        <a:buFont typeface="Arial" pitchFamily="34" charset="0"/>
        <a:buChar char="•"/>
        <a:defRPr sz="633" kern="1200">
          <a:solidFill>
            <a:schemeClr val="tx1"/>
          </a:solidFill>
          <a:latin typeface="+mn-lt"/>
          <a:ea typeface="+mn-ea"/>
          <a:cs typeface="+mn-cs"/>
        </a:defRPr>
      </a:lvl8pPr>
      <a:lvl9pPr marL="1229618" indent="-72331" algn="l" defTabSz="289322" rtl="0" eaLnBrk="1" latinLnBrk="0" hangingPunct="1">
        <a:spcBef>
          <a:spcPct val="20000"/>
        </a:spcBef>
        <a:buFont typeface="Arial" pitchFamily="34" charset="0"/>
        <a:buChar char="•"/>
        <a:defRPr sz="633" kern="1200">
          <a:solidFill>
            <a:schemeClr val="tx1"/>
          </a:solidFill>
          <a:latin typeface="+mn-lt"/>
          <a:ea typeface="+mn-ea"/>
          <a:cs typeface="+mn-cs"/>
        </a:defRPr>
      </a:lvl9pPr>
    </p:bodyStyle>
    <p:otherStyle>
      <a:defPPr>
        <a:defRPr lang="en-US"/>
      </a:defPPr>
      <a:lvl1pPr marL="0" algn="l" defTabSz="289322" rtl="0" eaLnBrk="1" latinLnBrk="0" hangingPunct="1">
        <a:defRPr sz="570" kern="1200">
          <a:solidFill>
            <a:schemeClr val="tx1"/>
          </a:solidFill>
          <a:latin typeface="+mn-lt"/>
          <a:ea typeface="+mn-ea"/>
          <a:cs typeface="+mn-cs"/>
        </a:defRPr>
      </a:lvl1pPr>
      <a:lvl2pPr marL="144661" algn="l" defTabSz="289322" rtl="0" eaLnBrk="1" latinLnBrk="0" hangingPunct="1">
        <a:defRPr sz="570" kern="1200">
          <a:solidFill>
            <a:schemeClr val="tx1"/>
          </a:solidFill>
          <a:latin typeface="+mn-lt"/>
          <a:ea typeface="+mn-ea"/>
          <a:cs typeface="+mn-cs"/>
        </a:defRPr>
      </a:lvl2pPr>
      <a:lvl3pPr marL="289322" algn="l" defTabSz="289322" rtl="0" eaLnBrk="1" latinLnBrk="0" hangingPunct="1">
        <a:defRPr sz="570" kern="1200">
          <a:solidFill>
            <a:schemeClr val="tx1"/>
          </a:solidFill>
          <a:latin typeface="+mn-lt"/>
          <a:ea typeface="+mn-ea"/>
          <a:cs typeface="+mn-cs"/>
        </a:defRPr>
      </a:lvl3pPr>
      <a:lvl4pPr marL="433983" algn="l" defTabSz="289322" rtl="0" eaLnBrk="1" latinLnBrk="0" hangingPunct="1">
        <a:defRPr sz="570" kern="1200">
          <a:solidFill>
            <a:schemeClr val="tx1"/>
          </a:solidFill>
          <a:latin typeface="+mn-lt"/>
          <a:ea typeface="+mn-ea"/>
          <a:cs typeface="+mn-cs"/>
        </a:defRPr>
      </a:lvl4pPr>
      <a:lvl5pPr marL="578644" algn="l" defTabSz="289322" rtl="0" eaLnBrk="1" latinLnBrk="0" hangingPunct="1">
        <a:defRPr sz="570" kern="1200">
          <a:solidFill>
            <a:schemeClr val="tx1"/>
          </a:solidFill>
          <a:latin typeface="+mn-lt"/>
          <a:ea typeface="+mn-ea"/>
          <a:cs typeface="+mn-cs"/>
        </a:defRPr>
      </a:lvl5pPr>
      <a:lvl6pPr marL="723305" algn="l" defTabSz="289322" rtl="0" eaLnBrk="1" latinLnBrk="0" hangingPunct="1">
        <a:defRPr sz="570" kern="1200">
          <a:solidFill>
            <a:schemeClr val="tx1"/>
          </a:solidFill>
          <a:latin typeface="+mn-lt"/>
          <a:ea typeface="+mn-ea"/>
          <a:cs typeface="+mn-cs"/>
        </a:defRPr>
      </a:lvl6pPr>
      <a:lvl7pPr marL="867966" algn="l" defTabSz="289322" rtl="0" eaLnBrk="1" latinLnBrk="0" hangingPunct="1">
        <a:defRPr sz="570" kern="1200">
          <a:solidFill>
            <a:schemeClr val="tx1"/>
          </a:solidFill>
          <a:latin typeface="+mn-lt"/>
          <a:ea typeface="+mn-ea"/>
          <a:cs typeface="+mn-cs"/>
        </a:defRPr>
      </a:lvl7pPr>
      <a:lvl8pPr marL="1012627" algn="l" defTabSz="289322" rtl="0" eaLnBrk="1" latinLnBrk="0" hangingPunct="1">
        <a:defRPr sz="570" kern="1200">
          <a:solidFill>
            <a:schemeClr val="tx1"/>
          </a:solidFill>
          <a:latin typeface="+mn-lt"/>
          <a:ea typeface="+mn-ea"/>
          <a:cs typeface="+mn-cs"/>
        </a:defRPr>
      </a:lvl8pPr>
      <a:lvl9pPr marL="1157288" algn="l" defTabSz="289322" rtl="0" eaLnBrk="1" latinLnBrk="0" hangingPunct="1">
        <a:defRPr sz="57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5634">
          <p15:clr>
            <a:srgbClr val="5ACBF0"/>
          </p15:clr>
        </p15:guide>
        <p15:guide id="2" pos="9728">
          <p15:clr>
            <a:srgbClr val="5ACBF0"/>
          </p15:clr>
        </p15:guide>
        <p15:guide id="3" pos="126">
          <p15:clr>
            <a:srgbClr val="5ACBF0"/>
          </p15:clr>
        </p15:guide>
        <p15:guide id="4" orient="horz" pos="637">
          <p15:clr>
            <a:srgbClr val="F26B43"/>
          </p15:clr>
        </p15:guide>
        <p15:guide id="5" orient="horz" pos="583">
          <p15:clr>
            <a:srgbClr val="F26B43"/>
          </p15:clr>
        </p15:guide>
        <p15:guide id="6" orient="horz" pos="417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1" name="Rounded Rectangle 10"/>
          <p:cNvSpPr/>
          <p:nvPr/>
        </p:nvSpPr>
        <p:spPr>
          <a:xfrm>
            <a:off x="50008" y="38099"/>
            <a:ext cx="9043988" cy="6791326"/>
          </a:xfrm>
          <a:prstGeom prst="roundRect">
            <a:avLst>
              <a:gd name="adj" fmla="val 2258"/>
            </a:avLst>
          </a:prstGeom>
          <a:solidFill>
            <a:srgbClr val="FFFFFF"/>
          </a:solidFill>
          <a:ln w="5715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506" dirty="0">
              <a:solidFill>
                <a:srgbClr val="83847A"/>
              </a:solidFill>
            </a:endParaRPr>
          </a:p>
        </p:txBody>
      </p:sp>
      <p:sp>
        <p:nvSpPr>
          <p:cNvPr id="4099" name="Title Placeholder 1"/>
          <p:cNvSpPr>
            <a:spLocks noGrp="1"/>
          </p:cNvSpPr>
          <p:nvPr>
            <p:ph type="title"/>
          </p:nvPr>
        </p:nvSpPr>
        <p:spPr bwMode="auto">
          <a:xfrm>
            <a:off x="716145" y="128983"/>
            <a:ext cx="7638816"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1030" name="Text Placeholder 2"/>
          <p:cNvSpPr>
            <a:spLocks noGrp="1"/>
          </p:cNvSpPr>
          <p:nvPr>
            <p:ph type="body" idx="1"/>
          </p:nvPr>
        </p:nvSpPr>
        <p:spPr bwMode="auto">
          <a:xfrm>
            <a:off x="200025" y="1028700"/>
            <a:ext cx="874395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3" name="Picture 6"/>
          <p:cNvPicPr>
            <a:picLocks noChangeAspect="1"/>
          </p:cNvPicPr>
          <p:nvPr/>
        </p:nvPicPr>
        <p:blipFill>
          <a:blip r:embed="rId2"/>
          <a:srcRect/>
          <a:stretch>
            <a:fillRect/>
          </a:stretch>
        </p:blipFill>
        <p:spPr bwMode="auto">
          <a:xfrm>
            <a:off x="4559300" y="3416314"/>
            <a:ext cx="19050" cy="3175"/>
          </a:xfrm>
          <a:prstGeom prst="rect">
            <a:avLst/>
          </a:prstGeom>
          <a:noFill/>
          <a:ln w="9525">
            <a:noFill/>
            <a:miter lim="800000"/>
            <a:headEnd/>
            <a:tailEnd/>
          </a:ln>
        </p:spPr>
      </p:pic>
      <p:sp>
        <p:nvSpPr>
          <p:cNvPr id="6" name="Footer Placeholder 5"/>
          <p:cNvSpPr>
            <a:spLocks noGrp="1"/>
          </p:cNvSpPr>
          <p:nvPr>
            <p:ph type="ftr" sz="quarter" idx="3"/>
          </p:nvPr>
        </p:nvSpPr>
        <p:spPr>
          <a:xfrm>
            <a:off x="207169" y="6640512"/>
            <a:ext cx="3086100" cy="182880"/>
          </a:xfrm>
          <a:prstGeom prst="rect">
            <a:avLst/>
          </a:prstGeom>
        </p:spPr>
        <p:txBody>
          <a:bodyPr vert="horz" lIns="91440" tIns="45720" rIns="91440" bIns="45720" rtlCol="0" anchor="ctr"/>
          <a:lstStyle>
            <a:lvl1pPr algn="l">
              <a:defRPr sz="450">
                <a:solidFill>
                  <a:schemeClr val="tx1">
                    <a:tint val="75000"/>
                  </a:schemeClr>
                </a:solidFill>
              </a:defRPr>
            </a:lvl1pPr>
          </a:lstStyle>
          <a:p>
            <a:endParaRPr lang="en-US" dirty="0">
              <a:solidFill>
                <a:srgbClr val="000000">
                  <a:tint val="75000"/>
                </a:srgbClr>
              </a:solidFill>
            </a:endParaRPr>
          </a:p>
        </p:txBody>
      </p:sp>
      <p:sp>
        <p:nvSpPr>
          <p:cNvPr id="7" name="Date Placeholder 6"/>
          <p:cNvSpPr>
            <a:spLocks noGrp="1"/>
          </p:cNvSpPr>
          <p:nvPr>
            <p:ph type="dt" sz="half" idx="2"/>
          </p:nvPr>
        </p:nvSpPr>
        <p:spPr>
          <a:xfrm>
            <a:off x="6886575" y="6640512"/>
            <a:ext cx="2057400" cy="182880"/>
          </a:xfrm>
          <a:prstGeom prst="rect">
            <a:avLst/>
          </a:prstGeom>
        </p:spPr>
        <p:txBody>
          <a:bodyPr vert="horz" lIns="91440" tIns="45720" rIns="91440" bIns="45720" rtlCol="0" anchor="ctr"/>
          <a:lstStyle>
            <a:lvl1pPr algn="r">
              <a:defRPr sz="506">
                <a:solidFill>
                  <a:schemeClr val="tx1">
                    <a:tint val="75000"/>
                  </a:schemeClr>
                </a:solidFill>
              </a:defRPr>
            </a:lvl1pPr>
          </a:lstStyle>
          <a:p>
            <a:endParaRPr lang="en-US" dirty="0">
              <a:solidFill>
                <a:srgbClr val="000000">
                  <a:tint val="75000"/>
                </a:srgbClr>
              </a:solidFill>
            </a:endParaRPr>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9553" y="256443"/>
            <a:ext cx="486364" cy="640080"/>
          </a:xfrm>
          <a:prstGeom prst="rect">
            <a:avLst/>
          </a:prstGeom>
        </p:spPr>
      </p:pic>
      <p:pic>
        <p:nvPicPr>
          <p:cNvPr id="14" name="Picture 1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81490" y="357495"/>
            <a:ext cx="640080" cy="437976"/>
          </a:xfrm>
          <a:prstGeom prst="rect">
            <a:avLst/>
          </a:prstGeom>
        </p:spPr>
      </p:pic>
    </p:spTree>
    <p:extLst>
      <p:ext uri="{BB962C8B-B14F-4D97-AF65-F5344CB8AC3E}">
        <p14:creationId xmlns:p14="http://schemas.microsoft.com/office/powerpoint/2010/main" val="505079058"/>
      </p:ext>
    </p:extLst>
  </p:cSld>
  <p:clrMap bg1="lt1" tx1="dk1" bg2="lt2" tx2="dk2" accent1="accent1" accent2="accent2" accent3="accent3" accent4="accent4" accent5="accent5" accent6="accent6" hlink="hlink" folHlink="folHlink"/>
  <p:timing>
    <p:tnLst>
      <p:par>
        <p:cTn id="1" dur="indefinite" restart="never" nodeType="tmRoot"/>
      </p:par>
    </p:tnLst>
  </p:timing>
  <p:hf sldNum="0" hdr="0" ftr="0" dt="0"/>
  <p:txStyles>
    <p:titleStyle>
      <a:lvl1pPr algn="l" rtl="0" eaLnBrk="1" fontAlgn="base" hangingPunct="1">
        <a:spcBef>
          <a:spcPct val="0"/>
        </a:spcBef>
        <a:spcAft>
          <a:spcPct val="0"/>
        </a:spcAft>
        <a:defRPr sz="18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76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76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76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760" b="1">
          <a:solidFill>
            <a:srgbClr val="978473"/>
          </a:solidFill>
          <a:latin typeface="Arial" charset="0"/>
          <a:ea typeface="ＭＳ Ｐゴシック" charset="0"/>
          <a:cs typeface="Arial" charset="0"/>
        </a:defRPr>
      </a:lvl5pPr>
      <a:lvl6pPr marL="144661" algn="l" rtl="0" eaLnBrk="1" fontAlgn="base" hangingPunct="1">
        <a:spcBef>
          <a:spcPct val="0"/>
        </a:spcBef>
        <a:spcAft>
          <a:spcPct val="0"/>
        </a:spcAft>
        <a:defRPr sz="1392">
          <a:solidFill>
            <a:schemeClr val="tx1"/>
          </a:solidFill>
          <a:latin typeface="Arial" charset="0"/>
          <a:cs typeface="Arial" charset="0"/>
        </a:defRPr>
      </a:lvl6pPr>
      <a:lvl7pPr marL="289322" algn="l" rtl="0" eaLnBrk="1" fontAlgn="base" hangingPunct="1">
        <a:spcBef>
          <a:spcPct val="0"/>
        </a:spcBef>
        <a:spcAft>
          <a:spcPct val="0"/>
        </a:spcAft>
        <a:defRPr sz="1392">
          <a:solidFill>
            <a:schemeClr val="tx1"/>
          </a:solidFill>
          <a:latin typeface="Arial" charset="0"/>
          <a:cs typeface="Arial" charset="0"/>
        </a:defRPr>
      </a:lvl7pPr>
      <a:lvl8pPr marL="433983" algn="l" rtl="0" eaLnBrk="1" fontAlgn="base" hangingPunct="1">
        <a:spcBef>
          <a:spcPct val="0"/>
        </a:spcBef>
        <a:spcAft>
          <a:spcPct val="0"/>
        </a:spcAft>
        <a:defRPr sz="1392">
          <a:solidFill>
            <a:schemeClr val="tx1"/>
          </a:solidFill>
          <a:latin typeface="Arial" charset="0"/>
          <a:cs typeface="Arial" charset="0"/>
        </a:defRPr>
      </a:lvl8pPr>
      <a:lvl9pPr marL="578644" algn="l" rtl="0" eaLnBrk="1" fontAlgn="base" hangingPunct="1">
        <a:spcBef>
          <a:spcPct val="0"/>
        </a:spcBef>
        <a:spcAft>
          <a:spcPct val="0"/>
        </a:spcAft>
        <a:defRPr sz="1392">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1181" kern="1200">
          <a:solidFill>
            <a:schemeClr val="tx1">
              <a:lumMod val="75000"/>
              <a:lumOff val="25000"/>
            </a:schemeClr>
          </a:solidFill>
          <a:latin typeface="Arial" pitchFamily="34" charset="0"/>
          <a:ea typeface="ＭＳ Ｐゴシック" charset="0"/>
          <a:cs typeface="Arial" pitchFamily="34" charset="0"/>
        </a:defRPr>
      </a:lvl1pPr>
      <a:lvl2pPr marL="127695" indent="-127695" algn="l" rtl="0" eaLnBrk="1" fontAlgn="base" hangingPunct="1">
        <a:spcBef>
          <a:spcPts val="0"/>
        </a:spcBef>
        <a:spcAft>
          <a:spcPct val="0"/>
        </a:spcAft>
        <a:buFont typeface="Arial" pitchFamily="34" charset="0"/>
        <a:buChar char="•"/>
        <a:defRPr sz="1181" kern="1200">
          <a:solidFill>
            <a:schemeClr val="tx1">
              <a:lumMod val="75000"/>
              <a:lumOff val="25000"/>
            </a:schemeClr>
          </a:solidFill>
          <a:latin typeface="Arial" pitchFamily="34" charset="0"/>
          <a:ea typeface="Arial" charset="0"/>
          <a:cs typeface="Arial" pitchFamily="34" charset="0"/>
        </a:defRPr>
      </a:lvl2pPr>
      <a:lvl3pPr marL="259854" indent="-132160" algn="l" rtl="0" eaLnBrk="1" fontAlgn="base" hangingPunct="1">
        <a:spcBef>
          <a:spcPts val="0"/>
        </a:spcBef>
        <a:spcAft>
          <a:spcPct val="0"/>
        </a:spcAft>
        <a:buFont typeface="Arial" pitchFamily="34" charset="0"/>
        <a:buChar char="•"/>
        <a:defRPr sz="844" kern="1200">
          <a:solidFill>
            <a:schemeClr val="tx1">
              <a:lumMod val="75000"/>
              <a:lumOff val="25000"/>
            </a:schemeClr>
          </a:solidFill>
          <a:latin typeface="Arial" pitchFamily="34" charset="0"/>
          <a:ea typeface="Arial" charset="0"/>
          <a:cs typeface="Arial" pitchFamily="34" charset="0"/>
        </a:defRPr>
      </a:lvl3pPr>
      <a:lvl4pPr marL="386656" indent="-126802" algn="l" rtl="0" eaLnBrk="1" fontAlgn="base" hangingPunct="1">
        <a:spcBef>
          <a:spcPts val="0"/>
        </a:spcBef>
        <a:spcAft>
          <a:spcPct val="0"/>
        </a:spcAft>
        <a:buFont typeface="Arial" pitchFamily="34" charset="0"/>
        <a:buChar char="–"/>
        <a:defRPr sz="844" kern="1200">
          <a:solidFill>
            <a:schemeClr val="tx1">
              <a:lumMod val="75000"/>
              <a:lumOff val="25000"/>
            </a:schemeClr>
          </a:solidFill>
          <a:latin typeface="Arial" pitchFamily="34" charset="0"/>
          <a:ea typeface="Arial" charset="0"/>
          <a:cs typeface="Arial" pitchFamily="34" charset="0"/>
        </a:defRPr>
      </a:lvl4pPr>
      <a:lvl5pPr marL="514350" indent="-127695" algn="l" rtl="0" eaLnBrk="1" fontAlgn="base" hangingPunct="1">
        <a:spcBef>
          <a:spcPts val="0"/>
        </a:spcBef>
        <a:spcAft>
          <a:spcPct val="0"/>
        </a:spcAft>
        <a:buFont typeface="Arial" pitchFamily="34" charset="0"/>
        <a:buChar char="»"/>
        <a:defRPr sz="844" kern="1200">
          <a:solidFill>
            <a:schemeClr val="tx1">
              <a:lumMod val="75000"/>
              <a:lumOff val="25000"/>
            </a:schemeClr>
          </a:solidFill>
          <a:latin typeface="Arial" pitchFamily="34" charset="0"/>
          <a:ea typeface="Arial" charset="0"/>
          <a:cs typeface="Arial" pitchFamily="34" charset="0"/>
        </a:defRPr>
      </a:lvl5pPr>
      <a:lvl6pPr marL="795635" indent="-72331" algn="l" defTabSz="289322" rtl="0" eaLnBrk="1" latinLnBrk="0" hangingPunct="1">
        <a:spcBef>
          <a:spcPct val="20000"/>
        </a:spcBef>
        <a:buFont typeface="Arial" pitchFamily="34" charset="0"/>
        <a:buChar char="•"/>
        <a:defRPr sz="633" kern="1200">
          <a:solidFill>
            <a:schemeClr val="tx1"/>
          </a:solidFill>
          <a:latin typeface="+mn-lt"/>
          <a:ea typeface="+mn-ea"/>
          <a:cs typeface="+mn-cs"/>
        </a:defRPr>
      </a:lvl6pPr>
      <a:lvl7pPr marL="940297" indent="-72331" algn="l" defTabSz="289322" rtl="0" eaLnBrk="1" latinLnBrk="0" hangingPunct="1">
        <a:spcBef>
          <a:spcPct val="20000"/>
        </a:spcBef>
        <a:buFont typeface="Arial" pitchFamily="34" charset="0"/>
        <a:buChar char="•"/>
        <a:defRPr sz="633" kern="1200">
          <a:solidFill>
            <a:schemeClr val="tx1"/>
          </a:solidFill>
          <a:latin typeface="+mn-lt"/>
          <a:ea typeface="+mn-ea"/>
          <a:cs typeface="+mn-cs"/>
        </a:defRPr>
      </a:lvl7pPr>
      <a:lvl8pPr marL="1084958" indent="-72331" algn="l" defTabSz="289322" rtl="0" eaLnBrk="1" latinLnBrk="0" hangingPunct="1">
        <a:spcBef>
          <a:spcPct val="20000"/>
        </a:spcBef>
        <a:buFont typeface="Arial" pitchFamily="34" charset="0"/>
        <a:buChar char="•"/>
        <a:defRPr sz="633" kern="1200">
          <a:solidFill>
            <a:schemeClr val="tx1"/>
          </a:solidFill>
          <a:latin typeface="+mn-lt"/>
          <a:ea typeface="+mn-ea"/>
          <a:cs typeface="+mn-cs"/>
        </a:defRPr>
      </a:lvl8pPr>
      <a:lvl9pPr marL="1229618" indent="-72331" algn="l" defTabSz="289322" rtl="0" eaLnBrk="1" latinLnBrk="0" hangingPunct="1">
        <a:spcBef>
          <a:spcPct val="20000"/>
        </a:spcBef>
        <a:buFont typeface="Arial" pitchFamily="34" charset="0"/>
        <a:buChar char="•"/>
        <a:defRPr sz="633" kern="1200">
          <a:solidFill>
            <a:schemeClr val="tx1"/>
          </a:solidFill>
          <a:latin typeface="+mn-lt"/>
          <a:ea typeface="+mn-ea"/>
          <a:cs typeface="+mn-cs"/>
        </a:defRPr>
      </a:lvl9pPr>
    </p:bodyStyle>
    <p:otherStyle>
      <a:defPPr>
        <a:defRPr lang="en-US"/>
      </a:defPPr>
      <a:lvl1pPr marL="0" algn="l" defTabSz="289322" rtl="0" eaLnBrk="1" latinLnBrk="0" hangingPunct="1">
        <a:defRPr sz="570" kern="1200">
          <a:solidFill>
            <a:schemeClr val="tx1"/>
          </a:solidFill>
          <a:latin typeface="+mn-lt"/>
          <a:ea typeface="+mn-ea"/>
          <a:cs typeface="+mn-cs"/>
        </a:defRPr>
      </a:lvl1pPr>
      <a:lvl2pPr marL="144661" algn="l" defTabSz="289322" rtl="0" eaLnBrk="1" latinLnBrk="0" hangingPunct="1">
        <a:defRPr sz="570" kern="1200">
          <a:solidFill>
            <a:schemeClr val="tx1"/>
          </a:solidFill>
          <a:latin typeface="+mn-lt"/>
          <a:ea typeface="+mn-ea"/>
          <a:cs typeface="+mn-cs"/>
        </a:defRPr>
      </a:lvl2pPr>
      <a:lvl3pPr marL="289322" algn="l" defTabSz="289322" rtl="0" eaLnBrk="1" latinLnBrk="0" hangingPunct="1">
        <a:defRPr sz="570" kern="1200">
          <a:solidFill>
            <a:schemeClr val="tx1"/>
          </a:solidFill>
          <a:latin typeface="+mn-lt"/>
          <a:ea typeface="+mn-ea"/>
          <a:cs typeface="+mn-cs"/>
        </a:defRPr>
      </a:lvl3pPr>
      <a:lvl4pPr marL="433983" algn="l" defTabSz="289322" rtl="0" eaLnBrk="1" latinLnBrk="0" hangingPunct="1">
        <a:defRPr sz="570" kern="1200">
          <a:solidFill>
            <a:schemeClr val="tx1"/>
          </a:solidFill>
          <a:latin typeface="+mn-lt"/>
          <a:ea typeface="+mn-ea"/>
          <a:cs typeface="+mn-cs"/>
        </a:defRPr>
      </a:lvl4pPr>
      <a:lvl5pPr marL="578644" algn="l" defTabSz="289322" rtl="0" eaLnBrk="1" latinLnBrk="0" hangingPunct="1">
        <a:defRPr sz="570" kern="1200">
          <a:solidFill>
            <a:schemeClr val="tx1"/>
          </a:solidFill>
          <a:latin typeface="+mn-lt"/>
          <a:ea typeface="+mn-ea"/>
          <a:cs typeface="+mn-cs"/>
        </a:defRPr>
      </a:lvl5pPr>
      <a:lvl6pPr marL="723305" algn="l" defTabSz="289322" rtl="0" eaLnBrk="1" latinLnBrk="0" hangingPunct="1">
        <a:defRPr sz="570" kern="1200">
          <a:solidFill>
            <a:schemeClr val="tx1"/>
          </a:solidFill>
          <a:latin typeface="+mn-lt"/>
          <a:ea typeface="+mn-ea"/>
          <a:cs typeface="+mn-cs"/>
        </a:defRPr>
      </a:lvl6pPr>
      <a:lvl7pPr marL="867966" algn="l" defTabSz="289322" rtl="0" eaLnBrk="1" latinLnBrk="0" hangingPunct="1">
        <a:defRPr sz="570" kern="1200">
          <a:solidFill>
            <a:schemeClr val="tx1"/>
          </a:solidFill>
          <a:latin typeface="+mn-lt"/>
          <a:ea typeface="+mn-ea"/>
          <a:cs typeface="+mn-cs"/>
        </a:defRPr>
      </a:lvl7pPr>
      <a:lvl8pPr marL="1012627" algn="l" defTabSz="289322" rtl="0" eaLnBrk="1" latinLnBrk="0" hangingPunct="1">
        <a:defRPr sz="570" kern="1200">
          <a:solidFill>
            <a:schemeClr val="tx1"/>
          </a:solidFill>
          <a:latin typeface="+mn-lt"/>
          <a:ea typeface="+mn-ea"/>
          <a:cs typeface="+mn-cs"/>
        </a:defRPr>
      </a:lvl8pPr>
      <a:lvl9pPr marL="1157288" algn="l" defTabSz="289322" rtl="0" eaLnBrk="1" latinLnBrk="0" hangingPunct="1">
        <a:defRPr sz="57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5634">
          <p15:clr>
            <a:srgbClr val="5ACBF0"/>
          </p15:clr>
        </p15:guide>
        <p15:guide id="2" pos="9728">
          <p15:clr>
            <a:srgbClr val="5ACBF0"/>
          </p15:clr>
        </p15:guide>
        <p15:guide id="3" pos="126">
          <p15:clr>
            <a:srgbClr val="5ACBF0"/>
          </p15:clr>
        </p15:guide>
        <p15:guide id="4" orient="horz" pos="637">
          <p15:clr>
            <a:srgbClr val="F26B43"/>
          </p15:clr>
        </p15:guide>
        <p15:guide id="5" orient="horz" pos="583">
          <p15:clr>
            <a:srgbClr val="F26B43"/>
          </p15:clr>
        </p15:guide>
        <p15:guide id="6" orient="horz" pos="417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7.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27.xml"/><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35.gif"/></Relationships>
</file>

<file path=ppt/slides/_rels/slide19.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37.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hyperlink" Target="http://www.nwd-mr.usace.army.mil/rcc/reports/pdfs/GRFT.pdf" TargetMode="External"/><Relationship Id="rId3" Type="http://schemas.openxmlformats.org/officeDocument/2006/relationships/image" Target="../media/image40.png"/><Relationship Id="rId7" Type="http://schemas.openxmlformats.org/officeDocument/2006/relationships/image" Target="../media/image41.wmf"/><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hyperlink" Target="http://www.nwd-mr.usace.army.mil/rcc/reports/pdfs/Storage%20&amp;%20Elevation%20Comparisons.pdf" TargetMode="External"/><Relationship Id="rId5" Type="http://schemas.openxmlformats.org/officeDocument/2006/relationships/hyperlink" Target="http://www.nwd-mr.usace.army.mil/rcc/reports/twregfcast.pdf" TargetMode="External"/><Relationship Id="rId10" Type="http://schemas.openxmlformats.org/officeDocument/2006/relationships/image" Target="../media/image43.png"/><Relationship Id="rId4" Type="http://schemas.openxmlformats.org/officeDocument/2006/relationships/hyperlink" Target="http://www.nwd-mr.usace.army.mil/rcc/reports/snow.pdf" TargetMode="External"/><Relationship Id="rId9" Type="http://schemas.openxmlformats.org/officeDocument/2006/relationships/image" Target="../media/image4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00028" y="265877"/>
            <a:ext cx="4364834" cy="2048955"/>
          </a:xfrm>
        </p:spPr>
        <p:txBody>
          <a:bodyPr>
            <a:noAutofit/>
          </a:bodyPr>
          <a:lstStyle/>
          <a:p>
            <a:r>
              <a:rPr lang="en-US" sz="2400" dirty="0"/>
              <a:t>Missouri River </a:t>
            </a:r>
            <a:r>
              <a:rPr lang="en-US" sz="2400" dirty="0" smtClean="0"/>
              <a:t>Basin</a:t>
            </a:r>
            <a:br>
              <a:rPr lang="en-US" sz="2400" dirty="0" smtClean="0"/>
            </a:br>
            <a:r>
              <a:rPr lang="en-US" sz="2400" dirty="0" smtClean="0"/>
              <a:t>Water </a:t>
            </a:r>
            <a:r>
              <a:rPr lang="en-US" sz="2400" dirty="0"/>
              <a:t>Management</a:t>
            </a:r>
            <a:br>
              <a:rPr lang="en-US" sz="2400" dirty="0"/>
            </a:br>
            <a:r>
              <a:rPr lang="en-US" sz="2400" dirty="0" smtClean="0"/>
              <a:t/>
            </a:r>
            <a:br>
              <a:rPr lang="en-US" sz="2400" dirty="0" smtClean="0"/>
            </a:br>
            <a:r>
              <a:rPr lang="en-US" sz="2400" dirty="0" smtClean="0"/>
              <a:t>Mid-West power users association</a:t>
            </a:r>
            <a:endParaRPr lang="en-US" sz="2400" dirty="0"/>
          </a:p>
        </p:txBody>
      </p:sp>
      <p:pic>
        <p:nvPicPr>
          <p:cNvPr id="7" name="Picture Placeholder 6"/>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p:pic>
      <p:pic>
        <p:nvPicPr>
          <p:cNvPr id="11" name="Picture Placeholder 10"/>
          <p:cNvPicPr>
            <a:picLocks noGrp="1" noChangeAspect="1"/>
          </p:cNvPicPr>
          <p:nvPr>
            <p:ph type="pic" sz="quarter" idx="14"/>
          </p:nvPr>
        </p:nvPicPr>
        <p:blipFill rotWithShape="1">
          <a:blip r:embed="rId4" cstate="email">
            <a:extLst>
              <a:ext uri="{28A0092B-C50C-407E-A947-70E740481C1C}">
                <a14:useLocalDpi xmlns:a14="http://schemas.microsoft.com/office/drawing/2010/main"/>
              </a:ext>
            </a:extLst>
          </a:blip>
          <a:srcRect/>
          <a:stretch/>
        </p:blipFill>
        <p:spPr/>
      </p:pic>
      <p:sp>
        <p:nvSpPr>
          <p:cNvPr id="2" name="TextBox 1"/>
          <p:cNvSpPr txBox="1"/>
          <p:nvPr/>
        </p:nvSpPr>
        <p:spPr>
          <a:xfrm>
            <a:off x="215153" y="2936838"/>
            <a:ext cx="3689856" cy="1754326"/>
          </a:xfrm>
          <a:prstGeom prst="rect">
            <a:avLst/>
          </a:prstGeom>
          <a:noFill/>
        </p:spPr>
        <p:txBody>
          <a:bodyPr wrap="none" rtlCol="0">
            <a:spAutoFit/>
          </a:bodyPr>
          <a:lstStyle/>
          <a:p>
            <a:r>
              <a:rPr lang="en-US" dirty="0" smtClean="0"/>
              <a:t>John Remus</a:t>
            </a:r>
          </a:p>
          <a:p>
            <a:r>
              <a:rPr lang="en-US" dirty="0" smtClean="0"/>
              <a:t>Chief, Missouri River Basin Water </a:t>
            </a:r>
          </a:p>
          <a:p>
            <a:r>
              <a:rPr lang="en-US" dirty="0" smtClean="0"/>
              <a:t>Management Division</a:t>
            </a:r>
          </a:p>
          <a:p>
            <a:endParaRPr lang="en-US" dirty="0"/>
          </a:p>
          <a:p>
            <a:r>
              <a:rPr lang="en-US" dirty="0" smtClean="0"/>
              <a:t>December 12, 2019</a:t>
            </a:r>
          </a:p>
          <a:p>
            <a:r>
              <a:rPr lang="en-US" dirty="0" smtClean="0"/>
              <a:t>Denver, Colorado</a:t>
            </a:r>
            <a:endParaRPr lang="en-US" dirty="0"/>
          </a:p>
        </p:txBody>
      </p:sp>
    </p:spTree>
    <p:extLst>
      <p:ext uri="{BB962C8B-B14F-4D97-AF65-F5344CB8AC3E}">
        <p14:creationId xmlns:p14="http://schemas.microsoft.com/office/powerpoint/2010/main" val="3556961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z="2400" b="1" dirty="0" smtClean="0">
                <a:solidFill>
                  <a:schemeClr val="tx1"/>
                </a:solidFill>
              </a:rPr>
              <a:t>Mid-March 2019 Event</a:t>
            </a:r>
            <a:endParaRPr lang="en-US" sz="2400" b="1" dirty="0">
              <a:solidFill>
                <a:schemeClr val="tx1"/>
              </a:solidFill>
            </a:endParaRPr>
          </a:p>
        </p:txBody>
      </p:sp>
      <p:sp>
        <p:nvSpPr>
          <p:cNvPr id="3" name="Title 2"/>
          <p:cNvSpPr>
            <a:spLocks noGrp="1"/>
          </p:cNvSpPr>
          <p:nvPr>
            <p:ph type="ctrTitle"/>
          </p:nvPr>
        </p:nvSpPr>
        <p:spPr/>
        <p:txBody>
          <a:bodyPr/>
          <a:lstStyle/>
          <a:p>
            <a:r>
              <a:rPr lang="en-US" dirty="0" smtClean="0">
                <a:solidFill>
                  <a:schemeClr val="tx1"/>
                </a:solidFill>
              </a:rPr>
              <a:t>NATIONAL WEATHER SERVICE</a:t>
            </a:r>
            <a:endParaRPr lang="en-US" dirty="0">
              <a:solidFill>
                <a:schemeClr val="tx1"/>
              </a:solidFill>
            </a:endParaRPr>
          </a:p>
        </p:txBody>
      </p:sp>
      <p:sp>
        <p:nvSpPr>
          <p:cNvPr id="8" name="AutoShape 2" descr="Displaying AHPS_Minor_Diff.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kern="0">
              <a:solidFill>
                <a:srgbClr val="000000"/>
              </a:solidFill>
              <a:cs typeface="Arial"/>
              <a:sym typeface="Arial"/>
              <a:rtl val="0"/>
            </a:endParaRPr>
          </a:p>
        </p:txBody>
      </p:sp>
      <p:pic>
        <p:nvPicPr>
          <p:cNvPr id="4" name="Picture 3"/>
          <p:cNvPicPr>
            <a:picLocks noChangeAspect="1"/>
          </p:cNvPicPr>
          <p:nvPr/>
        </p:nvPicPr>
        <p:blipFill rotWithShape="1">
          <a:blip r:embed="rId3"/>
          <a:srcRect l="34282" t="18593" r="8557" b="9947"/>
          <a:stretch/>
        </p:blipFill>
        <p:spPr>
          <a:xfrm>
            <a:off x="1676400" y="1143001"/>
            <a:ext cx="5334000" cy="5181600"/>
          </a:xfrm>
          <a:prstGeom prst="rect">
            <a:avLst/>
          </a:prstGeom>
        </p:spPr>
      </p:pic>
      <p:pic>
        <p:nvPicPr>
          <p:cNvPr id="5" name="Picture 4"/>
          <p:cNvPicPr>
            <a:picLocks noChangeAspect="1"/>
          </p:cNvPicPr>
          <p:nvPr/>
        </p:nvPicPr>
        <p:blipFill rotWithShape="1">
          <a:blip r:embed="rId4"/>
          <a:srcRect t="82016" r="71983" b="13846"/>
          <a:stretch/>
        </p:blipFill>
        <p:spPr>
          <a:xfrm>
            <a:off x="3067052" y="1143000"/>
            <a:ext cx="3943348" cy="401782"/>
          </a:xfrm>
          <a:prstGeom prst="rect">
            <a:avLst/>
          </a:prstGeom>
        </p:spPr>
      </p:pic>
    </p:spTree>
    <p:extLst>
      <p:ext uri="{BB962C8B-B14F-4D97-AF65-F5344CB8AC3E}">
        <p14:creationId xmlns:p14="http://schemas.microsoft.com/office/powerpoint/2010/main" val="41359752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z="2400" b="1" dirty="0" smtClean="0">
                <a:solidFill>
                  <a:schemeClr val="tx1"/>
                </a:solidFill>
              </a:rPr>
              <a:t>Mid-March 2019 Event</a:t>
            </a:r>
            <a:endParaRPr lang="en-US" sz="2400" b="1" dirty="0">
              <a:solidFill>
                <a:schemeClr val="tx1"/>
              </a:solidFill>
            </a:endParaRPr>
          </a:p>
        </p:txBody>
      </p:sp>
      <p:sp>
        <p:nvSpPr>
          <p:cNvPr id="3" name="Title 2"/>
          <p:cNvSpPr>
            <a:spLocks noGrp="1"/>
          </p:cNvSpPr>
          <p:nvPr>
            <p:ph type="ctrTitle"/>
          </p:nvPr>
        </p:nvSpPr>
        <p:spPr/>
        <p:txBody>
          <a:bodyPr/>
          <a:lstStyle/>
          <a:p>
            <a:r>
              <a:rPr lang="en-US" dirty="0" smtClean="0">
                <a:solidFill>
                  <a:schemeClr val="tx1"/>
                </a:solidFill>
              </a:rPr>
              <a:t>ESTIMATED PEAK FLOWS</a:t>
            </a:r>
            <a:endParaRPr lang="en-US" dirty="0">
              <a:solidFill>
                <a:schemeClr val="tx1"/>
              </a:solidFill>
            </a:endParaRPr>
          </a:p>
        </p:txBody>
      </p:sp>
      <p:sp>
        <p:nvSpPr>
          <p:cNvPr id="8" name="AutoShape 2" descr="Displaying AHPS_Minor_Diff.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kern="0">
              <a:solidFill>
                <a:srgbClr val="000000"/>
              </a:solidFill>
              <a:cs typeface="Arial"/>
              <a:sym typeface="Arial"/>
              <a:rtl val="0"/>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9563" y="1930876"/>
            <a:ext cx="6567532" cy="4323272"/>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799885" y="2028699"/>
            <a:ext cx="2042190" cy="3166163"/>
          </a:xfrm>
          <a:prstGeom prst="rect">
            <a:avLst/>
          </a:prstGeom>
        </p:spPr>
      </p:pic>
    </p:spTree>
    <p:extLst>
      <p:ext uri="{BB962C8B-B14F-4D97-AF65-F5344CB8AC3E}">
        <p14:creationId xmlns:p14="http://schemas.microsoft.com/office/powerpoint/2010/main" val="15056547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00025" y="6383179"/>
            <a:ext cx="8743950" cy="338554"/>
          </a:xfrm>
          <a:prstGeom prst="rect">
            <a:avLst/>
          </a:prstGeom>
          <a:noFill/>
        </p:spPr>
        <p:txBody>
          <a:bodyPr wrap="square" rtlCol="0">
            <a:spAutoFit/>
          </a:bodyPr>
          <a:lstStyle/>
          <a:p>
            <a:pPr algn="ctr"/>
            <a:r>
              <a:rPr lang="en-US" sz="1600" dirty="0">
                <a:cs typeface="Arial" panose="020B0604020202020204" pitchFamily="34" charset="0"/>
              </a:rPr>
              <a:t>Source:  </a:t>
            </a:r>
            <a:r>
              <a:rPr lang="en-US" sz="1600" dirty="0" smtClean="0">
                <a:cs typeface="Arial" panose="020B0604020202020204" pitchFamily="34" charset="0"/>
              </a:rPr>
              <a:t>NOAA National Centers for Environmental Information</a:t>
            </a:r>
            <a:endParaRPr lang="en-US" sz="1600" dirty="0">
              <a:cs typeface="Arial" panose="020B0604020202020204" pitchFamily="34" charset="0"/>
            </a:endParaRPr>
          </a:p>
        </p:txBody>
      </p:sp>
      <p:sp>
        <p:nvSpPr>
          <p:cNvPr id="2" name="Title 1"/>
          <p:cNvSpPr>
            <a:spLocks noGrp="1"/>
          </p:cNvSpPr>
          <p:nvPr>
            <p:ph type="title"/>
          </p:nvPr>
        </p:nvSpPr>
        <p:spPr/>
        <p:txBody>
          <a:bodyPr/>
          <a:lstStyle/>
          <a:p>
            <a:r>
              <a:rPr lang="en-US" sz="2800" dirty="0" smtClean="0"/>
              <a:t>precipitation</a:t>
            </a:r>
            <a:endParaRPr lang="en-US" sz="2800" dirty="0"/>
          </a:p>
        </p:txBody>
      </p:sp>
      <p:pic>
        <p:nvPicPr>
          <p:cNvPr id="3" name="Picture 2"/>
          <p:cNvPicPr>
            <a:picLocks noChangeAspect="1"/>
          </p:cNvPicPr>
          <p:nvPr/>
        </p:nvPicPr>
        <p:blipFill>
          <a:blip r:embed="rId3"/>
          <a:stretch>
            <a:fillRect/>
          </a:stretch>
        </p:blipFill>
        <p:spPr>
          <a:xfrm>
            <a:off x="4475883" y="3042102"/>
            <a:ext cx="4572000" cy="3341077"/>
          </a:xfrm>
          <a:prstGeom prst="rect">
            <a:avLst/>
          </a:prstGeom>
        </p:spPr>
      </p:pic>
      <p:pic>
        <p:nvPicPr>
          <p:cNvPr id="6" name="Picture 5"/>
          <p:cNvPicPr>
            <a:picLocks noChangeAspect="1"/>
          </p:cNvPicPr>
          <p:nvPr/>
        </p:nvPicPr>
        <p:blipFill>
          <a:blip r:embed="rId4"/>
          <a:stretch>
            <a:fillRect/>
          </a:stretch>
        </p:blipFill>
        <p:spPr>
          <a:xfrm>
            <a:off x="104775" y="1524902"/>
            <a:ext cx="4572000" cy="3341077"/>
          </a:xfrm>
          <a:prstGeom prst="rect">
            <a:avLst/>
          </a:prstGeom>
        </p:spPr>
      </p:pic>
    </p:spTree>
    <p:extLst>
      <p:ext uri="{BB962C8B-B14F-4D97-AF65-F5344CB8AC3E}">
        <p14:creationId xmlns:p14="http://schemas.microsoft.com/office/powerpoint/2010/main" val="25018436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3"/>
          <p:cNvGraphicFramePr>
            <a:graphicFrameLocks noGrp="1" noChangeAspect="1"/>
          </p:cNvGraphicFramePr>
          <p:nvPr>
            <p:ph type="chart" sz="quarter" idx="12"/>
            <p:extLst>
              <p:ext uri="{D42A27DB-BD31-4B8C-83A1-F6EECF244321}">
                <p14:modId xmlns:p14="http://schemas.microsoft.com/office/powerpoint/2010/main" val="2378514602"/>
              </p:ext>
            </p:extLst>
          </p:nvPr>
        </p:nvGraphicFramePr>
        <p:xfrm>
          <a:off x="200025" y="1011239"/>
          <a:ext cx="8743950" cy="561816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sz="2800" dirty="0" smtClean="0"/>
              <a:t>Monthly Runoff above Sioux City, IA</a:t>
            </a:r>
            <a:endParaRPr lang="en-US" sz="2800" dirty="0"/>
          </a:p>
        </p:txBody>
      </p:sp>
      <p:grpSp>
        <p:nvGrpSpPr>
          <p:cNvPr id="3" name="Group 2"/>
          <p:cNvGrpSpPr/>
          <p:nvPr/>
        </p:nvGrpSpPr>
        <p:grpSpPr>
          <a:xfrm>
            <a:off x="2573440" y="1651275"/>
            <a:ext cx="3975064" cy="338554"/>
            <a:chOff x="2643779" y="1902484"/>
            <a:chExt cx="3975064" cy="338554"/>
          </a:xfrm>
        </p:grpSpPr>
        <p:grpSp>
          <p:nvGrpSpPr>
            <p:cNvPr id="5" name="Group 4"/>
            <p:cNvGrpSpPr/>
            <p:nvPr/>
          </p:nvGrpSpPr>
          <p:grpSpPr>
            <a:xfrm>
              <a:off x="5415543" y="1902484"/>
              <a:ext cx="1203300" cy="338554"/>
              <a:chOff x="6868139" y="1884236"/>
              <a:chExt cx="1664328" cy="468266"/>
            </a:xfrm>
          </p:grpSpPr>
          <p:sp>
            <p:nvSpPr>
              <p:cNvPr id="10" name="TextBox 9"/>
              <p:cNvSpPr txBox="1"/>
              <p:nvPr/>
            </p:nvSpPr>
            <p:spPr>
              <a:xfrm>
                <a:off x="6968918" y="1884236"/>
                <a:ext cx="1563549" cy="468266"/>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Observed</a:t>
                </a:r>
              </a:p>
            </p:txBody>
          </p:sp>
          <p:sp>
            <p:nvSpPr>
              <p:cNvPr id="11" name="Rectangle 10"/>
              <p:cNvSpPr/>
              <p:nvPr/>
            </p:nvSpPr>
            <p:spPr bwMode="auto">
              <a:xfrm>
                <a:off x="6868139" y="2027444"/>
                <a:ext cx="142253" cy="132883"/>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square" lIns="51435" tIns="25718" rIns="51435" bIns="25718" numCol="1" rtlCol="0" anchor="t" anchorCtr="0" compatLnSpc="1">
                <a:prstTxWarp prst="textNoShape">
                  <a:avLst/>
                </a:prstTxWarp>
              </a:bodyPr>
              <a:lstStyle/>
              <a:p>
                <a:pPr fontAlgn="base">
                  <a:spcBef>
                    <a:spcPct val="0"/>
                  </a:spcBef>
                  <a:spcAft>
                    <a:spcPct val="0"/>
                  </a:spcAft>
                </a:pPr>
                <a:endParaRPr lang="en-US" sz="1013" baseline="30000">
                  <a:latin typeface="Arial" charset="0"/>
                </a:endParaRPr>
              </a:p>
            </p:txBody>
          </p:sp>
        </p:grpSp>
        <p:grpSp>
          <p:nvGrpSpPr>
            <p:cNvPr id="21" name="Group 20"/>
            <p:cNvGrpSpPr/>
            <p:nvPr/>
          </p:nvGrpSpPr>
          <p:grpSpPr>
            <a:xfrm>
              <a:off x="4029668" y="1902484"/>
              <a:ext cx="1057813" cy="338554"/>
              <a:chOff x="6868139" y="1884236"/>
              <a:chExt cx="1463096" cy="468266"/>
            </a:xfrm>
          </p:grpSpPr>
          <p:sp>
            <p:nvSpPr>
              <p:cNvPr id="22" name="TextBox 21"/>
              <p:cNvSpPr txBox="1"/>
              <p:nvPr/>
            </p:nvSpPr>
            <p:spPr>
              <a:xfrm>
                <a:off x="6968918" y="1884236"/>
                <a:ext cx="1362317" cy="468266"/>
              </a:xfrm>
              <a:prstGeom prst="rect">
                <a:avLst/>
              </a:prstGeom>
              <a:noFill/>
            </p:spPr>
            <p:txBody>
              <a:bodyPr wrap="none" rtlCol="0">
                <a:spAutoFit/>
              </a:bodyPr>
              <a:lstStyle/>
              <a:p>
                <a:r>
                  <a:rPr lang="en-US" sz="1600" b="1" dirty="0" smtClean="0">
                    <a:latin typeface="Arial" panose="020B0604020202020204" pitchFamily="34" charset="0"/>
                    <a:cs typeface="Arial" panose="020B0604020202020204" pitchFamily="34" charset="0"/>
                  </a:rPr>
                  <a:t>Average</a:t>
                </a:r>
                <a:endParaRPr lang="en-US" sz="1600" b="1" dirty="0">
                  <a:latin typeface="Arial" panose="020B0604020202020204" pitchFamily="34" charset="0"/>
                  <a:cs typeface="Arial" panose="020B0604020202020204" pitchFamily="34" charset="0"/>
                </a:endParaRPr>
              </a:p>
            </p:txBody>
          </p:sp>
          <p:sp>
            <p:nvSpPr>
              <p:cNvPr id="23" name="Rectangle 22"/>
              <p:cNvSpPr/>
              <p:nvPr/>
            </p:nvSpPr>
            <p:spPr bwMode="auto">
              <a:xfrm>
                <a:off x="6868139" y="2027444"/>
                <a:ext cx="142253" cy="132883"/>
              </a:xfrm>
              <a:prstGeom prst="rect">
                <a:avLst/>
              </a:prstGeom>
              <a:solidFill>
                <a:schemeClr val="accent5"/>
              </a:solidFill>
              <a:ln w="12700" cap="flat" cmpd="sng" algn="ctr">
                <a:solidFill>
                  <a:schemeClr val="tx1"/>
                </a:solidFill>
                <a:prstDash val="solid"/>
                <a:round/>
                <a:headEnd type="none" w="med" len="med"/>
                <a:tailEnd type="none" w="med" len="med"/>
              </a:ln>
              <a:effectLst/>
            </p:spPr>
            <p:txBody>
              <a:bodyPr vert="horz" wrap="square" lIns="51435" tIns="25718" rIns="51435" bIns="25718" numCol="1" rtlCol="0" anchor="t" anchorCtr="0" compatLnSpc="1">
                <a:prstTxWarp prst="textNoShape">
                  <a:avLst/>
                </a:prstTxWarp>
              </a:bodyPr>
              <a:lstStyle/>
              <a:p>
                <a:pPr fontAlgn="base">
                  <a:spcBef>
                    <a:spcPct val="0"/>
                  </a:spcBef>
                  <a:spcAft>
                    <a:spcPct val="0"/>
                  </a:spcAft>
                </a:pPr>
                <a:endParaRPr lang="en-US" sz="1013" baseline="30000">
                  <a:latin typeface="Arial" charset="0"/>
                </a:endParaRPr>
              </a:p>
            </p:txBody>
          </p:sp>
        </p:grpSp>
        <p:grpSp>
          <p:nvGrpSpPr>
            <p:cNvPr id="24" name="Group 23"/>
            <p:cNvGrpSpPr/>
            <p:nvPr/>
          </p:nvGrpSpPr>
          <p:grpSpPr>
            <a:xfrm>
              <a:off x="2643779" y="1902484"/>
              <a:ext cx="1111930" cy="338554"/>
              <a:chOff x="6868139" y="1884236"/>
              <a:chExt cx="1537947" cy="468266"/>
            </a:xfrm>
          </p:grpSpPr>
          <p:sp>
            <p:nvSpPr>
              <p:cNvPr id="25" name="TextBox 24"/>
              <p:cNvSpPr txBox="1"/>
              <p:nvPr/>
            </p:nvSpPr>
            <p:spPr>
              <a:xfrm>
                <a:off x="6968918" y="1884236"/>
                <a:ext cx="1437168" cy="468266"/>
              </a:xfrm>
              <a:prstGeom prst="rect">
                <a:avLst/>
              </a:prstGeom>
              <a:noFill/>
            </p:spPr>
            <p:txBody>
              <a:bodyPr wrap="none" rtlCol="0">
                <a:spAutoFit/>
              </a:bodyPr>
              <a:lstStyle/>
              <a:p>
                <a:r>
                  <a:rPr lang="en-US" sz="1600" b="1" dirty="0" smtClean="0">
                    <a:latin typeface="Arial" panose="020B0604020202020204" pitchFamily="34" charset="0"/>
                    <a:cs typeface="Arial" panose="020B0604020202020204" pitchFamily="34" charset="0"/>
                  </a:rPr>
                  <a:t>Forecast</a:t>
                </a:r>
                <a:endParaRPr lang="en-US" sz="1600" b="1" dirty="0">
                  <a:latin typeface="Arial" panose="020B0604020202020204" pitchFamily="34" charset="0"/>
                  <a:cs typeface="Arial" panose="020B0604020202020204" pitchFamily="34" charset="0"/>
                </a:endParaRPr>
              </a:p>
            </p:txBody>
          </p:sp>
          <p:sp>
            <p:nvSpPr>
              <p:cNvPr id="26" name="Rectangle 25"/>
              <p:cNvSpPr/>
              <p:nvPr/>
            </p:nvSpPr>
            <p:spPr bwMode="auto">
              <a:xfrm>
                <a:off x="6868139" y="2027444"/>
                <a:ext cx="142253" cy="132883"/>
              </a:xfrm>
              <a:prstGeom prst="rect">
                <a:avLst/>
              </a:prstGeom>
              <a:solidFill>
                <a:srgbClr val="FFF000"/>
              </a:solidFill>
              <a:ln w="12700" cap="flat" cmpd="sng" algn="ctr">
                <a:solidFill>
                  <a:schemeClr val="tx1"/>
                </a:solidFill>
                <a:prstDash val="solid"/>
                <a:round/>
                <a:headEnd type="none" w="med" len="med"/>
                <a:tailEnd type="none" w="med" len="med"/>
              </a:ln>
              <a:effectLst/>
            </p:spPr>
            <p:txBody>
              <a:bodyPr vert="horz" wrap="square" lIns="51435" tIns="25718" rIns="51435" bIns="25718" numCol="1" rtlCol="0" anchor="t" anchorCtr="0" compatLnSpc="1">
                <a:prstTxWarp prst="textNoShape">
                  <a:avLst/>
                </a:prstTxWarp>
              </a:bodyPr>
              <a:lstStyle/>
              <a:p>
                <a:pPr fontAlgn="base">
                  <a:spcBef>
                    <a:spcPct val="0"/>
                  </a:spcBef>
                  <a:spcAft>
                    <a:spcPct val="0"/>
                  </a:spcAft>
                </a:pPr>
                <a:endParaRPr lang="en-US" sz="1013" baseline="30000">
                  <a:latin typeface="Arial" charset="0"/>
                </a:endParaRPr>
              </a:p>
            </p:txBody>
          </p:sp>
        </p:grpSp>
      </p:grpSp>
    </p:spTree>
    <p:extLst>
      <p:ext uri="{BB962C8B-B14F-4D97-AF65-F5344CB8AC3E}">
        <p14:creationId xmlns:p14="http://schemas.microsoft.com/office/powerpoint/2010/main" val="36099495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3"/>
          <p:cNvGraphicFramePr>
            <a:graphicFrameLocks noGrp="1" noChangeAspect="1"/>
          </p:cNvGraphicFramePr>
          <p:nvPr>
            <p:ph type="chart" sz="quarter" idx="12"/>
            <p:extLst>
              <p:ext uri="{D42A27DB-BD31-4B8C-83A1-F6EECF244321}">
                <p14:modId xmlns:p14="http://schemas.microsoft.com/office/powerpoint/2010/main" val="1937696942"/>
              </p:ext>
            </p:extLst>
          </p:nvPr>
        </p:nvGraphicFramePr>
        <p:xfrm>
          <a:off x="200025" y="1495425"/>
          <a:ext cx="8743950" cy="513397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sz="2800" dirty="0" smtClean="0"/>
              <a:t>Annual Runoff above Sioux City, IA</a:t>
            </a:r>
            <a:endParaRPr lang="en-US" sz="2800" dirty="0"/>
          </a:p>
        </p:txBody>
      </p:sp>
      <p:sp>
        <p:nvSpPr>
          <p:cNvPr id="12" name="Text Box 25"/>
          <p:cNvSpPr txBox="1">
            <a:spLocks noChangeArrowheads="1"/>
          </p:cNvSpPr>
          <p:nvPr/>
        </p:nvSpPr>
        <p:spPr bwMode="auto">
          <a:xfrm>
            <a:off x="7189838" y="1874927"/>
            <a:ext cx="1165123" cy="236598"/>
          </a:xfrm>
          <a:prstGeom prst="rect">
            <a:avLst/>
          </a:prstGeom>
          <a:noFill/>
          <a:ln w="9525">
            <a:noFill/>
            <a:miter lim="800000"/>
            <a:headEnd/>
            <a:tailEnd/>
          </a:ln>
          <a:effectLst/>
        </p:spPr>
        <p:txBody>
          <a:bodyPr wrap="square" lIns="51429" tIns="25715" rIns="51429" bIns="25715">
            <a:spAutoFit/>
          </a:bodyPr>
          <a:lstStyle/>
          <a:p>
            <a:pPr algn="ctr"/>
            <a:r>
              <a:rPr lang="en-US" sz="1200" b="1" dirty="0" smtClean="0">
                <a:solidFill>
                  <a:schemeClr val="accent5">
                    <a:lumMod val="75000"/>
                  </a:schemeClr>
                </a:solidFill>
                <a:cs typeface="Arial" panose="020B0604020202020204" pitchFamily="34" charset="0"/>
              </a:rPr>
              <a:t>2019 Forecast</a:t>
            </a:r>
            <a:endParaRPr lang="en-US" sz="1200" b="1" dirty="0">
              <a:solidFill>
                <a:schemeClr val="accent5">
                  <a:lumMod val="75000"/>
                </a:schemeClr>
              </a:solidFill>
              <a:cs typeface="Arial" panose="020B0604020202020204" pitchFamily="34" charset="0"/>
            </a:endParaRPr>
          </a:p>
        </p:txBody>
      </p:sp>
      <p:cxnSp>
        <p:nvCxnSpPr>
          <p:cNvPr id="32" name="Straight Arrow Connector 31"/>
          <p:cNvCxnSpPr/>
          <p:nvPr/>
        </p:nvCxnSpPr>
        <p:spPr>
          <a:xfrm>
            <a:off x="8334124" y="1993226"/>
            <a:ext cx="301876" cy="323254"/>
          </a:xfrm>
          <a:prstGeom prst="straightConnector1">
            <a:avLst/>
          </a:prstGeom>
          <a:ln w="25400">
            <a:solidFill>
              <a:schemeClr val="accent5">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7" idx="1"/>
          </p:cNvCxnSpPr>
          <p:nvPr/>
        </p:nvCxnSpPr>
        <p:spPr>
          <a:xfrm flipH="1">
            <a:off x="3766511" y="2472042"/>
            <a:ext cx="730844" cy="1886374"/>
          </a:xfrm>
          <a:prstGeom prst="straightConnector1">
            <a:avLst/>
          </a:prstGeom>
          <a:ln w="25400">
            <a:solidFill>
              <a:schemeClr val="accent3">
                <a:lumMod val="60000"/>
                <a:lumOff val="4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7" idx="0"/>
          </p:cNvCxnSpPr>
          <p:nvPr/>
        </p:nvCxnSpPr>
        <p:spPr>
          <a:xfrm flipH="1">
            <a:off x="4867460" y="2199854"/>
            <a:ext cx="567622" cy="2229285"/>
          </a:xfrm>
          <a:prstGeom prst="straightConnector1">
            <a:avLst/>
          </a:prstGeom>
          <a:ln w="25400">
            <a:solidFill>
              <a:schemeClr val="accent3">
                <a:lumMod val="60000"/>
                <a:lumOff val="4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7" idx="0"/>
          </p:cNvCxnSpPr>
          <p:nvPr/>
        </p:nvCxnSpPr>
        <p:spPr>
          <a:xfrm>
            <a:off x="5435082" y="2199854"/>
            <a:ext cx="1428480" cy="1922557"/>
          </a:xfrm>
          <a:prstGeom prst="line">
            <a:avLst/>
          </a:prstGeom>
          <a:ln w="25400">
            <a:solidFill>
              <a:schemeClr val="accent3">
                <a:lumMod val="60000"/>
                <a:lumOff val="4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7" idx="3"/>
          </p:cNvCxnSpPr>
          <p:nvPr/>
        </p:nvCxnSpPr>
        <p:spPr>
          <a:xfrm>
            <a:off x="6372808" y="2472042"/>
            <a:ext cx="1332068" cy="1555153"/>
          </a:xfrm>
          <a:prstGeom prst="straightConnector1">
            <a:avLst/>
          </a:prstGeom>
          <a:ln w="25400">
            <a:solidFill>
              <a:schemeClr val="accent3">
                <a:lumMod val="60000"/>
                <a:lumOff val="4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7" name="Text Box 20"/>
          <p:cNvSpPr txBox="1">
            <a:spLocks noChangeArrowheads="1"/>
          </p:cNvSpPr>
          <p:nvPr/>
        </p:nvSpPr>
        <p:spPr bwMode="auto">
          <a:xfrm>
            <a:off x="4497355" y="2199854"/>
            <a:ext cx="1875453" cy="544375"/>
          </a:xfrm>
          <a:prstGeom prst="rect">
            <a:avLst/>
          </a:prstGeom>
          <a:solidFill>
            <a:schemeClr val="bg1"/>
          </a:solidFill>
          <a:ln w="9525">
            <a:noFill/>
            <a:miter lim="800000"/>
            <a:headEnd/>
            <a:tailEnd/>
          </a:ln>
          <a:effectLst/>
        </p:spPr>
        <p:txBody>
          <a:bodyPr wrap="square" lIns="51429" tIns="25715" rIns="51429" bIns="25715">
            <a:spAutoFit/>
          </a:bodyPr>
          <a:lstStyle/>
          <a:p>
            <a:pPr algn="ctr"/>
            <a:r>
              <a:rPr lang="en-US" sz="1600" b="1" dirty="0">
                <a:cs typeface="Arial" panose="020B0604020202020204" pitchFamily="34" charset="0"/>
              </a:rPr>
              <a:t>Historic Drought Periods</a:t>
            </a:r>
          </a:p>
        </p:txBody>
      </p:sp>
      <p:sp>
        <p:nvSpPr>
          <p:cNvPr id="33" name="Text Box 20"/>
          <p:cNvSpPr txBox="1">
            <a:spLocks noChangeArrowheads="1"/>
          </p:cNvSpPr>
          <p:nvPr/>
        </p:nvSpPr>
        <p:spPr bwMode="auto">
          <a:xfrm>
            <a:off x="680342" y="4429139"/>
            <a:ext cx="542676" cy="190432"/>
          </a:xfrm>
          <a:prstGeom prst="rect">
            <a:avLst/>
          </a:prstGeom>
          <a:noFill/>
          <a:ln w="9525">
            <a:noFill/>
            <a:miter lim="800000"/>
            <a:headEnd/>
            <a:tailEnd/>
          </a:ln>
          <a:effectLst/>
        </p:spPr>
        <p:txBody>
          <a:bodyPr wrap="square" lIns="51429" tIns="25715" rIns="51429" bIns="25715">
            <a:spAutoFit/>
          </a:bodyPr>
          <a:lstStyle/>
          <a:p>
            <a:r>
              <a:rPr lang="en-US" sz="900" b="1" dirty="0" smtClean="0">
                <a:cs typeface="Arial" panose="020B0604020202020204" pitchFamily="34" charset="0"/>
              </a:rPr>
              <a:t>Median</a:t>
            </a:r>
            <a:endParaRPr lang="en-US" sz="900" b="1" dirty="0">
              <a:cs typeface="Arial" panose="020B0604020202020204" pitchFamily="34" charset="0"/>
            </a:endParaRPr>
          </a:p>
        </p:txBody>
      </p:sp>
      <p:sp>
        <p:nvSpPr>
          <p:cNvPr id="13" name="Text Box 20"/>
          <p:cNvSpPr txBox="1">
            <a:spLocks noChangeArrowheads="1"/>
          </p:cNvSpPr>
          <p:nvPr/>
        </p:nvSpPr>
        <p:spPr bwMode="auto">
          <a:xfrm>
            <a:off x="680342" y="3799945"/>
            <a:ext cx="851398" cy="190432"/>
          </a:xfrm>
          <a:prstGeom prst="rect">
            <a:avLst/>
          </a:prstGeom>
          <a:noFill/>
          <a:ln w="9525">
            <a:noFill/>
            <a:miter lim="800000"/>
            <a:headEnd/>
            <a:tailEnd/>
          </a:ln>
          <a:effectLst/>
        </p:spPr>
        <p:txBody>
          <a:bodyPr wrap="square" lIns="51429" tIns="25715" rIns="51429" bIns="25715">
            <a:spAutoFit/>
          </a:bodyPr>
          <a:lstStyle/>
          <a:p>
            <a:r>
              <a:rPr lang="en-US" sz="900" b="1" dirty="0" smtClean="0">
                <a:cs typeface="Arial" panose="020B0604020202020204" pitchFamily="34" charset="0"/>
              </a:rPr>
              <a:t>U.D.</a:t>
            </a:r>
            <a:endParaRPr lang="en-US" sz="900" b="1" dirty="0">
              <a:cs typeface="Arial" panose="020B0604020202020204" pitchFamily="34" charset="0"/>
            </a:endParaRPr>
          </a:p>
        </p:txBody>
      </p:sp>
      <p:sp>
        <p:nvSpPr>
          <p:cNvPr id="14" name="Text Box 20"/>
          <p:cNvSpPr txBox="1">
            <a:spLocks noChangeArrowheads="1"/>
          </p:cNvSpPr>
          <p:nvPr/>
        </p:nvSpPr>
        <p:spPr bwMode="auto">
          <a:xfrm>
            <a:off x="680342" y="4055786"/>
            <a:ext cx="916713" cy="190432"/>
          </a:xfrm>
          <a:prstGeom prst="rect">
            <a:avLst/>
          </a:prstGeom>
          <a:noFill/>
          <a:ln w="9525">
            <a:noFill/>
            <a:miter lim="800000"/>
            <a:headEnd/>
            <a:tailEnd/>
          </a:ln>
          <a:effectLst/>
        </p:spPr>
        <p:txBody>
          <a:bodyPr wrap="square" lIns="51429" tIns="25715" rIns="51429" bIns="25715">
            <a:spAutoFit/>
          </a:bodyPr>
          <a:lstStyle/>
          <a:p>
            <a:r>
              <a:rPr lang="en-US" sz="900" b="1" dirty="0" smtClean="0">
                <a:cs typeface="Arial" panose="020B0604020202020204" pitchFamily="34" charset="0"/>
              </a:rPr>
              <a:t>U.Q.</a:t>
            </a:r>
            <a:endParaRPr lang="en-US" sz="900" b="1" dirty="0">
              <a:cs typeface="Arial" panose="020B0604020202020204" pitchFamily="34" charset="0"/>
            </a:endParaRPr>
          </a:p>
        </p:txBody>
      </p:sp>
      <p:sp>
        <p:nvSpPr>
          <p:cNvPr id="15" name="Text Box 20"/>
          <p:cNvSpPr txBox="1">
            <a:spLocks noChangeArrowheads="1"/>
          </p:cNvSpPr>
          <p:nvPr/>
        </p:nvSpPr>
        <p:spPr bwMode="auto">
          <a:xfrm>
            <a:off x="680342" y="4952509"/>
            <a:ext cx="851398" cy="190432"/>
          </a:xfrm>
          <a:prstGeom prst="rect">
            <a:avLst/>
          </a:prstGeom>
          <a:noFill/>
          <a:ln w="9525">
            <a:noFill/>
            <a:miter lim="800000"/>
            <a:headEnd/>
            <a:tailEnd/>
          </a:ln>
          <a:effectLst/>
        </p:spPr>
        <p:txBody>
          <a:bodyPr wrap="square" lIns="51429" tIns="25715" rIns="51429" bIns="25715">
            <a:spAutoFit/>
          </a:bodyPr>
          <a:lstStyle/>
          <a:p>
            <a:r>
              <a:rPr lang="en-US" sz="900" b="1" dirty="0" smtClean="0">
                <a:cs typeface="Arial" panose="020B0604020202020204" pitchFamily="34" charset="0"/>
              </a:rPr>
              <a:t>L.D.</a:t>
            </a:r>
            <a:endParaRPr lang="en-US" sz="900" b="1" dirty="0">
              <a:cs typeface="Arial" panose="020B0604020202020204" pitchFamily="34" charset="0"/>
            </a:endParaRPr>
          </a:p>
        </p:txBody>
      </p:sp>
      <p:sp>
        <p:nvSpPr>
          <p:cNvPr id="16" name="Text Box 20"/>
          <p:cNvSpPr txBox="1">
            <a:spLocks noChangeArrowheads="1"/>
          </p:cNvSpPr>
          <p:nvPr/>
        </p:nvSpPr>
        <p:spPr bwMode="auto">
          <a:xfrm>
            <a:off x="680342" y="4757123"/>
            <a:ext cx="916713" cy="190432"/>
          </a:xfrm>
          <a:prstGeom prst="rect">
            <a:avLst/>
          </a:prstGeom>
          <a:noFill/>
          <a:ln w="9525">
            <a:noFill/>
            <a:miter lim="800000"/>
            <a:headEnd/>
            <a:tailEnd/>
          </a:ln>
          <a:effectLst/>
        </p:spPr>
        <p:txBody>
          <a:bodyPr wrap="square" lIns="51429" tIns="25715" rIns="51429" bIns="25715">
            <a:spAutoFit/>
          </a:bodyPr>
          <a:lstStyle/>
          <a:p>
            <a:r>
              <a:rPr lang="en-US" sz="900" b="1" dirty="0" smtClean="0">
                <a:cs typeface="Arial" panose="020B0604020202020204" pitchFamily="34" charset="0"/>
              </a:rPr>
              <a:t>L.Q.</a:t>
            </a:r>
            <a:endParaRPr lang="en-US" sz="900" b="1" dirty="0">
              <a:cs typeface="Arial" panose="020B0604020202020204" pitchFamily="34" charset="0"/>
            </a:endParaRPr>
          </a:p>
        </p:txBody>
      </p:sp>
    </p:spTree>
    <p:extLst>
      <p:ext uri="{BB962C8B-B14F-4D97-AF65-F5344CB8AC3E}">
        <p14:creationId xmlns:p14="http://schemas.microsoft.com/office/powerpoint/2010/main" val="28459541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2094882" y="2013017"/>
            <a:ext cx="4918925" cy="2678276"/>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p>
            <a:pPr marL="192881" indent="-192881">
              <a:spcBef>
                <a:spcPct val="20000"/>
              </a:spcBef>
              <a:buFont typeface="Wingdings" pitchFamily="2" charset="2"/>
              <a:buChar char="§"/>
            </a:pPr>
            <a:endParaRPr lang="en-US" sz="1350" kern="0" dirty="0">
              <a:cs typeface="Times New Roman" pitchFamily="18" charset="0"/>
            </a:endParaRPr>
          </a:p>
        </p:txBody>
      </p:sp>
      <p:sp>
        <p:nvSpPr>
          <p:cNvPr id="2" name="Title 1"/>
          <p:cNvSpPr>
            <a:spLocks noGrp="1"/>
          </p:cNvSpPr>
          <p:nvPr>
            <p:ph type="title"/>
          </p:nvPr>
        </p:nvSpPr>
        <p:spPr/>
        <p:txBody>
          <a:bodyPr/>
          <a:lstStyle/>
          <a:p>
            <a:r>
              <a:rPr lang="en-US" sz="2800" dirty="0" smtClean="0"/>
              <a:t>Fall / Winter Releases</a:t>
            </a:r>
            <a:endParaRPr lang="en-US" sz="2800" dirty="0"/>
          </a:p>
        </p:txBody>
      </p:sp>
      <p:sp>
        <p:nvSpPr>
          <p:cNvPr id="3" name="Content Placeholder 2"/>
          <p:cNvSpPr>
            <a:spLocks noGrp="1"/>
          </p:cNvSpPr>
          <p:nvPr>
            <p:ph sz="quarter" idx="10"/>
          </p:nvPr>
        </p:nvSpPr>
        <p:spPr/>
        <p:txBody>
          <a:bodyPr/>
          <a:lstStyle/>
          <a:p>
            <a:pPr lvl="1">
              <a:spcAft>
                <a:spcPts val="675"/>
              </a:spcAft>
            </a:pPr>
            <a:r>
              <a:rPr lang="en-US" sz="2400" dirty="0"/>
              <a:t>Gavins Point Dam releases will be reduced to winter rate </a:t>
            </a:r>
            <a:r>
              <a:rPr lang="en-US" sz="2400" dirty="0" smtClean="0"/>
              <a:t>by mid-December (includes 10-day extension)</a:t>
            </a:r>
            <a:endParaRPr lang="en-US" sz="2400" dirty="0"/>
          </a:p>
          <a:p>
            <a:pPr lvl="1">
              <a:spcAft>
                <a:spcPts val="675"/>
              </a:spcAft>
            </a:pPr>
            <a:r>
              <a:rPr lang="en-US" sz="2400" dirty="0" smtClean="0"/>
              <a:t>Corps will </a:t>
            </a:r>
            <a:r>
              <a:rPr lang="en-US" sz="2400" dirty="0"/>
              <a:t>closely monitor channel/ice conditions between reservoirs and downstream of Gavins Point </a:t>
            </a:r>
            <a:r>
              <a:rPr lang="en-US" sz="2400" dirty="0" smtClean="0"/>
              <a:t>Dam</a:t>
            </a:r>
            <a:endParaRPr lang="en-US" sz="2400" dirty="0"/>
          </a:p>
          <a:p>
            <a:pPr lvl="1">
              <a:spcAft>
                <a:spcPts val="675"/>
              </a:spcAft>
            </a:pPr>
            <a:r>
              <a:rPr lang="en-US" sz="2400" dirty="0" smtClean="0"/>
              <a:t>Above-average winter </a:t>
            </a:r>
            <a:r>
              <a:rPr lang="en-US" sz="2400" dirty="0"/>
              <a:t>releases </a:t>
            </a:r>
            <a:r>
              <a:rPr lang="en-US" sz="2400" dirty="0" smtClean="0"/>
              <a:t>needed to </a:t>
            </a:r>
            <a:r>
              <a:rPr lang="en-US" sz="2400" dirty="0"/>
              <a:t>complete evacuation of stored flood </a:t>
            </a:r>
            <a:r>
              <a:rPr lang="en-US" sz="2400" dirty="0" smtClean="0"/>
              <a:t>waters</a:t>
            </a:r>
            <a:endParaRPr lang="en-US" sz="2400" b="1" dirty="0"/>
          </a:p>
          <a:p>
            <a:pPr lvl="1">
              <a:spcAft>
                <a:spcPts val="675"/>
              </a:spcAft>
            </a:pPr>
            <a:r>
              <a:rPr lang="en-US" sz="2400" dirty="0"/>
              <a:t>Expected releases </a:t>
            </a:r>
            <a:r>
              <a:rPr lang="en-US" sz="2400" dirty="0" smtClean="0"/>
              <a:t>(in 1000 cfs):</a:t>
            </a:r>
          </a:p>
        </p:txBody>
      </p:sp>
      <p:graphicFrame>
        <p:nvGraphicFramePr>
          <p:cNvPr id="4" name="Table 3"/>
          <p:cNvGraphicFramePr>
            <a:graphicFrameLocks noGrp="1"/>
          </p:cNvGraphicFramePr>
          <p:nvPr>
            <p:extLst>
              <p:ext uri="{D42A27DB-BD31-4B8C-83A1-F6EECF244321}">
                <p14:modId xmlns:p14="http://schemas.microsoft.com/office/powerpoint/2010/main" val="3991193152"/>
              </p:ext>
            </p:extLst>
          </p:nvPr>
        </p:nvGraphicFramePr>
        <p:xfrm>
          <a:off x="200025" y="4449378"/>
          <a:ext cx="8743950" cy="2194560"/>
        </p:xfrm>
        <a:graphic>
          <a:graphicData uri="http://schemas.openxmlformats.org/drawingml/2006/table">
            <a:tbl>
              <a:tblPr firstRow="1" bandRow="1">
                <a:tableStyleId>{5C22544A-7EE6-4342-B048-85BDC9FD1C3A}</a:tableStyleId>
              </a:tblPr>
              <a:tblGrid>
                <a:gridCol w="2580120"/>
                <a:gridCol w="886691"/>
                <a:gridCol w="1173019"/>
                <a:gridCol w="1376218"/>
                <a:gridCol w="1403927"/>
                <a:gridCol w="1323975"/>
              </a:tblGrid>
              <a:tr h="438912">
                <a:tc>
                  <a:txBody>
                    <a:bodyPr/>
                    <a:lstStyle/>
                    <a:p>
                      <a:pPr marL="342900" indent="-342900">
                        <a:buFont typeface="Arial" panose="020B0604020202020204" pitchFamily="34" charset="0"/>
                        <a:buChar char="•"/>
                      </a:pPr>
                      <a:endParaRPr lang="en-US" sz="2400"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rowSpan="4">
                  <a:txBody>
                    <a:bodyPr/>
                    <a:lstStyle/>
                    <a:p>
                      <a:endParaRPr lang="en-US" sz="2400"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2400" b="1" dirty="0" smtClean="0">
                          <a:solidFill>
                            <a:schemeClr val="tx1"/>
                          </a:solidFill>
                        </a:rPr>
                        <a:t>Dec</a:t>
                      </a:r>
                      <a:endParaRPr lang="en-US" sz="2400"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2400" b="1" dirty="0" smtClean="0">
                          <a:solidFill>
                            <a:schemeClr val="tx1"/>
                          </a:solidFill>
                        </a:rPr>
                        <a:t>Jan</a:t>
                      </a:r>
                      <a:endParaRPr lang="en-US" sz="2400"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2400" b="1" dirty="0" smtClean="0">
                          <a:solidFill>
                            <a:schemeClr val="tx1"/>
                          </a:solidFill>
                        </a:rPr>
                        <a:t>Feb</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420624">
                <a:tc>
                  <a:txBody>
                    <a:bodyPr/>
                    <a:lstStyle/>
                    <a:p>
                      <a:pPr marL="342900" indent="-342900">
                        <a:buFont typeface="Arial" panose="020B0604020202020204" pitchFamily="34" charset="0"/>
                        <a:buChar char="•"/>
                      </a:pPr>
                      <a:r>
                        <a:rPr lang="en-US" sz="2400" b="1" dirty="0" smtClean="0">
                          <a:solidFill>
                            <a:schemeClr val="tx1"/>
                          </a:solidFill>
                        </a:rPr>
                        <a:t>Fort Peck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vMerge="1">
                  <a:txBody>
                    <a:bodyPr/>
                    <a:lstStyle/>
                    <a:p>
                      <a:endParaRPr lang="en-US" sz="2400" b="1"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2400" b="0" dirty="0" smtClean="0">
                          <a:solidFill>
                            <a:schemeClr val="tx1"/>
                          </a:solidFill>
                        </a:rPr>
                        <a:t>13.0</a:t>
                      </a:r>
                      <a:endParaRPr lang="en-US" sz="2400" b="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2400" b="0" dirty="0" smtClean="0">
                          <a:solidFill>
                            <a:schemeClr val="tx1"/>
                          </a:solidFill>
                        </a:rPr>
                        <a:t>13.0</a:t>
                      </a:r>
                      <a:endParaRPr lang="en-US" sz="2400" b="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2400" b="0" dirty="0" smtClean="0">
                          <a:solidFill>
                            <a:schemeClr val="tx1"/>
                          </a:solidFill>
                        </a:rPr>
                        <a:t>13.0</a:t>
                      </a:r>
                      <a:endParaRPr lang="en-US" sz="2400" b="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b="1"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822960">
                <a:tc>
                  <a:txBody>
                    <a:bodyPr/>
                    <a:lstStyle/>
                    <a:p>
                      <a:pPr marL="342900" indent="-342900">
                        <a:buFont typeface="Arial" panose="020B0604020202020204" pitchFamily="34" charset="0"/>
                        <a:buChar char="•"/>
                      </a:pPr>
                      <a:r>
                        <a:rPr lang="en-US" sz="2400" b="1" dirty="0" smtClean="0">
                          <a:solidFill>
                            <a:schemeClr val="tx1"/>
                          </a:solidFill>
                        </a:rPr>
                        <a:t>Garrison</a:t>
                      </a:r>
                    </a:p>
                    <a:p>
                      <a:pPr marL="342900" indent="-342900">
                        <a:buFont typeface="Arial" panose="020B0604020202020204" pitchFamily="34" charset="0"/>
                        <a:buChar char="•"/>
                      </a:pPr>
                      <a:r>
                        <a:rPr lang="en-US" sz="2400" b="1" dirty="0" err="1" smtClean="0">
                          <a:solidFill>
                            <a:schemeClr val="tx1"/>
                          </a:solidFill>
                        </a:rPr>
                        <a:t>Oahe</a:t>
                      </a:r>
                      <a:endParaRPr lang="en-US" sz="24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en-US" sz="24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400" b="0" dirty="0" smtClean="0">
                          <a:solidFill>
                            <a:schemeClr val="tx1"/>
                          </a:solidFill>
                        </a:rPr>
                        <a:t>21.3</a:t>
                      </a:r>
                    </a:p>
                    <a:p>
                      <a:pPr algn="r"/>
                      <a:r>
                        <a:rPr lang="en-US" sz="2400" b="0" dirty="0" smtClean="0">
                          <a:solidFill>
                            <a:schemeClr val="tx1"/>
                          </a:solidFill>
                        </a:rPr>
                        <a:t>33.8</a:t>
                      </a:r>
                      <a:endParaRPr lang="en-US" sz="2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400" b="0" dirty="0" smtClean="0">
                          <a:solidFill>
                            <a:schemeClr val="tx1"/>
                          </a:solidFill>
                        </a:rPr>
                        <a:t>24.5</a:t>
                      </a:r>
                    </a:p>
                    <a:p>
                      <a:pPr algn="r"/>
                      <a:r>
                        <a:rPr lang="en-US" sz="2400" b="0" dirty="0" smtClean="0">
                          <a:solidFill>
                            <a:schemeClr val="tx1"/>
                          </a:solidFill>
                        </a:rPr>
                        <a:t>27.4</a:t>
                      </a:r>
                      <a:endParaRPr lang="en-US" sz="2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400" b="0" dirty="0" smtClean="0">
                          <a:solidFill>
                            <a:schemeClr val="tx1"/>
                          </a:solidFill>
                        </a:rPr>
                        <a:t>24.5</a:t>
                      </a:r>
                    </a:p>
                    <a:p>
                      <a:pPr algn="r"/>
                      <a:r>
                        <a:rPr lang="en-US" sz="2400" b="0" dirty="0" smtClean="0">
                          <a:solidFill>
                            <a:schemeClr val="tx1"/>
                          </a:solidFill>
                        </a:rPr>
                        <a:t>26.3</a:t>
                      </a:r>
                      <a:endParaRPr lang="en-US" sz="2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38912">
                <a:tc>
                  <a:txBody>
                    <a:bodyPr/>
                    <a:lstStyle/>
                    <a:p>
                      <a:pPr marL="342900" indent="-342900">
                        <a:buFont typeface="Arial" panose="020B0604020202020204" pitchFamily="34" charset="0"/>
                        <a:buChar char="•"/>
                      </a:pPr>
                      <a:r>
                        <a:rPr lang="en-US" sz="2400" b="1" dirty="0" err="1" smtClean="0">
                          <a:solidFill>
                            <a:schemeClr val="tx1"/>
                          </a:solidFill>
                        </a:rPr>
                        <a:t>Gavins</a:t>
                      </a:r>
                      <a:r>
                        <a:rPr lang="en-US" sz="2400" b="1" dirty="0" smtClean="0">
                          <a:solidFill>
                            <a:schemeClr val="tx1"/>
                          </a:solidFill>
                        </a:rPr>
                        <a:t> Point</a:t>
                      </a:r>
                      <a:endParaRPr lang="en-US" sz="24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en-US" sz="24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400" b="0" dirty="0" smtClean="0">
                          <a:solidFill>
                            <a:schemeClr val="tx1"/>
                          </a:solidFill>
                        </a:rPr>
                        <a:t>32.6</a:t>
                      </a:r>
                      <a:endParaRPr lang="en-US" sz="2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400" b="0" dirty="0" smtClean="0">
                          <a:solidFill>
                            <a:schemeClr val="tx1"/>
                          </a:solidFill>
                        </a:rPr>
                        <a:t>25.0</a:t>
                      </a:r>
                      <a:endParaRPr lang="en-US" sz="2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400" b="0" dirty="0" smtClean="0">
                          <a:solidFill>
                            <a:schemeClr val="tx1"/>
                          </a:solidFill>
                        </a:rPr>
                        <a:t>25.0</a:t>
                      </a:r>
                      <a:endParaRPr lang="en-US" sz="2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918351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title"/>
          </p:nvPr>
        </p:nvSpPr>
        <p:spPr>
          <a:xfrm>
            <a:off x="716145" y="128983"/>
            <a:ext cx="7638816" cy="785419"/>
          </a:xfrm>
        </p:spPr>
        <p:txBody>
          <a:bodyPr/>
          <a:lstStyle/>
          <a:p>
            <a:r>
              <a:rPr lang="en-US" sz="2800" dirty="0" smtClean="0"/>
              <a:t>Hydropower production</a:t>
            </a:r>
            <a:endParaRPr lang="en-US" sz="2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908" y="1242774"/>
            <a:ext cx="8797290" cy="5407621"/>
          </a:xfrm>
          <a:prstGeom prst="rect">
            <a:avLst/>
          </a:prstGeom>
        </p:spPr>
      </p:pic>
    </p:spTree>
    <p:extLst>
      <p:ext uri="{BB962C8B-B14F-4D97-AF65-F5344CB8AC3E}">
        <p14:creationId xmlns:p14="http://schemas.microsoft.com/office/powerpoint/2010/main" val="37262892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202o </a:t>
            </a:r>
            <a:r>
              <a:rPr lang="en-US" dirty="0" err="1" smtClean="0"/>
              <a:t>OUtlook</a:t>
            </a:r>
            <a:endParaRPr lang="en-US" dirty="0"/>
          </a:p>
        </p:txBody>
      </p:sp>
    </p:spTree>
    <p:extLst>
      <p:ext uri="{BB962C8B-B14F-4D97-AF65-F5344CB8AC3E}">
        <p14:creationId xmlns:p14="http://schemas.microsoft.com/office/powerpoint/2010/main" val="36721304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6765" y="942668"/>
            <a:ext cx="4579794" cy="3538932"/>
          </a:xfrm>
          <a:prstGeom prst="rect">
            <a:avLst/>
          </a:prstGeom>
          <a:ln w="19050">
            <a:solidFill>
              <a:schemeClr val="tx1"/>
            </a:solidFill>
          </a:ln>
        </p:spPr>
      </p:pic>
      <p:sp>
        <p:nvSpPr>
          <p:cNvPr id="5" name="TextBox 4"/>
          <p:cNvSpPr txBox="1"/>
          <p:nvPr/>
        </p:nvSpPr>
        <p:spPr>
          <a:xfrm>
            <a:off x="-18791" y="4383854"/>
            <a:ext cx="4371974" cy="259751"/>
          </a:xfrm>
          <a:prstGeom prst="rect">
            <a:avLst/>
          </a:prstGeom>
          <a:noFill/>
        </p:spPr>
        <p:txBody>
          <a:bodyPr wrap="none" tIns="91440" rtlCol="0">
            <a:noAutofit/>
          </a:bodyPr>
          <a:lstStyle/>
          <a:p>
            <a:pPr algn="ctr"/>
            <a:r>
              <a:rPr lang="en-US" sz="1600" dirty="0">
                <a:cs typeface="Arial" panose="020B0604020202020204" pitchFamily="34" charset="0"/>
              </a:rPr>
              <a:t>Source: </a:t>
            </a:r>
            <a:r>
              <a:rPr lang="en-US" sz="1600" dirty="0" smtClean="0">
                <a:cs typeface="Arial" panose="020B0604020202020204" pitchFamily="34" charset="0"/>
              </a:rPr>
              <a:t>National </a:t>
            </a:r>
            <a:r>
              <a:rPr lang="en-US" sz="1600" dirty="0">
                <a:cs typeface="Arial" panose="020B0604020202020204" pitchFamily="34" charset="0"/>
              </a:rPr>
              <a:t>Drought Mitigation Center</a:t>
            </a:r>
          </a:p>
        </p:txBody>
      </p:sp>
      <p:sp>
        <p:nvSpPr>
          <p:cNvPr id="7" name="TextBox 6"/>
          <p:cNvSpPr txBox="1"/>
          <p:nvPr/>
        </p:nvSpPr>
        <p:spPr>
          <a:xfrm>
            <a:off x="4535553" y="6454493"/>
            <a:ext cx="4371975" cy="259751"/>
          </a:xfrm>
          <a:prstGeom prst="rect">
            <a:avLst/>
          </a:prstGeom>
          <a:noFill/>
        </p:spPr>
        <p:txBody>
          <a:bodyPr wrap="none" tIns="91440" rtlCol="0">
            <a:noAutofit/>
          </a:bodyPr>
          <a:lstStyle/>
          <a:p>
            <a:pPr algn="ctr"/>
            <a:r>
              <a:rPr lang="en-US" sz="1600" dirty="0">
                <a:cs typeface="Arial" panose="020B0604020202020204" pitchFamily="34" charset="0"/>
              </a:rPr>
              <a:t>Source:  </a:t>
            </a:r>
            <a:r>
              <a:rPr lang="en-US" sz="1600" dirty="0" smtClean="0">
                <a:cs typeface="Arial" panose="020B0604020202020204" pitchFamily="34" charset="0"/>
              </a:rPr>
              <a:t>NWS </a:t>
            </a:r>
            <a:r>
              <a:rPr lang="en-US" sz="1600" dirty="0">
                <a:cs typeface="Arial" panose="020B0604020202020204" pitchFamily="34" charset="0"/>
              </a:rPr>
              <a:t>Climate Prediction Center</a:t>
            </a:r>
          </a:p>
        </p:txBody>
      </p:sp>
      <p:sp>
        <p:nvSpPr>
          <p:cNvPr id="4" name="Title 3"/>
          <p:cNvSpPr>
            <a:spLocks noGrp="1"/>
          </p:cNvSpPr>
          <p:nvPr>
            <p:ph type="title"/>
          </p:nvPr>
        </p:nvSpPr>
        <p:spPr/>
        <p:txBody>
          <a:bodyPr>
            <a:noAutofit/>
          </a:bodyPr>
          <a:lstStyle/>
          <a:p>
            <a:pPr>
              <a:spcBef>
                <a:spcPts val="450"/>
              </a:spcBef>
            </a:pPr>
            <a:r>
              <a:rPr lang="en-US" sz="2400" dirty="0"/>
              <a:t>Drought </a:t>
            </a:r>
            <a:r>
              <a:rPr lang="en-US" sz="2400" dirty="0" smtClean="0"/>
              <a:t>Conditions </a:t>
            </a:r>
            <a:r>
              <a:rPr lang="en-US" sz="2400" dirty="0"/>
              <a:t>and </a:t>
            </a:r>
            <a:r>
              <a:rPr lang="en-US" sz="2400" dirty="0" smtClean="0"/>
              <a:t>soil moisture</a:t>
            </a:r>
            <a:endParaRPr lang="en-US" sz="2400" dirty="0"/>
          </a:p>
        </p:txBody>
      </p:sp>
      <p:sp>
        <p:nvSpPr>
          <p:cNvPr id="11" name="TextBox 10"/>
          <p:cNvSpPr txBox="1"/>
          <p:nvPr/>
        </p:nvSpPr>
        <p:spPr>
          <a:xfrm>
            <a:off x="4686558" y="924520"/>
            <a:ext cx="1577781" cy="1200329"/>
          </a:xfrm>
          <a:prstGeom prst="rect">
            <a:avLst/>
          </a:prstGeom>
          <a:noFill/>
        </p:spPr>
        <p:txBody>
          <a:bodyPr wrap="square" rtlCol="0">
            <a:spAutoFit/>
          </a:bodyPr>
          <a:lstStyle/>
          <a:p>
            <a:r>
              <a:rPr lang="en-US" dirty="0" smtClean="0"/>
              <a:t>No drought conditions in the Missouri River Basin.</a:t>
            </a:r>
            <a:endParaRPr lang="en-US" dirty="0"/>
          </a:p>
        </p:txBody>
      </p:sp>
      <p:sp>
        <p:nvSpPr>
          <p:cNvPr id="12" name="TextBox 11"/>
          <p:cNvSpPr txBox="1"/>
          <p:nvPr/>
        </p:nvSpPr>
        <p:spPr>
          <a:xfrm>
            <a:off x="2177770" y="5055085"/>
            <a:ext cx="1980423" cy="1477328"/>
          </a:xfrm>
          <a:prstGeom prst="rect">
            <a:avLst/>
          </a:prstGeom>
          <a:noFill/>
        </p:spPr>
        <p:txBody>
          <a:bodyPr wrap="square" rtlCol="0">
            <a:spAutoFit/>
          </a:bodyPr>
          <a:lstStyle/>
          <a:p>
            <a:pPr algn="r"/>
            <a:r>
              <a:rPr lang="en-US" b="1" dirty="0" smtClean="0"/>
              <a:t>VERY</a:t>
            </a:r>
            <a:r>
              <a:rPr lang="en-US" dirty="0" smtClean="0"/>
              <a:t> wet soil conditions, particularly in the upper Missouri River Basin.</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0776" y="3315855"/>
            <a:ext cx="4823147" cy="3234272"/>
          </a:xfrm>
          <a:prstGeom prst="rect">
            <a:avLst/>
          </a:prstGeom>
          <a:ln w="19050">
            <a:solidFill>
              <a:schemeClr val="tx1"/>
            </a:solidFill>
          </a:ln>
        </p:spPr>
      </p:pic>
    </p:spTree>
    <p:extLst>
      <p:ext uri="{BB962C8B-B14F-4D97-AF65-F5344CB8AC3E}">
        <p14:creationId xmlns:p14="http://schemas.microsoft.com/office/powerpoint/2010/main" val="33939757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0079" y="4302783"/>
            <a:ext cx="2449390" cy="584775"/>
          </a:xfrm>
          <a:prstGeom prst="rect">
            <a:avLst/>
          </a:prstGeom>
          <a:noFill/>
        </p:spPr>
        <p:txBody>
          <a:bodyPr wrap="square" rtlCol="0">
            <a:spAutoFit/>
          </a:bodyPr>
          <a:lstStyle/>
          <a:p>
            <a:pPr algn="ctr"/>
            <a:r>
              <a:rPr lang="en-US" sz="1600" dirty="0">
                <a:cs typeface="Arial" panose="020B0604020202020204" pitchFamily="34" charset="0"/>
              </a:rPr>
              <a:t>Source:  </a:t>
            </a:r>
            <a:r>
              <a:rPr lang="en-US" sz="1600" dirty="0" smtClean="0">
                <a:cs typeface="Arial" panose="020B0604020202020204" pitchFamily="34" charset="0"/>
              </a:rPr>
              <a:t>NWS </a:t>
            </a:r>
            <a:r>
              <a:rPr lang="en-US" sz="1600" dirty="0">
                <a:cs typeface="Arial" panose="020B0604020202020204" pitchFamily="34" charset="0"/>
              </a:rPr>
              <a:t>Climate Prediction Center</a:t>
            </a:r>
          </a:p>
        </p:txBody>
      </p:sp>
      <p:sp>
        <p:nvSpPr>
          <p:cNvPr id="9" name="TextBox 8"/>
          <p:cNvSpPr txBox="1"/>
          <p:nvPr/>
        </p:nvSpPr>
        <p:spPr>
          <a:xfrm>
            <a:off x="1233468" y="1024643"/>
            <a:ext cx="1976846" cy="400110"/>
          </a:xfrm>
          <a:prstGeom prst="rect">
            <a:avLst/>
          </a:prstGeom>
          <a:noFill/>
        </p:spPr>
        <p:txBody>
          <a:bodyPr wrap="square" rtlCol="0">
            <a:spAutoFit/>
          </a:bodyPr>
          <a:lstStyle/>
          <a:p>
            <a:pPr algn="ctr"/>
            <a:r>
              <a:rPr lang="en-US" sz="2000" b="1" dirty="0" smtClean="0">
                <a:cs typeface="Arial" panose="020B0604020202020204" pitchFamily="34" charset="0"/>
              </a:rPr>
              <a:t>Temperature</a:t>
            </a:r>
            <a:endParaRPr lang="en-US" sz="2000" b="1" dirty="0">
              <a:cs typeface="Arial" panose="020B0604020202020204" pitchFamily="34" charset="0"/>
            </a:endParaRPr>
          </a:p>
        </p:txBody>
      </p:sp>
      <p:sp>
        <p:nvSpPr>
          <p:cNvPr id="13" name="TextBox 12"/>
          <p:cNvSpPr txBox="1"/>
          <p:nvPr/>
        </p:nvSpPr>
        <p:spPr>
          <a:xfrm>
            <a:off x="2007383" y="630861"/>
            <a:ext cx="4367213" cy="461665"/>
          </a:xfrm>
          <a:prstGeom prst="rect">
            <a:avLst/>
          </a:prstGeom>
          <a:noFill/>
        </p:spPr>
        <p:txBody>
          <a:bodyPr wrap="square" rtlCol="0">
            <a:spAutoFit/>
          </a:bodyPr>
          <a:lstStyle/>
          <a:p>
            <a:pPr algn="ctr"/>
            <a:r>
              <a:rPr lang="en-US" sz="2400" b="1" dirty="0" smtClean="0">
                <a:cs typeface="Arial" panose="020B0604020202020204" pitchFamily="34" charset="0"/>
              </a:rPr>
              <a:t>Dec-Jan-Feb</a:t>
            </a:r>
            <a:endParaRPr lang="en-US" sz="2400" b="1" dirty="0">
              <a:cs typeface="Arial" panose="020B0604020202020204" pitchFamily="34" charset="0"/>
            </a:endParaRPr>
          </a:p>
        </p:txBody>
      </p:sp>
      <p:sp>
        <p:nvSpPr>
          <p:cNvPr id="4" name="Title 3"/>
          <p:cNvSpPr>
            <a:spLocks noGrp="1"/>
          </p:cNvSpPr>
          <p:nvPr>
            <p:ph type="title"/>
          </p:nvPr>
        </p:nvSpPr>
        <p:spPr/>
        <p:txBody>
          <a:bodyPr/>
          <a:lstStyle/>
          <a:p>
            <a:r>
              <a:rPr lang="en-US" dirty="0" smtClean="0"/>
              <a:t>Temperature and Precipitation Outlooks</a:t>
            </a:r>
            <a:endParaRPr lang="en-US" dirty="0"/>
          </a:p>
        </p:txBody>
      </p:sp>
      <p:sp>
        <p:nvSpPr>
          <p:cNvPr id="12" name="TextBox 11"/>
          <p:cNvSpPr txBox="1"/>
          <p:nvPr/>
        </p:nvSpPr>
        <p:spPr>
          <a:xfrm>
            <a:off x="5774967" y="3426463"/>
            <a:ext cx="1976846" cy="400110"/>
          </a:xfrm>
          <a:prstGeom prst="rect">
            <a:avLst/>
          </a:prstGeom>
          <a:noFill/>
        </p:spPr>
        <p:txBody>
          <a:bodyPr wrap="square" rtlCol="0">
            <a:spAutoFit/>
          </a:bodyPr>
          <a:lstStyle/>
          <a:p>
            <a:pPr algn="ctr"/>
            <a:r>
              <a:rPr lang="en-US" sz="2000" b="1" dirty="0" smtClean="0">
                <a:cs typeface="Arial" panose="020B0604020202020204" pitchFamily="34" charset="0"/>
              </a:rPr>
              <a:t>Precipitation</a:t>
            </a:r>
            <a:endParaRPr lang="en-US" sz="2000" b="1" dirty="0">
              <a:cs typeface="Arial" panose="020B0604020202020204" pitchFamily="34" charset="0"/>
            </a:endParaRPr>
          </a:p>
        </p:txBody>
      </p:sp>
      <p:sp>
        <p:nvSpPr>
          <p:cNvPr id="15" name="TextBox 14"/>
          <p:cNvSpPr txBox="1"/>
          <p:nvPr/>
        </p:nvSpPr>
        <p:spPr>
          <a:xfrm>
            <a:off x="1400348" y="5297547"/>
            <a:ext cx="2554983" cy="1200329"/>
          </a:xfrm>
          <a:prstGeom prst="rect">
            <a:avLst/>
          </a:prstGeom>
          <a:noFill/>
        </p:spPr>
        <p:txBody>
          <a:bodyPr wrap="square" rtlCol="0">
            <a:spAutoFit/>
          </a:bodyPr>
          <a:lstStyle/>
          <a:p>
            <a:pPr algn="r"/>
            <a:r>
              <a:rPr lang="en-US" dirty="0" smtClean="0"/>
              <a:t>Increased chances for wetter-than-average precipitation in most of the upper Basin.</a:t>
            </a:r>
            <a:endParaRPr lang="en-US" dirty="0"/>
          </a:p>
        </p:txBody>
      </p:sp>
      <p:sp>
        <p:nvSpPr>
          <p:cNvPr id="14" name="TextBox 13"/>
          <p:cNvSpPr txBox="1"/>
          <p:nvPr/>
        </p:nvSpPr>
        <p:spPr>
          <a:xfrm>
            <a:off x="5093840" y="1336251"/>
            <a:ext cx="2480201" cy="1200329"/>
          </a:xfrm>
          <a:prstGeom prst="rect">
            <a:avLst/>
          </a:prstGeom>
          <a:noFill/>
        </p:spPr>
        <p:txBody>
          <a:bodyPr wrap="square" rtlCol="0">
            <a:spAutoFit/>
          </a:bodyPr>
          <a:lstStyle/>
          <a:p>
            <a:r>
              <a:rPr lang="en-US" dirty="0" smtClean="0"/>
              <a:t>Equal chances for warmer-average-colder temperatures in most of the Basin.</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20" y="1422317"/>
            <a:ext cx="4998675" cy="2798701"/>
          </a:xfrm>
          <a:prstGeom prst="rect">
            <a:avLst/>
          </a:prstGeom>
          <a:ln w="19050">
            <a:solidFill>
              <a:schemeClr val="tx1"/>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7428" y="3860800"/>
            <a:ext cx="5128081" cy="2853702"/>
          </a:xfrm>
          <a:prstGeom prst="rect">
            <a:avLst/>
          </a:prstGeom>
          <a:ln w="19050">
            <a:solidFill>
              <a:schemeClr val="tx1"/>
            </a:solidFill>
          </a:ln>
        </p:spPr>
      </p:pic>
    </p:spTree>
    <p:extLst>
      <p:ext uri="{BB962C8B-B14F-4D97-AF65-F5344CB8AC3E}">
        <p14:creationId xmlns:p14="http://schemas.microsoft.com/office/powerpoint/2010/main" val="2115902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Outline/house keeping</a:t>
            </a:r>
            <a:endParaRPr lang="en-US" dirty="0"/>
          </a:p>
        </p:txBody>
      </p:sp>
      <p:sp>
        <p:nvSpPr>
          <p:cNvPr id="2" name="Content Placeholder 1"/>
          <p:cNvSpPr>
            <a:spLocks noGrp="1"/>
          </p:cNvSpPr>
          <p:nvPr>
            <p:ph sz="quarter" idx="10"/>
          </p:nvPr>
        </p:nvSpPr>
        <p:spPr/>
        <p:txBody>
          <a:bodyPr>
            <a:normAutofit/>
          </a:bodyPr>
          <a:lstStyle/>
          <a:p>
            <a:pPr lvl="1"/>
            <a:r>
              <a:rPr lang="en-US" sz="2000" dirty="0" smtClean="0"/>
              <a:t>Summarize 2019</a:t>
            </a:r>
          </a:p>
          <a:p>
            <a:pPr lvl="1"/>
            <a:r>
              <a:rPr lang="en-US" sz="2000" dirty="0" smtClean="0"/>
              <a:t>2020 Outlook</a:t>
            </a:r>
          </a:p>
          <a:p>
            <a:pPr lvl="1"/>
            <a:r>
              <a:rPr lang="en-US" sz="2000" dirty="0" smtClean="0"/>
              <a:t>House Keeping (Litigation)</a:t>
            </a:r>
          </a:p>
          <a:p>
            <a:pPr lvl="2"/>
            <a:r>
              <a:rPr lang="en-US" sz="1600" dirty="0" smtClean="0"/>
              <a:t>There are a number of ongoing legal actions in the basin.  </a:t>
            </a:r>
          </a:p>
          <a:p>
            <a:pPr lvl="2"/>
            <a:r>
              <a:rPr lang="en-US" sz="1600" dirty="0" smtClean="0"/>
              <a:t>I will not be answering questions or commenting on any ongoing litigation. </a:t>
            </a:r>
          </a:p>
          <a:p>
            <a:pPr lvl="2"/>
            <a:r>
              <a:rPr lang="en-US" sz="1600" dirty="0" smtClean="0"/>
              <a:t>The court’s opinions/decisions are not final, and as such, commenting on any ongoing litigation is against Corps policy.</a:t>
            </a:r>
          </a:p>
          <a:p>
            <a:pPr lvl="2"/>
            <a:r>
              <a:rPr lang="en-US" sz="1600" dirty="0" smtClean="0"/>
              <a:t>The Corps will continue to meet our statutory obligations to operate the Missouri River </a:t>
            </a:r>
            <a:r>
              <a:rPr lang="en-US" sz="1600" dirty="0" err="1" smtClean="0"/>
              <a:t>Mainstem</a:t>
            </a:r>
            <a:r>
              <a:rPr lang="en-US" sz="1600" dirty="0" smtClean="0"/>
              <a:t> System for its authorized purposes.</a:t>
            </a:r>
          </a:p>
        </p:txBody>
      </p:sp>
    </p:spTree>
    <p:extLst>
      <p:ext uri="{BB962C8B-B14F-4D97-AF65-F5344CB8AC3E}">
        <p14:creationId xmlns:p14="http://schemas.microsoft.com/office/powerpoint/2010/main" val="18627771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30225" y="1137234"/>
            <a:ext cx="2449390" cy="830997"/>
          </a:xfrm>
          <a:prstGeom prst="rect">
            <a:avLst/>
          </a:prstGeom>
          <a:noFill/>
        </p:spPr>
        <p:txBody>
          <a:bodyPr wrap="square" rtlCol="0">
            <a:spAutoFit/>
          </a:bodyPr>
          <a:lstStyle/>
          <a:p>
            <a:pPr algn="ctr"/>
            <a:r>
              <a:rPr lang="en-US" sz="1600" dirty="0">
                <a:cs typeface="Arial" panose="020B0604020202020204" pitchFamily="34" charset="0"/>
              </a:rPr>
              <a:t>Source:  </a:t>
            </a:r>
            <a:r>
              <a:rPr lang="en-US" sz="1600" dirty="0" smtClean="0">
                <a:cs typeface="Arial" panose="020B0604020202020204" pitchFamily="34" charset="0"/>
              </a:rPr>
              <a:t>National Hydrologic Remote Sensing Center </a:t>
            </a:r>
            <a:r>
              <a:rPr lang="en-US" sz="1600" dirty="0">
                <a:cs typeface="Arial" panose="020B0604020202020204" pitchFamily="34" charset="0"/>
              </a:rPr>
              <a:t>Center</a:t>
            </a:r>
          </a:p>
        </p:txBody>
      </p:sp>
      <p:sp>
        <p:nvSpPr>
          <p:cNvPr id="9" name="TextBox 8"/>
          <p:cNvSpPr txBox="1"/>
          <p:nvPr/>
        </p:nvSpPr>
        <p:spPr>
          <a:xfrm>
            <a:off x="1060212" y="767153"/>
            <a:ext cx="3694668" cy="400110"/>
          </a:xfrm>
          <a:prstGeom prst="rect">
            <a:avLst/>
          </a:prstGeom>
          <a:noFill/>
        </p:spPr>
        <p:txBody>
          <a:bodyPr wrap="square" rtlCol="0">
            <a:spAutoFit/>
          </a:bodyPr>
          <a:lstStyle/>
          <a:p>
            <a:pPr algn="ctr"/>
            <a:r>
              <a:rPr lang="en-US" sz="2000" b="1" dirty="0" smtClean="0">
                <a:cs typeface="Arial" panose="020B0604020202020204" pitchFamily="34" charset="0"/>
              </a:rPr>
              <a:t>Plains Snowpack (Dec 3)</a:t>
            </a:r>
            <a:endParaRPr lang="en-US" sz="2000" b="1" dirty="0">
              <a:cs typeface="Arial" panose="020B0604020202020204" pitchFamily="34" charset="0"/>
            </a:endParaRPr>
          </a:p>
        </p:txBody>
      </p:sp>
      <p:sp>
        <p:nvSpPr>
          <p:cNvPr id="4" name="Title 3"/>
          <p:cNvSpPr>
            <a:spLocks noGrp="1"/>
          </p:cNvSpPr>
          <p:nvPr>
            <p:ph type="title"/>
          </p:nvPr>
        </p:nvSpPr>
        <p:spPr/>
        <p:txBody>
          <a:bodyPr/>
          <a:lstStyle/>
          <a:p>
            <a:r>
              <a:rPr lang="en-US" dirty="0" smtClean="0"/>
              <a:t>snowpack</a:t>
            </a:r>
            <a:endParaRPr lang="en-US" dirty="0"/>
          </a:p>
        </p:txBody>
      </p:sp>
      <p:sp>
        <p:nvSpPr>
          <p:cNvPr id="12" name="TextBox 11"/>
          <p:cNvSpPr txBox="1"/>
          <p:nvPr/>
        </p:nvSpPr>
        <p:spPr>
          <a:xfrm>
            <a:off x="5472774" y="3380175"/>
            <a:ext cx="2765364" cy="400110"/>
          </a:xfrm>
          <a:prstGeom prst="rect">
            <a:avLst/>
          </a:prstGeom>
          <a:noFill/>
        </p:spPr>
        <p:txBody>
          <a:bodyPr wrap="square" rtlCol="0">
            <a:spAutoFit/>
          </a:bodyPr>
          <a:lstStyle/>
          <a:p>
            <a:pPr algn="ctr"/>
            <a:r>
              <a:rPr lang="en-US" sz="2000" b="1" dirty="0" smtClean="0">
                <a:cs typeface="Arial" panose="020B0604020202020204" pitchFamily="34" charset="0"/>
              </a:rPr>
              <a:t>Mountain Snowpack</a:t>
            </a:r>
            <a:endParaRPr lang="en-US" sz="2000" b="1" dirty="0">
              <a:cs typeface="Arial" panose="020B0604020202020204" pitchFamily="34" charset="0"/>
            </a:endParaRPr>
          </a:p>
        </p:txBody>
      </p:sp>
      <p:sp>
        <p:nvSpPr>
          <p:cNvPr id="15" name="TextBox 14"/>
          <p:cNvSpPr txBox="1"/>
          <p:nvPr/>
        </p:nvSpPr>
        <p:spPr>
          <a:xfrm>
            <a:off x="820482" y="5828223"/>
            <a:ext cx="2554983" cy="923330"/>
          </a:xfrm>
          <a:prstGeom prst="rect">
            <a:avLst/>
          </a:prstGeom>
          <a:noFill/>
        </p:spPr>
        <p:txBody>
          <a:bodyPr wrap="square" rtlCol="0">
            <a:spAutoFit/>
          </a:bodyPr>
          <a:lstStyle/>
          <a:p>
            <a:pPr algn="ctr"/>
            <a:r>
              <a:rPr lang="en-US" dirty="0">
                <a:cs typeface="Times New Roman" pitchFamily="18" charset="0"/>
              </a:rPr>
              <a:t>Source: USDA, Natural Resources Conservation Service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435" y="1163535"/>
            <a:ext cx="5139963" cy="2891229"/>
          </a:xfrm>
          <a:prstGeom prst="rect">
            <a:avLst/>
          </a:prstGeom>
          <a:ln w="19050">
            <a:solidFill>
              <a:schemeClr val="tx1"/>
            </a:solidFill>
          </a:ln>
        </p:spPr>
      </p:pic>
      <p:pic>
        <p:nvPicPr>
          <p:cNvPr id="8" name="Picture 7"/>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338665" y="3833091"/>
            <a:ext cx="5679198" cy="2903918"/>
          </a:xfrm>
          <a:prstGeom prst="rect">
            <a:avLst/>
          </a:prstGeom>
          <a:ln w="19050">
            <a:solidFill>
              <a:schemeClr val="tx1"/>
            </a:solidFill>
          </a:ln>
        </p:spPr>
      </p:pic>
    </p:spTree>
    <p:extLst>
      <p:ext uri="{BB962C8B-B14F-4D97-AF65-F5344CB8AC3E}">
        <p14:creationId xmlns:p14="http://schemas.microsoft.com/office/powerpoint/2010/main" val="19600627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600" dirty="0">
                <a:solidFill>
                  <a:srgbClr val="000000"/>
                </a:solidFill>
                <a:latin typeface="Arial"/>
              </a:rPr>
              <a:t>System </a:t>
            </a:r>
            <a:r>
              <a:rPr lang="en-US" sz="2600" dirty="0" smtClean="0">
                <a:solidFill>
                  <a:srgbClr val="000000"/>
                </a:solidFill>
                <a:latin typeface="Arial"/>
              </a:rPr>
              <a:t>Storage  -  2019-2020 Draft AOP</a:t>
            </a:r>
            <a:endParaRPr lang="en-US" sz="2600" dirty="0"/>
          </a:p>
        </p:txBody>
      </p:sp>
      <p:graphicFrame>
        <p:nvGraphicFramePr>
          <p:cNvPr id="17" name="Object 2"/>
          <p:cNvGraphicFramePr>
            <a:graphicFrameLocks noGrp="1" noChangeAspect="1"/>
          </p:cNvGraphicFramePr>
          <p:nvPr>
            <p:ph sz="quarter" idx="10"/>
            <p:extLst>
              <p:ext uri="{D42A27DB-BD31-4B8C-83A1-F6EECF244321}">
                <p14:modId xmlns:p14="http://schemas.microsoft.com/office/powerpoint/2010/main" val="3318147064"/>
              </p:ext>
            </p:extLst>
          </p:nvPr>
        </p:nvGraphicFramePr>
        <p:xfrm>
          <a:off x="200025" y="1028700"/>
          <a:ext cx="8743950" cy="56007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1015113" y="1430839"/>
            <a:ext cx="2772614" cy="838714"/>
          </a:xfrm>
          <a:prstGeom prst="rect">
            <a:avLst/>
          </a:prstGeom>
          <a:solidFill>
            <a:schemeClr val="tx2">
              <a:alpha val="89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6532" name="Text Box 4"/>
          <p:cNvSpPr txBox="1">
            <a:spLocks noChangeArrowheads="1"/>
          </p:cNvSpPr>
          <p:nvPr/>
        </p:nvSpPr>
        <p:spPr bwMode="auto">
          <a:xfrm>
            <a:off x="5818554" y="1727266"/>
            <a:ext cx="3015493" cy="236598"/>
          </a:xfrm>
          <a:prstGeom prst="rect">
            <a:avLst/>
          </a:prstGeom>
          <a:noFill/>
          <a:ln w="9525">
            <a:noFill/>
            <a:miter lim="800000"/>
            <a:headEnd/>
            <a:tailEnd/>
          </a:ln>
          <a:effectLst/>
        </p:spPr>
        <p:txBody>
          <a:bodyPr wrap="none" lIns="51429" tIns="25715" rIns="51429" bIns="25715">
            <a:spAutoFit/>
          </a:bodyPr>
          <a:lstStyle/>
          <a:p>
            <a:pPr algn="r"/>
            <a:r>
              <a:rPr lang="en-US" sz="1200" dirty="0">
                <a:solidFill>
                  <a:srgbClr val="000000"/>
                </a:solidFill>
                <a:latin typeface="Arial"/>
                <a:cs typeface="Times New Roman" pitchFamily="18" charset="0"/>
              </a:rPr>
              <a:t>Top of Exclusive Flood Control – 72.4 MAF</a:t>
            </a:r>
          </a:p>
        </p:txBody>
      </p:sp>
      <p:sp>
        <p:nvSpPr>
          <p:cNvPr id="406533" name="Text Box 5"/>
          <p:cNvSpPr txBox="1">
            <a:spLocks noChangeArrowheads="1"/>
          </p:cNvSpPr>
          <p:nvPr/>
        </p:nvSpPr>
        <p:spPr bwMode="auto">
          <a:xfrm>
            <a:off x="5716539" y="2483873"/>
            <a:ext cx="3117508" cy="236598"/>
          </a:xfrm>
          <a:prstGeom prst="rect">
            <a:avLst/>
          </a:prstGeom>
          <a:noFill/>
          <a:ln w="9525">
            <a:noFill/>
            <a:miter lim="800000"/>
            <a:headEnd/>
            <a:tailEnd/>
          </a:ln>
          <a:effectLst/>
        </p:spPr>
        <p:txBody>
          <a:bodyPr wrap="none" lIns="51429" tIns="25715" rIns="51429" bIns="25715">
            <a:spAutoFit/>
          </a:bodyPr>
          <a:lstStyle/>
          <a:p>
            <a:pPr algn="r"/>
            <a:r>
              <a:rPr lang="en-US" sz="1200" dirty="0">
                <a:solidFill>
                  <a:srgbClr val="000000"/>
                </a:solidFill>
                <a:latin typeface="Arial"/>
                <a:cs typeface="Times New Roman" pitchFamily="18" charset="0"/>
              </a:rPr>
              <a:t>Base of Exclusive Flood Control – 67.7 MAF</a:t>
            </a:r>
          </a:p>
        </p:txBody>
      </p:sp>
      <p:sp>
        <p:nvSpPr>
          <p:cNvPr id="406535" name="Text Box 7"/>
          <p:cNvSpPr txBox="1">
            <a:spLocks noChangeArrowheads="1"/>
          </p:cNvSpPr>
          <p:nvPr/>
        </p:nvSpPr>
        <p:spPr bwMode="auto">
          <a:xfrm>
            <a:off x="703428" y="4329044"/>
            <a:ext cx="2937523" cy="236598"/>
          </a:xfrm>
          <a:prstGeom prst="rect">
            <a:avLst/>
          </a:prstGeom>
          <a:solidFill>
            <a:schemeClr val="tx2">
              <a:alpha val="50000"/>
            </a:schemeClr>
          </a:solidFill>
          <a:ln w="9525">
            <a:noFill/>
            <a:miter lim="800000"/>
            <a:headEnd/>
            <a:tailEnd/>
          </a:ln>
          <a:effectLst/>
        </p:spPr>
        <p:txBody>
          <a:bodyPr wrap="none" lIns="51429" tIns="25715" rIns="51429" bIns="25715">
            <a:spAutoFit/>
          </a:bodyPr>
          <a:lstStyle/>
          <a:p>
            <a:r>
              <a:rPr lang="en-US" sz="1200" dirty="0">
                <a:solidFill>
                  <a:srgbClr val="000000"/>
                </a:solidFill>
                <a:latin typeface="Arial"/>
                <a:cs typeface="Times New Roman" pitchFamily="18" charset="0"/>
              </a:rPr>
              <a:t>Base of Annual Flood Control – 56.1 MAF</a:t>
            </a:r>
          </a:p>
        </p:txBody>
      </p:sp>
      <p:grpSp>
        <p:nvGrpSpPr>
          <p:cNvPr id="2" name="Group 8"/>
          <p:cNvGrpSpPr>
            <a:grpSpLocks/>
          </p:cNvGrpSpPr>
          <p:nvPr/>
        </p:nvGrpSpPr>
        <p:grpSpPr bwMode="auto">
          <a:xfrm>
            <a:off x="2358493" y="6432176"/>
            <a:ext cx="6525658" cy="276707"/>
            <a:chOff x="1126" y="4079"/>
            <a:chExt cx="5470" cy="414"/>
          </a:xfrm>
        </p:grpSpPr>
        <p:sp>
          <p:nvSpPr>
            <p:cNvPr id="406537" name="Text Box 9"/>
            <p:cNvSpPr txBox="1">
              <a:spLocks noChangeArrowheads="1"/>
            </p:cNvSpPr>
            <p:nvPr/>
          </p:nvSpPr>
          <p:spPr bwMode="auto">
            <a:xfrm>
              <a:off x="1126" y="4079"/>
              <a:ext cx="440" cy="414"/>
            </a:xfrm>
            <a:prstGeom prst="rect">
              <a:avLst/>
            </a:prstGeom>
            <a:noFill/>
            <a:ln w="9525">
              <a:noFill/>
              <a:miter lim="800000"/>
              <a:headEnd/>
              <a:tailEnd/>
            </a:ln>
            <a:effectLst/>
          </p:spPr>
          <p:txBody>
            <a:bodyPr wrap="none">
              <a:spAutoFit/>
            </a:bodyPr>
            <a:lstStyle/>
            <a:p>
              <a:pPr algn="ctr"/>
              <a:r>
                <a:rPr lang="en-US" sz="1200" b="1" dirty="0" smtClean="0">
                  <a:solidFill>
                    <a:srgbClr val="000000"/>
                  </a:solidFill>
                  <a:latin typeface="Arial"/>
                </a:rPr>
                <a:t>2019</a:t>
              </a:r>
              <a:endParaRPr lang="en-US" sz="1200" b="1" dirty="0">
                <a:solidFill>
                  <a:srgbClr val="000000"/>
                </a:solidFill>
                <a:latin typeface="Arial"/>
              </a:endParaRPr>
            </a:p>
          </p:txBody>
        </p:sp>
        <p:sp>
          <p:nvSpPr>
            <p:cNvPr id="406538" name="Text Box 10"/>
            <p:cNvSpPr txBox="1">
              <a:spLocks noChangeArrowheads="1"/>
            </p:cNvSpPr>
            <p:nvPr/>
          </p:nvSpPr>
          <p:spPr bwMode="auto">
            <a:xfrm>
              <a:off x="3723" y="4079"/>
              <a:ext cx="440" cy="414"/>
            </a:xfrm>
            <a:prstGeom prst="rect">
              <a:avLst/>
            </a:prstGeom>
            <a:noFill/>
            <a:ln w="9525">
              <a:noFill/>
              <a:miter lim="800000"/>
              <a:headEnd/>
              <a:tailEnd/>
            </a:ln>
            <a:effectLst/>
          </p:spPr>
          <p:txBody>
            <a:bodyPr wrap="none">
              <a:spAutoFit/>
            </a:bodyPr>
            <a:lstStyle/>
            <a:p>
              <a:pPr algn="ctr"/>
              <a:r>
                <a:rPr lang="en-US" sz="1200" b="1" dirty="0" smtClean="0">
                  <a:solidFill>
                    <a:srgbClr val="000000"/>
                  </a:solidFill>
                  <a:latin typeface="Arial"/>
                </a:rPr>
                <a:t>2020</a:t>
              </a:r>
              <a:endParaRPr lang="en-US" sz="1200" b="1" dirty="0">
                <a:solidFill>
                  <a:srgbClr val="000000"/>
                </a:solidFill>
                <a:latin typeface="Arial"/>
              </a:endParaRPr>
            </a:p>
          </p:txBody>
        </p:sp>
        <p:sp>
          <p:nvSpPr>
            <p:cNvPr id="406539" name="Text Box 11"/>
            <p:cNvSpPr txBox="1">
              <a:spLocks noChangeArrowheads="1"/>
            </p:cNvSpPr>
            <p:nvPr/>
          </p:nvSpPr>
          <p:spPr bwMode="auto">
            <a:xfrm>
              <a:off x="6156" y="4079"/>
              <a:ext cx="440" cy="414"/>
            </a:xfrm>
            <a:prstGeom prst="rect">
              <a:avLst/>
            </a:prstGeom>
            <a:noFill/>
            <a:ln w="9525">
              <a:noFill/>
              <a:miter lim="800000"/>
              <a:headEnd/>
              <a:tailEnd/>
            </a:ln>
            <a:effectLst/>
          </p:spPr>
          <p:txBody>
            <a:bodyPr wrap="none">
              <a:spAutoFit/>
            </a:bodyPr>
            <a:lstStyle/>
            <a:p>
              <a:pPr algn="r"/>
              <a:r>
                <a:rPr lang="en-US" sz="1200" b="1" dirty="0" smtClean="0">
                  <a:solidFill>
                    <a:srgbClr val="000000"/>
                  </a:solidFill>
                  <a:latin typeface="Arial"/>
                </a:rPr>
                <a:t>2021</a:t>
              </a:r>
              <a:endParaRPr lang="en-US" sz="1200" b="1" dirty="0">
                <a:solidFill>
                  <a:srgbClr val="000000"/>
                </a:solidFill>
                <a:latin typeface="Arial"/>
              </a:endParaRPr>
            </a:p>
          </p:txBody>
        </p:sp>
      </p:grpSp>
      <p:grpSp>
        <p:nvGrpSpPr>
          <p:cNvPr id="4" name="Group 3"/>
          <p:cNvGrpSpPr/>
          <p:nvPr/>
        </p:nvGrpSpPr>
        <p:grpSpPr>
          <a:xfrm>
            <a:off x="1162185" y="1457070"/>
            <a:ext cx="2085329" cy="236598"/>
            <a:chOff x="863217" y="2325952"/>
            <a:chExt cx="2085329" cy="236598"/>
          </a:xfrm>
        </p:grpSpPr>
        <p:sp>
          <p:nvSpPr>
            <p:cNvPr id="12" name="Isosceles Triangle 11"/>
            <p:cNvSpPr/>
            <p:nvPr/>
          </p:nvSpPr>
          <p:spPr bwMode="auto">
            <a:xfrm>
              <a:off x="863217" y="2360275"/>
              <a:ext cx="155957" cy="167953"/>
            </a:xfrm>
            <a:prstGeom prst="triangle">
              <a:avLst/>
            </a:prstGeom>
            <a:solidFill>
              <a:srgbClr val="669900"/>
            </a:solidFill>
            <a:ln w="9525" cap="flat" cmpd="sng" algn="ctr">
              <a:solidFill>
                <a:srgbClr val="669900"/>
              </a:solidFill>
              <a:prstDash val="solid"/>
              <a:round/>
              <a:headEnd type="none" w="med" len="med"/>
              <a:tailEnd type="none" w="med" len="med"/>
            </a:ln>
            <a:effectLst/>
          </p:spPr>
          <p:txBody>
            <a:bodyPr vert="horz" wrap="square" lIns="51435" tIns="25718" rIns="51435" bIns="25718" numCol="1" rtlCol="0" anchor="t" anchorCtr="0" compatLnSpc="1">
              <a:prstTxWarp prst="textNoShape">
                <a:avLst/>
              </a:prstTxWarp>
            </a:bodyPr>
            <a:lstStyle/>
            <a:p>
              <a:endParaRPr lang="en-US" sz="1200" baseline="30000">
                <a:solidFill>
                  <a:srgbClr val="000000"/>
                </a:solidFill>
                <a:latin typeface="Arial" charset="0"/>
              </a:endParaRPr>
            </a:p>
          </p:txBody>
        </p:sp>
        <p:sp>
          <p:nvSpPr>
            <p:cNvPr id="15" name="Text Box 5"/>
            <p:cNvSpPr txBox="1">
              <a:spLocks noChangeArrowheads="1"/>
            </p:cNvSpPr>
            <p:nvPr/>
          </p:nvSpPr>
          <p:spPr bwMode="auto">
            <a:xfrm>
              <a:off x="1273741" y="2325952"/>
              <a:ext cx="1674805" cy="236598"/>
            </a:xfrm>
            <a:prstGeom prst="rect">
              <a:avLst/>
            </a:prstGeom>
            <a:noFill/>
            <a:ln w="9525">
              <a:noFill/>
              <a:miter lim="800000"/>
              <a:headEnd/>
              <a:tailEnd/>
            </a:ln>
            <a:effectLst/>
          </p:spPr>
          <p:txBody>
            <a:bodyPr wrap="none" lIns="51429" tIns="25715" rIns="51429" bIns="25715">
              <a:spAutoFit/>
            </a:bodyPr>
            <a:lstStyle/>
            <a:p>
              <a:r>
                <a:rPr lang="en-US" sz="1200" dirty="0">
                  <a:solidFill>
                    <a:srgbClr val="000000"/>
                  </a:solidFill>
                  <a:latin typeface="Arial"/>
                  <a:cs typeface="Times New Roman" pitchFamily="18" charset="0"/>
                </a:rPr>
                <a:t>System Storage Check</a:t>
              </a:r>
            </a:p>
          </p:txBody>
        </p:sp>
      </p:grpSp>
      <p:grpSp>
        <p:nvGrpSpPr>
          <p:cNvPr id="6" name="Group 5"/>
          <p:cNvGrpSpPr/>
          <p:nvPr/>
        </p:nvGrpSpPr>
        <p:grpSpPr>
          <a:xfrm>
            <a:off x="1071108" y="1981570"/>
            <a:ext cx="2716619" cy="236598"/>
            <a:chOff x="772140" y="2745677"/>
            <a:chExt cx="2716619" cy="236598"/>
          </a:xfrm>
        </p:grpSpPr>
        <p:cxnSp>
          <p:nvCxnSpPr>
            <p:cNvPr id="18" name="Straight Connector 17"/>
            <p:cNvCxnSpPr/>
            <p:nvPr/>
          </p:nvCxnSpPr>
          <p:spPr bwMode="auto">
            <a:xfrm>
              <a:off x="772140" y="2863976"/>
              <a:ext cx="356480" cy="0"/>
            </a:xfrm>
            <a:prstGeom prst="line">
              <a:avLst/>
            </a:prstGeom>
            <a:solidFill>
              <a:schemeClr val="accent1"/>
            </a:solidFill>
            <a:ln w="31750" cap="flat" cmpd="sng" algn="ctr">
              <a:solidFill>
                <a:srgbClr val="FF0000"/>
              </a:solidFill>
              <a:prstDash val="lgDash"/>
              <a:round/>
              <a:headEnd type="none" w="med" len="med"/>
              <a:tailEnd type="none" w="med" len="med"/>
            </a:ln>
            <a:effectLst/>
          </p:spPr>
        </p:cxnSp>
        <p:sp>
          <p:nvSpPr>
            <p:cNvPr id="21" name="Text Box 5"/>
            <p:cNvSpPr txBox="1">
              <a:spLocks noChangeArrowheads="1"/>
            </p:cNvSpPr>
            <p:nvPr/>
          </p:nvSpPr>
          <p:spPr bwMode="auto">
            <a:xfrm>
              <a:off x="1273741" y="2745677"/>
              <a:ext cx="2215018" cy="236598"/>
            </a:xfrm>
            <a:prstGeom prst="rect">
              <a:avLst/>
            </a:prstGeom>
            <a:noFill/>
            <a:ln w="9525">
              <a:noFill/>
              <a:miter lim="800000"/>
              <a:headEnd/>
              <a:tailEnd/>
            </a:ln>
            <a:effectLst/>
          </p:spPr>
          <p:txBody>
            <a:bodyPr wrap="none" lIns="51429" tIns="25715" rIns="51429" bIns="25715">
              <a:spAutoFit/>
            </a:bodyPr>
            <a:lstStyle/>
            <a:p>
              <a:r>
                <a:rPr lang="en-US" sz="1200" dirty="0">
                  <a:solidFill>
                    <a:srgbClr val="000000"/>
                  </a:solidFill>
                  <a:latin typeface="Arial"/>
                  <a:cs typeface="Times New Roman" pitchFamily="18" charset="0"/>
                </a:rPr>
                <a:t>Upper </a:t>
              </a:r>
              <a:r>
                <a:rPr lang="en-US" sz="1200" dirty="0" smtClean="0">
                  <a:solidFill>
                    <a:srgbClr val="000000"/>
                  </a:solidFill>
                  <a:latin typeface="Arial"/>
                  <a:cs typeface="Times New Roman" pitchFamily="18" charset="0"/>
                </a:rPr>
                <a:t>Decile </a:t>
              </a:r>
              <a:r>
                <a:rPr lang="en-US" sz="1200" dirty="0">
                  <a:solidFill>
                    <a:srgbClr val="000000"/>
                  </a:solidFill>
                  <a:latin typeface="Arial"/>
                  <a:cs typeface="Times New Roman" pitchFamily="18" charset="0"/>
                </a:rPr>
                <a:t>and Lower </a:t>
              </a:r>
              <a:r>
                <a:rPr lang="en-US" sz="1200" dirty="0" smtClean="0">
                  <a:solidFill>
                    <a:srgbClr val="000000"/>
                  </a:solidFill>
                  <a:latin typeface="Arial"/>
                  <a:cs typeface="Times New Roman" pitchFamily="18" charset="0"/>
                </a:rPr>
                <a:t>Decile</a:t>
              </a:r>
              <a:endParaRPr lang="en-US" sz="1200" dirty="0">
                <a:solidFill>
                  <a:srgbClr val="000000"/>
                </a:solidFill>
                <a:latin typeface="Arial"/>
                <a:cs typeface="Times New Roman" pitchFamily="18" charset="0"/>
              </a:endParaRPr>
            </a:p>
          </p:txBody>
        </p:sp>
      </p:grpSp>
      <p:grpSp>
        <p:nvGrpSpPr>
          <p:cNvPr id="5" name="Group 4"/>
          <p:cNvGrpSpPr/>
          <p:nvPr/>
        </p:nvGrpSpPr>
        <p:grpSpPr>
          <a:xfrm>
            <a:off x="1071108" y="1713832"/>
            <a:ext cx="1107204" cy="236598"/>
            <a:chOff x="772140" y="2582714"/>
            <a:chExt cx="1107204" cy="236598"/>
          </a:xfrm>
        </p:grpSpPr>
        <p:cxnSp>
          <p:nvCxnSpPr>
            <p:cNvPr id="22" name="Straight Connector 21"/>
            <p:cNvCxnSpPr/>
            <p:nvPr/>
          </p:nvCxnSpPr>
          <p:spPr bwMode="auto">
            <a:xfrm>
              <a:off x="772140" y="2701013"/>
              <a:ext cx="356480" cy="0"/>
            </a:xfrm>
            <a:prstGeom prst="line">
              <a:avLst/>
            </a:prstGeom>
            <a:solidFill>
              <a:schemeClr val="accent1"/>
            </a:solidFill>
            <a:ln w="31750" cap="flat" cmpd="sng" algn="ctr">
              <a:solidFill>
                <a:srgbClr val="0033CC"/>
              </a:solidFill>
              <a:prstDash val="solid"/>
              <a:round/>
              <a:headEnd type="none" w="med" len="med"/>
              <a:tailEnd type="none" w="med" len="med"/>
            </a:ln>
            <a:effectLst/>
          </p:spPr>
        </p:cxnSp>
        <p:sp>
          <p:nvSpPr>
            <p:cNvPr id="23" name="Text Box 5"/>
            <p:cNvSpPr txBox="1">
              <a:spLocks noChangeArrowheads="1"/>
            </p:cNvSpPr>
            <p:nvPr/>
          </p:nvSpPr>
          <p:spPr bwMode="auto">
            <a:xfrm>
              <a:off x="1273741" y="2582714"/>
              <a:ext cx="605603" cy="236598"/>
            </a:xfrm>
            <a:prstGeom prst="rect">
              <a:avLst/>
            </a:prstGeom>
            <a:noFill/>
            <a:ln w="9525">
              <a:noFill/>
              <a:miter lim="800000"/>
              <a:headEnd/>
              <a:tailEnd/>
            </a:ln>
            <a:effectLst/>
          </p:spPr>
          <p:txBody>
            <a:bodyPr wrap="none" lIns="51429" tIns="25715" rIns="51429" bIns="25715">
              <a:spAutoFit/>
            </a:bodyPr>
            <a:lstStyle/>
            <a:p>
              <a:r>
                <a:rPr lang="en-US" sz="1200" dirty="0">
                  <a:solidFill>
                    <a:srgbClr val="000000"/>
                  </a:solidFill>
                  <a:latin typeface="Arial"/>
                  <a:cs typeface="Times New Roman" pitchFamily="18" charset="0"/>
                </a:rPr>
                <a:t>Median</a:t>
              </a:r>
            </a:p>
          </p:txBody>
        </p:sp>
      </p:grpSp>
    </p:spTree>
    <p:extLst>
      <p:ext uri="{BB962C8B-B14F-4D97-AF65-F5344CB8AC3E}">
        <p14:creationId xmlns:p14="http://schemas.microsoft.com/office/powerpoint/2010/main" val="20654879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380474" y="3797311"/>
            <a:ext cx="4621444" cy="2782895"/>
          </a:xfrm>
          <a:prstGeom prst="rect">
            <a:avLst/>
          </a:prstGeom>
        </p:spPr>
      </p:pic>
      <p:sp>
        <p:nvSpPr>
          <p:cNvPr id="8" name="Text Box 2"/>
          <p:cNvSpPr txBox="1">
            <a:spLocks noChangeArrowheads="1"/>
          </p:cNvSpPr>
          <p:nvPr/>
        </p:nvSpPr>
        <p:spPr bwMode="auto">
          <a:xfrm>
            <a:off x="134471" y="554236"/>
            <a:ext cx="4156044" cy="2564938"/>
          </a:xfrm>
          <a:prstGeom prst="rect">
            <a:avLst/>
          </a:prstGeom>
          <a:noFill/>
          <a:ln w="9525">
            <a:noFill/>
            <a:miter lim="800000"/>
            <a:headEnd/>
            <a:tailEnd/>
          </a:ln>
        </p:spPr>
        <p:txBody>
          <a:bodyPr rot="0" vert="horz" wrap="square" lIns="80682" tIns="40341" rIns="80682" bIns="40341" anchor="t" anchorCtr="0">
            <a:noAutofit/>
          </a:bodyPr>
          <a:lstStyle/>
          <a:p>
            <a:pPr fontAlgn="base"/>
            <a:r>
              <a:rPr lang="en-US" sz="1412" b="1" dirty="0">
                <a:solidFill>
                  <a:srgbClr val="000000"/>
                </a:solidFill>
                <a:latin typeface="Times New Roman" panose="02020603050405020304" pitchFamily="18" charset="0"/>
                <a:ea typeface="MS PGothic" panose="020B0600070205080204" pitchFamily="34" charset="-128"/>
              </a:rPr>
              <a:t>Mainstem Reservoir Status:</a:t>
            </a:r>
            <a:endParaRPr lang="en-US" sz="1412" dirty="0">
              <a:latin typeface="Times New Roman" panose="02020603050405020304" pitchFamily="18" charset="0"/>
              <a:ea typeface="Times New Roman" panose="02020603050405020304" pitchFamily="18" charset="0"/>
            </a:endParaRPr>
          </a:p>
          <a:p>
            <a:pPr marL="302575" indent="-302575">
              <a:buFont typeface="Wingdings" panose="05000000000000000000" pitchFamily="2" charset="2"/>
              <a:buChar char=""/>
              <a:tabLst>
                <a:tab pos="403433" algn="l"/>
              </a:tabLst>
            </a:pPr>
            <a:r>
              <a:rPr lang="en-US" sz="882" dirty="0">
                <a:solidFill>
                  <a:srgbClr val="000000"/>
                </a:solidFill>
                <a:latin typeface="Times New Roman" panose="02020603050405020304" pitchFamily="18" charset="0"/>
                <a:ea typeface="MS PGothic" panose="020B0600070205080204" pitchFamily="34" charset="-128"/>
              </a:rPr>
              <a:t>System storage is 57.4 MAF; 1.3 MAF of the 16.3 MAF of flood control storage is occupied, and will be evacuated before the start of the 2020 runoff season.</a:t>
            </a:r>
          </a:p>
          <a:p>
            <a:pPr marL="302575" indent="-302575">
              <a:buFont typeface="Wingdings" panose="05000000000000000000" pitchFamily="2" charset="2"/>
              <a:buChar char=""/>
              <a:tabLst>
                <a:tab pos="403433" algn="l"/>
              </a:tabLst>
            </a:pPr>
            <a:r>
              <a:rPr lang="en-US" sz="882" dirty="0">
                <a:solidFill>
                  <a:srgbClr val="000000"/>
                </a:solidFill>
                <a:latin typeface="Times New Roman" panose="02020603050405020304" pitchFamily="18" charset="0"/>
                <a:ea typeface="MS PGothic" panose="020B0600070205080204" pitchFamily="34" charset="-128"/>
              </a:rPr>
              <a:t>A snowstorm over the weekend led to accumulated plains snowpack over much of the upper basin (upper right graphic).  Mountain snowpack is also accumulating at near average rates (</a:t>
            </a:r>
            <a:r>
              <a:rPr lang="en-US" sz="882" dirty="0">
                <a:solidFill>
                  <a:srgbClr val="000000"/>
                </a:solidFill>
                <a:latin typeface="Times New Roman" panose="02020603050405020304" pitchFamily="18" charset="0"/>
                <a:ea typeface="MS PGothic" panose="020B0600070205080204" pitchFamily="34" charset="-128"/>
                <a:hlinkClick r:id="rId4"/>
              </a:rPr>
              <a:t>click here</a:t>
            </a:r>
            <a:r>
              <a:rPr lang="en-US" sz="882" dirty="0">
                <a:solidFill>
                  <a:srgbClr val="000000"/>
                </a:solidFill>
                <a:latin typeface="Times New Roman" panose="02020603050405020304" pitchFamily="18" charset="0"/>
                <a:ea typeface="MS PGothic" panose="020B0600070205080204" pitchFamily="34" charset="-128"/>
              </a:rPr>
              <a:t>).</a:t>
            </a:r>
          </a:p>
          <a:p>
            <a:pPr marL="302575" indent="-302575">
              <a:buFont typeface="Wingdings" panose="05000000000000000000" pitchFamily="2" charset="2"/>
              <a:buChar char=""/>
              <a:tabLst>
                <a:tab pos="403433" algn="l"/>
              </a:tabLst>
            </a:pPr>
            <a:r>
              <a:rPr lang="en-US" sz="882" dirty="0">
                <a:solidFill>
                  <a:srgbClr val="000000"/>
                </a:solidFill>
                <a:latin typeface="Times New Roman" panose="02020603050405020304" pitchFamily="18" charset="0"/>
                <a:ea typeface="MS PGothic" panose="020B0600070205080204" pitchFamily="34" charset="-128"/>
              </a:rPr>
              <a:t>Gavins Point releases are currently 70,000 </a:t>
            </a:r>
            <a:r>
              <a:rPr lang="en-US" sz="882" dirty="0" err="1">
                <a:solidFill>
                  <a:srgbClr val="000000"/>
                </a:solidFill>
                <a:latin typeface="Times New Roman" panose="02020603050405020304" pitchFamily="18" charset="0"/>
                <a:ea typeface="MS PGothic" panose="020B0600070205080204" pitchFamily="34" charset="-128"/>
              </a:rPr>
              <a:t>cfs</a:t>
            </a:r>
            <a:r>
              <a:rPr lang="en-US" sz="882" dirty="0">
                <a:solidFill>
                  <a:srgbClr val="000000"/>
                </a:solidFill>
                <a:latin typeface="Times New Roman" panose="02020603050405020304" pitchFamily="18" charset="0"/>
                <a:ea typeface="MS PGothic" panose="020B0600070205080204" pitchFamily="34" charset="-128"/>
              </a:rPr>
              <a:t>, and will be reduced to 65,000 </a:t>
            </a:r>
            <a:r>
              <a:rPr lang="en-US" sz="882" dirty="0" err="1">
                <a:solidFill>
                  <a:srgbClr val="000000"/>
                </a:solidFill>
                <a:latin typeface="Times New Roman" panose="02020603050405020304" pitchFamily="18" charset="0"/>
                <a:ea typeface="MS PGothic" panose="020B0600070205080204" pitchFamily="34" charset="-128"/>
              </a:rPr>
              <a:t>cfs</a:t>
            </a:r>
            <a:r>
              <a:rPr lang="en-US" sz="882" dirty="0">
                <a:solidFill>
                  <a:srgbClr val="000000"/>
                </a:solidFill>
                <a:latin typeface="Times New Roman" panose="02020603050405020304" pitchFamily="18" charset="0"/>
                <a:ea typeface="MS PGothic" panose="020B0600070205080204" pitchFamily="34" charset="-128"/>
              </a:rPr>
              <a:t> today, and further reduced by 3,000 </a:t>
            </a:r>
            <a:r>
              <a:rPr lang="en-US" sz="882" dirty="0" err="1">
                <a:solidFill>
                  <a:srgbClr val="000000"/>
                </a:solidFill>
                <a:latin typeface="Times New Roman" panose="02020603050405020304" pitchFamily="18" charset="0"/>
                <a:ea typeface="MS PGothic" panose="020B0600070205080204" pitchFamily="34" charset="-128"/>
              </a:rPr>
              <a:t>cfs</a:t>
            </a:r>
            <a:r>
              <a:rPr lang="en-US" sz="882" dirty="0">
                <a:solidFill>
                  <a:srgbClr val="000000"/>
                </a:solidFill>
                <a:latin typeface="Times New Roman" panose="02020603050405020304" pitchFamily="18" charset="0"/>
                <a:ea typeface="MS PGothic" panose="020B0600070205080204" pitchFamily="34" charset="-128"/>
              </a:rPr>
              <a:t> every day until the release rate of 27,000 </a:t>
            </a:r>
            <a:r>
              <a:rPr lang="en-US" sz="882" dirty="0" err="1">
                <a:solidFill>
                  <a:srgbClr val="000000"/>
                </a:solidFill>
                <a:latin typeface="Times New Roman" panose="02020603050405020304" pitchFamily="18" charset="0"/>
                <a:ea typeface="MS PGothic" panose="020B0600070205080204" pitchFamily="34" charset="-128"/>
              </a:rPr>
              <a:t>cfs</a:t>
            </a:r>
            <a:r>
              <a:rPr lang="en-US" sz="882" dirty="0">
                <a:solidFill>
                  <a:srgbClr val="000000"/>
                </a:solidFill>
                <a:latin typeface="Times New Roman" panose="02020603050405020304" pitchFamily="18" charset="0"/>
                <a:ea typeface="MS PGothic" panose="020B0600070205080204" pitchFamily="34" charset="-128"/>
              </a:rPr>
              <a:t> is reached.  Releases may be reduced to 25,000 </a:t>
            </a:r>
            <a:r>
              <a:rPr lang="en-US" sz="882" dirty="0" err="1">
                <a:solidFill>
                  <a:srgbClr val="000000"/>
                </a:solidFill>
                <a:latin typeface="Times New Roman" panose="02020603050405020304" pitchFamily="18" charset="0"/>
                <a:ea typeface="MS PGothic" panose="020B0600070205080204" pitchFamily="34" charset="-128"/>
              </a:rPr>
              <a:t>cfs</a:t>
            </a:r>
            <a:r>
              <a:rPr lang="en-US" sz="882" dirty="0">
                <a:solidFill>
                  <a:srgbClr val="000000"/>
                </a:solidFill>
                <a:latin typeface="Times New Roman" panose="02020603050405020304" pitchFamily="18" charset="0"/>
                <a:ea typeface="MS PGothic" panose="020B0600070205080204" pitchFamily="34" charset="-128"/>
              </a:rPr>
              <a:t> in January.  The drawdown schedule is shown in the bottom right quadrant.  Basin and river conditions will continue to be monitored, and System regulation will be adjusted as necessary. </a:t>
            </a:r>
          </a:p>
          <a:p>
            <a:pPr marL="302575" indent="-302575">
              <a:buFont typeface="Wingdings" panose="05000000000000000000" pitchFamily="2" charset="2"/>
              <a:buChar char=""/>
              <a:tabLst>
                <a:tab pos="403433" algn="l"/>
              </a:tabLst>
            </a:pPr>
            <a:r>
              <a:rPr lang="en-US" sz="882" dirty="0">
                <a:solidFill>
                  <a:srgbClr val="000000"/>
                </a:solidFill>
                <a:latin typeface="Times New Roman" panose="02020603050405020304" pitchFamily="18" charset="0"/>
                <a:ea typeface="MS PGothic" panose="020B0600070205080204" pitchFamily="34" charset="-128"/>
              </a:rPr>
              <a:t>The 2019 calendar year runoff forecast above Sioux City, updated on December 2, is 60.4 MAF (238% of average). </a:t>
            </a:r>
          </a:p>
          <a:p>
            <a:pPr marL="302575" indent="-302575">
              <a:buFont typeface="Wingdings" panose="05000000000000000000" pitchFamily="2" charset="2"/>
              <a:buChar char=""/>
              <a:tabLst>
                <a:tab pos="403433" algn="l"/>
              </a:tabLst>
            </a:pPr>
            <a:r>
              <a:rPr lang="en-US" sz="882" dirty="0">
                <a:solidFill>
                  <a:srgbClr val="000000"/>
                </a:solidFill>
                <a:latin typeface="Times New Roman" panose="02020603050405020304" pitchFamily="18" charset="0"/>
                <a:ea typeface="MS PGothic" panose="020B0600070205080204" pitchFamily="34" charset="-128"/>
              </a:rPr>
              <a:t>Refer to the 3-Week Forecast (</a:t>
            </a:r>
            <a:r>
              <a:rPr lang="en-US" sz="882" dirty="0">
                <a:solidFill>
                  <a:srgbClr val="000000"/>
                </a:solidFill>
                <a:latin typeface="Times New Roman" panose="02020603050405020304" pitchFamily="18" charset="0"/>
                <a:ea typeface="MS PGothic" panose="020B0600070205080204" pitchFamily="34" charset="-128"/>
                <a:hlinkClick r:id="rId5"/>
              </a:rPr>
              <a:t>click here</a:t>
            </a:r>
            <a:r>
              <a:rPr lang="en-US" sz="882" dirty="0">
                <a:solidFill>
                  <a:srgbClr val="000000"/>
                </a:solidFill>
                <a:latin typeface="Times New Roman" panose="02020603050405020304" pitchFamily="18" charset="0"/>
                <a:ea typeface="MS PGothic" panose="020B0600070205080204" pitchFamily="34" charset="-128"/>
              </a:rPr>
              <a:t>) for the most up-to-date System information – pool levels, inflows and releases. </a:t>
            </a:r>
          </a:p>
          <a:p>
            <a:pPr marL="302575" indent="-302575">
              <a:buFont typeface="Wingdings" panose="05000000000000000000" pitchFamily="2" charset="2"/>
              <a:buChar char=""/>
              <a:tabLst>
                <a:tab pos="403433" algn="l"/>
              </a:tabLst>
            </a:pPr>
            <a:r>
              <a:rPr lang="en-US" sz="882" dirty="0">
                <a:solidFill>
                  <a:srgbClr val="000000"/>
                </a:solidFill>
                <a:latin typeface="Times New Roman" panose="02020603050405020304" pitchFamily="18" charset="0"/>
                <a:ea typeface="MS PGothic" panose="020B0600070205080204" pitchFamily="34" charset="-128"/>
              </a:rPr>
              <a:t>The </a:t>
            </a:r>
            <a:r>
              <a:rPr lang="en-US" sz="882" dirty="0" err="1">
                <a:solidFill>
                  <a:srgbClr val="000000"/>
                </a:solidFill>
                <a:latin typeface="Times New Roman" panose="02020603050405020304" pitchFamily="18" charset="0"/>
                <a:ea typeface="MS PGothic" panose="020B0600070205080204" pitchFamily="34" charset="-128"/>
              </a:rPr>
              <a:t>Gavins</a:t>
            </a:r>
            <a:r>
              <a:rPr lang="en-US" sz="882" dirty="0">
                <a:solidFill>
                  <a:srgbClr val="000000"/>
                </a:solidFill>
                <a:latin typeface="Times New Roman" panose="02020603050405020304" pitchFamily="18" charset="0"/>
                <a:ea typeface="MS PGothic" panose="020B0600070205080204" pitchFamily="34" charset="-128"/>
              </a:rPr>
              <a:t> Point release schedule and forecasted Missouri River flows and stages can be found here:</a:t>
            </a:r>
          </a:p>
        </p:txBody>
      </p:sp>
      <p:sp>
        <p:nvSpPr>
          <p:cNvPr id="2" name="Text Box 2"/>
          <p:cNvSpPr txBox="1">
            <a:spLocks noChangeArrowheads="1"/>
          </p:cNvSpPr>
          <p:nvPr/>
        </p:nvSpPr>
        <p:spPr bwMode="auto">
          <a:xfrm>
            <a:off x="2069661" y="87405"/>
            <a:ext cx="4573121" cy="228600"/>
          </a:xfrm>
          <a:prstGeom prst="rect">
            <a:avLst/>
          </a:prstGeom>
          <a:solidFill>
            <a:srgbClr val="FFFFFF"/>
          </a:solidFill>
          <a:ln w="9525">
            <a:noFill/>
            <a:miter lim="800000"/>
            <a:headEnd/>
            <a:tailEnd/>
          </a:ln>
        </p:spPr>
        <p:txBody>
          <a:bodyPr rot="0" vert="horz" wrap="square" lIns="80682" tIns="40341" rIns="80682" bIns="40341" anchor="t" anchorCtr="0">
            <a:noAutofit/>
          </a:bodyPr>
          <a:lstStyle/>
          <a:p>
            <a:pPr algn="ctr">
              <a:lnSpc>
                <a:spcPct val="107000"/>
              </a:lnSpc>
              <a:spcAft>
                <a:spcPts val="706"/>
              </a:spcAft>
            </a:pPr>
            <a:r>
              <a:rPr lang="en-US" sz="971" dirty="0">
                <a:solidFill>
                  <a:srgbClr val="000000"/>
                </a:solidFill>
                <a:latin typeface="Helvetica" panose="020B0604020202020204" pitchFamily="34" charset="0"/>
                <a:ea typeface="Calibri" panose="020F0502020204030204" pitchFamily="34" charset="0"/>
                <a:cs typeface="Times New Roman" panose="02020603050405020304" pitchFamily="18" charset="0"/>
              </a:rPr>
              <a:t>http://www.nwd-mr.usace.army.mil/rcc/reports/pdfs/weeklyupdate.pdf</a:t>
            </a:r>
            <a:endParaRPr lang="en-US" sz="971"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 Box 2"/>
          <p:cNvSpPr txBox="1">
            <a:spLocks noChangeArrowheads="1"/>
          </p:cNvSpPr>
          <p:nvPr/>
        </p:nvSpPr>
        <p:spPr bwMode="auto">
          <a:xfrm>
            <a:off x="248214" y="221843"/>
            <a:ext cx="8637692" cy="396688"/>
          </a:xfrm>
          <a:prstGeom prst="rect">
            <a:avLst/>
          </a:prstGeom>
          <a:noFill/>
          <a:ln w="9525">
            <a:noFill/>
            <a:miter lim="800000"/>
            <a:headEnd/>
            <a:tailEnd/>
          </a:ln>
        </p:spPr>
        <p:txBody>
          <a:bodyPr rot="0" vert="horz" wrap="square" lIns="80682" tIns="40341" rIns="80682" bIns="40341" anchor="t" anchorCtr="0">
            <a:noAutofit/>
          </a:bodyPr>
          <a:lstStyle/>
          <a:p>
            <a:pPr algn="ctr">
              <a:lnSpc>
                <a:spcPct val="107000"/>
              </a:lnSpc>
              <a:spcAft>
                <a:spcPts val="706"/>
              </a:spcAft>
            </a:pPr>
            <a:r>
              <a:rPr lang="en-US" sz="2118" b="1" dirty="0">
                <a:latin typeface="Times New Roman" panose="02020603050405020304" pitchFamily="18" charset="0"/>
                <a:ea typeface="Calibri" panose="020F0502020204030204" pitchFamily="34" charset="0"/>
                <a:cs typeface="Times New Roman" panose="02020603050405020304" pitchFamily="18" charset="0"/>
              </a:rPr>
              <a:t>Missouri River Basin – Update – 3 December 2019</a:t>
            </a:r>
            <a:endParaRPr lang="en-US" sz="971"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Straight Connector 3"/>
          <p:cNvCxnSpPr/>
          <p:nvPr/>
        </p:nvCxnSpPr>
        <p:spPr>
          <a:xfrm>
            <a:off x="4346697" y="712693"/>
            <a:ext cx="9525" cy="598581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49891" y="3415553"/>
            <a:ext cx="8644218" cy="2689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 Box 2"/>
          <p:cNvSpPr txBox="1">
            <a:spLocks noChangeArrowheads="1"/>
          </p:cNvSpPr>
          <p:nvPr/>
        </p:nvSpPr>
        <p:spPr bwMode="auto">
          <a:xfrm>
            <a:off x="272029" y="6414734"/>
            <a:ext cx="2084294" cy="246529"/>
          </a:xfrm>
          <a:prstGeom prst="rect">
            <a:avLst/>
          </a:prstGeom>
          <a:solidFill>
            <a:srgbClr val="FFFFFF"/>
          </a:solidFill>
          <a:ln w="9525">
            <a:solidFill>
              <a:srgbClr val="000000"/>
            </a:solidFill>
            <a:miter lim="800000"/>
            <a:headEnd/>
            <a:tailEnd/>
          </a:ln>
        </p:spPr>
        <p:txBody>
          <a:bodyPr rot="0" vert="horz" wrap="square" lIns="80682" tIns="40341" rIns="80682" bIns="40341" anchor="t" anchorCtr="0">
            <a:noAutofit/>
          </a:bodyPr>
          <a:lstStyle/>
          <a:p>
            <a:pPr algn="ctr">
              <a:lnSpc>
                <a:spcPct val="107000"/>
              </a:lnSpc>
              <a:spcAft>
                <a:spcPts val="706"/>
              </a:spcAft>
            </a:pPr>
            <a:r>
              <a:rPr lang="en-US" sz="971"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5"/>
              </a:rPr>
              <a:t>Click Here</a:t>
            </a:r>
            <a:r>
              <a:rPr lang="en-US" sz="971" dirty="0">
                <a:latin typeface="Times New Roman" panose="02020603050405020304" pitchFamily="18" charset="0"/>
                <a:ea typeface="Calibri" panose="020F0502020204030204" pitchFamily="34" charset="0"/>
                <a:cs typeface="Times New Roman" panose="02020603050405020304" pitchFamily="18" charset="0"/>
              </a:rPr>
              <a:t> for Latest 3-Week Forecast</a:t>
            </a:r>
          </a:p>
        </p:txBody>
      </p:sp>
      <p:sp>
        <p:nvSpPr>
          <p:cNvPr id="13" name="Text Box 2"/>
          <p:cNvSpPr txBox="1">
            <a:spLocks noChangeArrowheads="1"/>
          </p:cNvSpPr>
          <p:nvPr/>
        </p:nvSpPr>
        <p:spPr bwMode="auto">
          <a:xfrm>
            <a:off x="2396794" y="6414256"/>
            <a:ext cx="1788459" cy="246529"/>
          </a:xfrm>
          <a:prstGeom prst="rect">
            <a:avLst/>
          </a:prstGeom>
          <a:solidFill>
            <a:srgbClr val="FFFFFF"/>
          </a:solidFill>
          <a:ln w="9525">
            <a:solidFill>
              <a:srgbClr val="000000"/>
            </a:solidFill>
            <a:miter lim="800000"/>
            <a:headEnd/>
            <a:tailEnd/>
          </a:ln>
        </p:spPr>
        <p:txBody>
          <a:bodyPr rot="0" vert="horz" wrap="square" lIns="80682" tIns="40341" rIns="80682" bIns="40341" anchor="t" anchorCtr="0">
            <a:noAutofit/>
          </a:bodyPr>
          <a:lstStyle/>
          <a:p>
            <a:pPr algn="ctr">
              <a:lnSpc>
                <a:spcPct val="107000"/>
              </a:lnSpc>
              <a:spcAft>
                <a:spcPts val="706"/>
              </a:spcAft>
            </a:pPr>
            <a:r>
              <a:rPr lang="en-US" sz="971"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6"/>
              </a:rPr>
              <a:t>Click Here</a:t>
            </a:r>
            <a:r>
              <a:rPr lang="en-US" sz="971" dirty="0">
                <a:latin typeface="Times New Roman" panose="02020603050405020304" pitchFamily="18" charset="0"/>
                <a:ea typeface="Calibri" panose="020F0502020204030204" pitchFamily="34" charset="0"/>
                <a:cs typeface="Times New Roman" panose="02020603050405020304" pitchFamily="18" charset="0"/>
              </a:rPr>
              <a:t> for Comparison Plots</a:t>
            </a:r>
          </a:p>
        </p:txBody>
      </p:sp>
      <p:grpSp>
        <p:nvGrpSpPr>
          <p:cNvPr id="14" name="Group 3"/>
          <p:cNvGrpSpPr>
            <a:grpSpLocks noChangeAspect="1"/>
          </p:cNvGrpSpPr>
          <p:nvPr/>
        </p:nvGrpSpPr>
        <p:grpSpPr bwMode="auto">
          <a:xfrm>
            <a:off x="249892" y="3892355"/>
            <a:ext cx="1460700" cy="984956"/>
            <a:chOff x="288" y="2448"/>
            <a:chExt cx="2400" cy="1607"/>
          </a:xfrm>
        </p:grpSpPr>
        <p:pic>
          <p:nvPicPr>
            <p:cNvPr id="15" name="Picture 4"/>
            <p:cNvPicPr>
              <a:picLocks noChangeAspect="1" noChangeArrowheads="1"/>
            </p:cNvPicPr>
            <p:nvPr/>
          </p:nvPicPr>
          <p:blipFill>
            <a:blip r:embed="rId7" cstate="print"/>
            <a:srcRect/>
            <a:stretch>
              <a:fillRect/>
            </a:stretch>
          </p:blipFill>
          <p:spPr bwMode="auto">
            <a:xfrm>
              <a:off x="288" y="2574"/>
              <a:ext cx="2199" cy="1481"/>
            </a:xfrm>
            <a:prstGeom prst="rect">
              <a:avLst/>
            </a:prstGeom>
            <a:noFill/>
            <a:ln w="9525">
              <a:noFill/>
              <a:miter lim="800000"/>
              <a:headEnd/>
              <a:tailEnd/>
            </a:ln>
            <a:effectLst/>
          </p:spPr>
        </p:pic>
        <p:sp>
          <p:nvSpPr>
            <p:cNvPr id="16" name="AutoShape 5"/>
            <p:cNvSpPr>
              <a:spLocks noChangeAspect="1" noChangeArrowheads="1"/>
            </p:cNvSpPr>
            <p:nvPr/>
          </p:nvSpPr>
          <p:spPr bwMode="auto">
            <a:xfrm flipV="1">
              <a:off x="2398" y="2448"/>
              <a:ext cx="290" cy="1591"/>
            </a:xfrm>
            <a:custGeom>
              <a:avLst/>
              <a:gdLst>
                <a:gd name="G0" fmla="+- 6210 0 0"/>
                <a:gd name="G1" fmla="+- 21600 0 6210"/>
                <a:gd name="G2" fmla="*/ 6210 1 2"/>
                <a:gd name="G3" fmla="+- 21600 0 G2"/>
                <a:gd name="G4" fmla="+/ 6210 21600 2"/>
                <a:gd name="G5" fmla="+/ G1 0 2"/>
                <a:gd name="G6" fmla="*/ 21600 21600 6210"/>
                <a:gd name="G7" fmla="*/ G6 1 2"/>
                <a:gd name="G8" fmla="+- 21600 0 G7"/>
                <a:gd name="G9" fmla="*/ 21600 1 2"/>
                <a:gd name="G10" fmla="+- 6210 0 G9"/>
                <a:gd name="G11" fmla="?: G10 G8 0"/>
                <a:gd name="G12" fmla="?: G10 G7 21600"/>
                <a:gd name="T0" fmla="*/ 18495 w 21600"/>
                <a:gd name="T1" fmla="*/ 10800 h 21600"/>
                <a:gd name="T2" fmla="*/ 10800 w 21600"/>
                <a:gd name="T3" fmla="*/ 21600 h 21600"/>
                <a:gd name="T4" fmla="*/ 3105 w 21600"/>
                <a:gd name="T5" fmla="*/ 10800 h 21600"/>
                <a:gd name="T6" fmla="*/ 10800 w 21600"/>
                <a:gd name="T7" fmla="*/ 0 h 21600"/>
                <a:gd name="T8" fmla="*/ 4905 w 21600"/>
                <a:gd name="T9" fmla="*/ 4905 h 21600"/>
                <a:gd name="T10" fmla="*/ 16695 w 21600"/>
                <a:gd name="T11" fmla="*/ 16695 h 21600"/>
              </a:gdLst>
              <a:ahLst/>
              <a:cxnLst>
                <a:cxn ang="0">
                  <a:pos x="T0" y="T1"/>
                </a:cxn>
                <a:cxn ang="0">
                  <a:pos x="T2" y="T3"/>
                </a:cxn>
                <a:cxn ang="0">
                  <a:pos x="T4" y="T5"/>
                </a:cxn>
                <a:cxn ang="0">
                  <a:pos x="T6" y="T7"/>
                </a:cxn>
              </a:cxnLst>
              <a:rect l="T8" t="T9" r="T10" b="T11"/>
              <a:pathLst>
                <a:path w="21600" h="21600">
                  <a:moveTo>
                    <a:pt x="0" y="0"/>
                  </a:moveTo>
                  <a:lnTo>
                    <a:pt x="6210" y="21600"/>
                  </a:lnTo>
                  <a:lnTo>
                    <a:pt x="15390" y="21600"/>
                  </a:lnTo>
                  <a:lnTo>
                    <a:pt x="21600" y="0"/>
                  </a:lnTo>
                  <a:close/>
                </a:path>
              </a:pathLst>
            </a:custGeom>
            <a:gradFill rotWithShape="1">
              <a:gsLst>
                <a:gs pos="0">
                  <a:srgbClr val="FFCC66">
                    <a:gamma/>
                    <a:shade val="81961"/>
                    <a:invGamma/>
                  </a:srgbClr>
                </a:gs>
                <a:gs pos="100000">
                  <a:srgbClr val="FFCC66"/>
                </a:gs>
              </a:gsLst>
              <a:lin ang="5400000" scaled="1"/>
            </a:gradFill>
            <a:ln w="9525">
              <a:solidFill>
                <a:schemeClr val="tx1"/>
              </a:solidFill>
              <a:miter lim="800000"/>
              <a:headEnd/>
              <a:tailEnd/>
            </a:ln>
            <a:effectLst/>
          </p:spPr>
          <p:txBody>
            <a:bodyPr wrap="none" anchor="ctr"/>
            <a:lstStyle/>
            <a:p>
              <a:endParaRPr lang="en-US" sz="1588" dirty="0"/>
            </a:p>
          </p:txBody>
        </p:sp>
      </p:grpSp>
      <p:sp>
        <p:nvSpPr>
          <p:cNvPr id="24" name="Text Box 17"/>
          <p:cNvSpPr txBox="1">
            <a:spLocks noChangeArrowheads="1"/>
          </p:cNvSpPr>
          <p:nvPr/>
        </p:nvSpPr>
        <p:spPr bwMode="auto">
          <a:xfrm>
            <a:off x="1788255" y="3893155"/>
            <a:ext cx="364202" cy="200952"/>
          </a:xfrm>
          <a:prstGeom prst="rect">
            <a:avLst/>
          </a:prstGeom>
          <a:noFill/>
          <a:ln w="9525">
            <a:noFill/>
            <a:miter lim="800000"/>
            <a:headEnd/>
            <a:tailEnd/>
          </a:ln>
          <a:effectLst/>
        </p:spPr>
        <p:txBody>
          <a:bodyPr wrap="none">
            <a:spAutoFit/>
          </a:bodyPr>
          <a:lstStyle/>
          <a:p>
            <a:r>
              <a:rPr lang="en-US" sz="706" dirty="0">
                <a:latin typeface="Times New Roman" pitchFamily="18" charset="0"/>
              </a:rPr>
              <a:t>2250</a:t>
            </a:r>
          </a:p>
        </p:txBody>
      </p:sp>
      <p:sp>
        <p:nvSpPr>
          <p:cNvPr id="25" name="Text Box 62"/>
          <p:cNvSpPr txBox="1">
            <a:spLocks noChangeArrowheads="1"/>
          </p:cNvSpPr>
          <p:nvPr/>
        </p:nvSpPr>
        <p:spPr bwMode="auto">
          <a:xfrm>
            <a:off x="1788058" y="3990593"/>
            <a:ext cx="364202" cy="200952"/>
          </a:xfrm>
          <a:prstGeom prst="rect">
            <a:avLst/>
          </a:prstGeom>
          <a:noFill/>
          <a:ln w="9525">
            <a:noFill/>
            <a:miter lim="800000"/>
            <a:headEnd/>
            <a:tailEnd/>
          </a:ln>
          <a:effectLst/>
        </p:spPr>
        <p:txBody>
          <a:bodyPr wrap="none">
            <a:spAutoFit/>
          </a:bodyPr>
          <a:lstStyle/>
          <a:p>
            <a:r>
              <a:rPr lang="en-US" sz="706" dirty="0">
                <a:latin typeface="Times New Roman" pitchFamily="18" charset="0"/>
              </a:rPr>
              <a:t>2246</a:t>
            </a:r>
          </a:p>
        </p:txBody>
      </p:sp>
      <p:sp>
        <p:nvSpPr>
          <p:cNvPr id="26" name="Text Box 63"/>
          <p:cNvSpPr txBox="1">
            <a:spLocks noChangeArrowheads="1"/>
          </p:cNvSpPr>
          <p:nvPr/>
        </p:nvSpPr>
        <p:spPr bwMode="auto">
          <a:xfrm>
            <a:off x="1782234" y="4162427"/>
            <a:ext cx="364202" cy="200952"/>
          </a:xfrm>
          <a:prstGeom prst="rect">
            <a:avLst/>
          </a:prstGeom>
          <a:noFill/>
          <a:ln w="9525">
            <a:noFill/>
            <a:miter lim="800000"/>
            <a:headEnd/>
            <a:tailEnd/>
          </a:ln>
          <a:effectLst/>
        </p:spPr>
        <p:txBody>
          <a:bodyPr wrap="none">
            <a:spAutoFit/>
          </a:bodyPr>
          <a:lstStyle/>
          <a:p>
            <a:r>
              <a:rPr lang="en-US" sz="706" dirty="0">
                <a:latin typeface="Times New Roman" pitchFamily="18" charset="0"/>
              </a:rPr>
              <a:t>2234</a:t>
            </a:r>
          </a:p>
        </p:txBody>
      </p:sp>
      <p:sp>
        <p:nvSpPr>
          <p:cNvPr id="27" name="Text Box 64"/>
          <p:cNvSpPr txBox="1">
            <a:spLocks noChangeArrowheads="1"/>
          </p:cNvSpPr>
          <p:nvPr/>
        </p:nvSpPr>
        <p:spPr bwMode="auto">
          <a:xfrm>
            <a:off x="1787999" y="4576672"/>
            <a:ext cx="364202" cy="200952"/>
          </a:xfrm>
          <a:prstGeom prst="rect">
            <a:avLst/>
          </a:prstGeom>
          <a:noFill/>
          <a:ln w="9525">
            <a:noFill/>
            <a:miter lim="800000"/>
            <a:headEnd/>
            <a:tailEnd/>
          </a:ln>
          <a:effectLst/>
        </p:spPr>
        <p:txBody>
          <a:bodyPr wrap="none">
            <a:spAutoFit/>
          </a:bodyPr>
          <a:lstStyle/>
          <a:p>
            <a:r>
              <a:rPr lang="en-US" sz="706" dirty="0">
                <a:latin typeface="Times New Roman" pitchFamily="18" charset="0"/>
              </a:rPr>
              <a:t>2160</a:t>
            </a:r>
          </a:p>
        </p:txBody>
      </p:sp>
      <p:sp>
        <p:nvSpPr>
          <p:cNvPr id="28" name="Text Box 65"/>
          <p:cNvSpPr txBox="1">
            <a:spLocks noChangeArrowheads="1"/>
          </p:cNvSpPr>
          <p:nvPr/>
        </p:nvSpPr>
        <p:spPr bwMode="auto">
          <a:xfrm>
            <a:off x="1780176" y="4772264"/>
            <a:ext cx="364202" cy="200952"/>
          </a:xfrm>
          <a:prstGeom prst="rect">
            <a:avLst/>
          </a:prstGeom>
          <a:noFill/>
          <a:ln w="9525">
            <a:noFill/>
            <a:miter lim="800000"/>
            <a:headEnd/>
            <a:tailEnd/>
          </a:ln>
          <a:effectLst/>
        </p:spPr>
        <p:txBody>
          <a:bodyPr wrap="none">
            <a:spAutoFit/>
          </a:bodyPr>
          <a:lstStyle/>
          <a:p>
            <a:r>
              <a:rPr lang="en-US" sz="706" dirty="0">
                <a:latin typeface="Times New Roman" pitchFamily="18" charset="0"/>
              </a:rPr>
              <a:t>2030</a:t>
            </a:r>
          </a:p>
        </p:txBody>
      </p:sp>
      <p:sp>
        <p:nvSpPr>
          <p:cNvPr id="29" name="Text Box 8"/>
          <p:cNvSpPr txBox="1">
            <a:spLocks noChangeArrowheads="1"/>
          </p:cNvSpPr>
          <p:nvPr/>
        </p:nvSpPr>
        <p:spPr bwMode="auto">
          <a:xfrm>
            <a:off x="1661864" y="3698777"/>
            <a:ext cx="593188" cy="282513"/>
          </a:xfrm>
          <a:prstGeom prst="rect">
            <a:avLst/>
          </a:prstGeom>
          <a:noFill/>
          <a:ln w="9525">
            <a:noFill/>
            <a:miter lim="800000"/>
            <a:headEnd/>
            <a:tailEnd/>
          </a:ln>
          <a:effectLst/>
        </p:spPr>
        <p:txBody>
          <a:bodyPr wrap="square">
            <a:spAutoFit/>
          </a:bodyPr>
          <a:lstStyle/>
          <a:p>
            <a:pPr algn="ctr"/>
            <a:r>
              <a:rPr lang="en-US" sz="618" dirty="0">
                <a:latin typeface="Times New Roman" pitchFamily="18" charset="0"/>
              </a:rPr>
              <a:t>Elevation in feet msl</a:t>
            </a:r>
          </a:p>
        </p:txBody>
      </p:sp>
      <p:sp>
        <p:nvSpPr>
          <p:cNvPr id="41" name="Title 1"/>
          <p:cNvSpPr txBox="1">
            <a:spLocks/>
          </p:cNvSpPr>
          <p:nvPr/>
        </p:nvSpPr>
        <p:spPr bwMode="auto">
          <a:xfrm>
            <a:off x="1043988" y="3482923"/>
            <a:ext cx="2424321" cy="253520"/>
          </a:xfrm>
          <a:prstGeom prst="rect">
            <a:avLst/>
          </a:prstGeom>
          <a:noFill/>
          <a:ln w="9525">
            <a:noFill/>
            <a:miter lim="800000"/>
            <a:headEnd/>
            <a:tailEnd/>
          </a:ln>
        </p:spPr>
        <p:txBody>
          <a:bodyPr vert="horz" wrap="square" lIns="80682" tIns="40341" rIns="80682" bIns="40341" numCol="1" anchor="ctr" anchorCtr="0" compatLnSpc="1">
            <a:prstTxWarp prst="textNoShape">
              <a:avLst/>
            </a:prstTxWarp>
          </a:bodyPr>
          <a:lstStyle>
            <a:lvl1pPr algn="l" rtl="0" eaLnBrk="1" fontAlgn="base" hangingPunct="1">
              <a:spcBef>
                <a:spcPct val="0"/>
              </a:spcBef>
              <a:spcAft>
                <a:spcPct val="0"/>
              </a:spcAft>
              <a:defRPr sz="24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a:lstStyle>
          <a:p>
            <a:pPr algn="ctr"/>
            <a:r>
              <a:rPr lang="en-US" sz="1412" cap="none" dirty="0">
                <a:solidFill>
                  <a:schemeClr val="tx1"/>
                </a:solidFill>
                <a:latin typeface="Times New Roman" panose="02020603050405020304" pitchFamily="18" charset="0"/>
                <a:cs typeface="Times New Roman" panose="02020603050405020304" pitchFamily="18" charset="0"/>
              </a:rPr>
              <a:t>Current Reservoir Levels</a:t>
            </a:r>
          </a:p>
        </p:txBody>
      </p:sp>
      <p:grpSp>
        <p:nvGrpSpPr>
          <p:cNvPr id="42" name="Group 3"/>
          <p:cNvGrpSpPr>
            <a:grpSpLocks noChangeAspect="1"/>
          </p:cNvGrpSpPr>
          <p:nvPr/>
        </p:nvGrpSpPr>
        <p:grpSpPr bwMode="auto">
          <a:xfrm>
            <a:off x="249892" y="5263967"/>
            <a:ext cx="1460700" cy="984956"/>
            <a:chOff x="288" y="2448"/>
            <a:chExt cx="2400" cy="1607"/>
          </a:xfrm>
        </p:grpSpPr>
        <p:pic>
          <p:nvPicPr>
            <p:cNvPr id="43" name="Picture 4"/>
            <p:cNvPicPr>
              <a:picLocks noChangeAspect="1" noChangeArrowheads="1"/>
            </p:cNvPicPr>
            <p:nvPr/>
          </p:nvPicPr>
          <p:blipFill>
            <a:blip r:embed="rId7" cstate="print"/>
            <a:srcRect/>
            <a:stretch>
              <a:fillRect/>
            </a:stretch>
          </p:blipFill>
          <p:spPr bwMode="auto">
            <a:xfrm>
              <a:off x="288" y="2574"/>
              <a:ext cx="2199" cy="1481"/>
            </a:xfrm>
            <a:prstGeom prst="rect">
              <a:avLst/>
            </a:prstGeom>
            <a:noFill/>
            <a:ln w="9525">
              <a:noFill/>
              <a:miter lim="800000"/>
              <a:headEnd/>
              <a:tailEnd/>
            </a:ln>
            <a:effectLst/>
          </p:spPr>
        </p:pic>
        <p:sp>
          <p:nvSpPr>
            <p:cNvPr id="44" name="AutoShape 5"/>
            <p:cNvSpPr>
              <a:spLocks noChangeAspect="1" noChangeArrowheads="1"/>
            </p:cNvSpPr>
            <p:nvPr/>
          </p:nvSpPr>
          <p:spPr bwMode="auto">
            <a:xfrm flipV="1">
              <a:off x="2398" y="2448"/>
              <a:ext cx="290" cy="1591"/>
            </a:xfrm>
            <a:custGeom>
              <a:avLst/>
              <a:gdLst>
                <a:gd name="G0" fmla="+- 6210 0 0"/>
                <a:gd name="G1" fmla="+- 21600 0 6210"/>
                <a:gd name="G2" fmla="*/ 6210 1 2"/>
                <a:gd name="G3" fmla="+- 21600 0 G2"/>
                <a:gd name="G4" fmla="+/ 6210 21600 2"/>
                <a:gd name="G5" fmla="+/ G1 0 2"/>
                <a:gd name="G6" fmla="*/ 21600 21600 6210"/>
                <a:gd name="G7" fmla="*/ G6 1 2"/>
                <a:gd name="G8" fmla="+- 21600 0 G7"/>
                <a:gd name="G9" fmla="*/ 21600 1 2"/>
                <a:gd name="G10" fmla="+- 6210 0 G9"/>
                <a:gd name="G11" fmla="?: G10 G8 0"/>
                <a:gd name="G12" fmla="?: G10 G7 21600"/>
                <a:gd name="T0" fmla="*/ 18495 w 21600"/>
                <a:gd name="T1" fmla="*/ 10800 h 21600"/>
                <a:gd name="T2" fmla="*/ 10800 w 21600"/>
                <a:gd name="T3" fmla="*/ 21600 h 21600"/>
                <a:gd name="T4" fmla="*/ 3105 w 21600"/>
                <a:gd name="T5" fmla="*/ 10800 h 21600"/>
                <a:gd name="T6" fmla="*/ 10800 w 21600"/>
                <a:gd name="T7" fmla="*/ 0 h 21600"/>
                <a:gd name="T8" fmla="*/ 4905 w 21600"/>
                <a:gd name="T9" fmla="*/ 4905 h 21600"/>
                <a:gd name="T10" fmla="*/ 16695 w 21600"/>
                <a:gd name="T11" fmla="*/ 16695 h 21600"/>
              </a:gdLst>
              <a:ahLst/>
              <a:cxnLst>
                <a:cxn ang="0">
                  <a:pos x="T0" y="T1"/>
                </a:cxn>
                <a:cxn ang="0">
                  <a:pos x="T2" y="T3"/>
                </a:cxn>
                <a:cxn ang="0">
                  <a:pos x="T4" y="T5"/>
                </a:cxn>
                <a:cxn ang="0">
                  <a:pos x="T6" y="T7"/>
                </a:cxn>
              </a:cxnLst>
              <a:rect l="T8" t="T9" r="T10" b="T11"/>
              <a:pathLst>
                <a:path w="21600" h="21600">
                  <a:moveTo>
                    <a:pt x="0" y="0"/>
                  </a:moveTo>
                  <a:lnTo>
                    <a:pt x="6210" y="21600"/>
                  </a:lnTo>
                  <a:lnTo>
                    <a:pt x="15390" y="21600"/>
                  </a:lnTo>
                  <a:lnTo>
                    <a:pt x="21600" y="0"/>
                  </a:lnTo>
                  <a:close/>
                </a:path>
              </a:pathLst>
            </a:custGeom>
            <a:gradFill rotWithShape="1">
              <a:gsLst>
                <a:gs pos="0">
                  <a:srgbClr val="FFCC66">
                    <a:gamma/>
                    <a:shade val="81961"/>
                    <a:invGamma/>
                  </a:srgbClr>
                </a:gs>
                <a:gs pos="100000">
                  <a:srgbClr val="FFCC66"/>
                </a:gs>
              </a:gsLst>
              <a:lin ang="5400000" scaled="1"/>
            </a:gradFill>
            <a:ln w="9525">
              <a:solidFill>
                <a:schemeClr val="tx1"/>
              </a:solidFill>
              <a:miter lim="800000"/>
              <a:headEnd/>
              <a:tailEnd/>
            </a:ln>
            <a:effectLst/>
          </p:spPr>
          <p:txBody>
            <a:bodyPr wrap="none" anchor="ctr"/>
            <a:lstStyle/>
            <a:p>
              <a:endParaRPr lang="en-US" sz="1588" dirty="0"/>
            </a:p>
          </p:txBody>
        </p:sp>
      </p:grpSp>
      <p:grpSp>
        <p:nvGrpSpPr>
          <p:cNvPr id="45" name="Group 10"/>
          <p:cNvGrpSpPr>
            <a:grpSpLocks/>
          </p:cNvGrpSpPr>
          <p:nvPr/>
        </p:nvGrpSpPr>
        <p:grpSpPr bwMode="auto">
          <a:xfrm>
            <a:off x="1785177" y="5248260"/>
            <a:ext cx="65201" cy="1000662"/>
            <a:chOff x="2496" y="480"/>
            <a:chExt cx="54" cy="1599"/>
          </a:xfrm>
        </p:grpSpPr>
        <p:sp>
          <p:nvSpPr>
            <p:cNvPr id="46" name="Line 11"/>
            <p:cNvSpPr>
              <a:spLocks noChangeShapeType="1"/>
            </p:cNvSpPr>
            <p:nvPr/>
          </p:nvSpPr>
          <p:spPr bwMode="auto">
            <a:xfrm>
              <a:off x="2499" y="480"/>
              <a:ext cx="0" cy="1599"/>
            </a:xfrm>
            <a:prstGeom prst="line">
              <a:avLst/>
            </a:prstGeom>
            <a:noFill/>
            <a:ln w="19050">
              <a:solidFill>
                <a:schemeClr val="tx1"/>
              </a:solidFill>
              <a:round/>
              <a:headEnd/>
              <a:tailEnd/>
            </a:ln>
            <a:effectLst/>
          </p:spPr>
          <p:txBody>
            <a:bodyPr/>
            <a:lstStyle/>
            <a:p>
              <a:endParaRPr lang="en-US" sz="1588" dirty="0"/>
            </a:p>
          </p:txBody>
        </p:sp>
        <p:sp>
          <p:nvSpPr>
            <p:cNvPr id="47" name="Line 12"/>
            <p:cNvSpPr>
              <a:spLocks noChangeShapeType="1"/>
            </p:cNvSpPr>
            <p:nvPr/>
          </p:nvSpPr>
          <p:spPr bwMode="auto">
            <a:xfrm>
              <a:off x="2496" y="2073"/>
              <a:ext cx="51" cy="0"/>
            </a:xfrm>
            <a:prstGeom prst="line">
              <a:avLst/>
            </a:prstGeom>
            <a:noFill/>
            <a:ln w="19050">
              <a:solidFill>
                <a:schemeClr val="tx1"/>
              </a:solidFill>
              <a:round/>
              <a:headEnd/>
              <a:tailEnd/>
            </a:ln>
            <a:effectLst/>
          </p:spPr>
          <p:txBody>
            <a:bodyPr/>
            <a:lstStyle/>
            <a:p>
              <a:endParaRPr lang="en-US" sz="1588" dirty="0"/>
            </a:p>
          </p:txBody>
        </p:sp>
        <p:sp>
          <p:nvSpPr>
            <p:cNvPr id="48" name="Line 13"/>
            <p:cNvSpPr>
              <a:spLocks noChangeShapeType="1"/>
            </p:cNvSpPr>
            <p:nvPr/>
          </p:nvSpPr>
          <p:spPr bwMode="auto">
            <a:xfrm>
              <a:off x="2499" y="1752"/>
              <a:ext cx="51" cy="0"/>
            </a:xfrm>
            <a:prstGeom prst="line">
              <a:avLst/>
            </a:prstGeom>
            <a:noFill/>
            <a:ln w="19050">
              <a:solidFill>
                <a:schemeClr val="tx1"/>
              </a:solidFill>
              <a:round/>
              <a:headEnd/>
              <a:tailEnd/>
            </a:ln>
            <a:effectLst/>
          </p:spPr>
          <p:txBody>
            <a:bodyPr/>
            <a:lstStyle/>
            <a:p>
              <a:endParaRPr lang="en-US" sz="1588" dirty="0"/>
            </a:p>
          </p:txBody>
        </p:sp>
        <p:sp>
          <p:nvSpPr>
            <p:cNvPr id="49" name="Line 14"/>
            <p:cNvSpPr>
              <a:spLocks noChangeShapeType="1"/>
            </p:cNvSpPr>
            <p:nvPr/>
          </p:nvSpPr>
          <p:spPr bwMode="auto">
            <a:xfrm>
              <a:off x="2499" y="1081"/>
              <a:ext cx="45" cy="0"/>
            </a:xfrm>
            <a:prstGeom prst="line">
              <a:avLst/>
            </a:prstGeom>
            <a:noFill/>
            <a:ln w="19050">
              <a:solidFill>
                <a:schemeClr val="tx1"/>
              </a:solidFill>
              <a:round/>
              <a:headEnd/>
              <a:tailEnd/>
            </a:ln>
            <a:effectLst/>
          </p:spPr>
          <p:txBody>
            <a:bodyPr/>
            <a:lstStyle/>
            <a:p>
              <a:endParaRPr lang="en-US" sz="1588" dirty="0"/>
            </a:p>
          </p:txBody>
        </p:sp>
        <p:sp>
          <p:nvSpPr>
            <p:cNvPr id="50" name="Line 15"/>
            <p:cNvSpPr>
              <a:spLocks noChangeShapeType="1"/>
            </p:cNvSpPr>
            <p:nvPr/>
          </p:nvSpPr>
          <p:spPr bwMode="auto">
            <a:xfrm>
              <a:off x="2505" y="813"/>
              <a:ext cx="45" cy="0"/>
            </a:xfrm>
            <a:prstGeom prst="line">
              <a:avLst/>
            </a:prstGeom>
            <a:noFill/>
            <a:ln w="19050">
              <a:solidFill>
                <a:schemeClr val="tx1"/>
              </a:solidFill>
              <a:round/>
              <a:headEnd/>
              <a:tailEnd/>
            </a:ln>
            <a:effectLst/>
          </p:spPr>
          <p:txBody>
            <a:bodyPr/>
            <a:lstStyle/>
            <a:p>
              <a:endParaRPr lang="en-US" sz="1588" dirty="0"/>
            </a:p>
          </p:txBody>
        </p:sp>
        <p:sp>
          <p:nvSpPr>
            <p:cNvPr id="51" name="Line 16"/>
            <p:cNvSpPr>
              <a:spLocks noChangeShapeType="1"/>
            </p:cNvSpPr>
            <p:nvPr/>
          </p:nvSpPr>
          <p:spPr bwMode="auto">
            <a:xfrm>
              <a:off x="2501" y="657"/>
              <a:ext cx="45" cy="0"/>
            </a:xfrm>
            <a:prstGeom prst="line">
              <a:avLst/>
            </a:prstGeom>
            <a:noFill/>
            <a:ln w="19050">
              <a:solidFill>
                <a:schemeClr val="tx1"/>
              </a:solidFill>
              <a:round/>
              <a:headEnd/>
              <a:tailEnd/>
            </a:ln>
            <a:effectLst/>
          </p:spPr>
          <p:txBody>
            <a:bodyPr/>
            <a:lstStyle/>
            <a:p>
              <a:endParaRPr lang="en-US" sz="1588" dirty="0"/>
            </a:p>
          </p:txBody>
        </p:sp>
      </p:grpSp>
      <p:grpSp>
        <p:nvGrpSpPr>
          <p:cNvPr id="52" name="Group 3"/>
          <p:cNvGrpSpPr>
            <a:grpSpLocks noChangeAspect="1"/>
          </p:cNvGrpSpPr>
          <p:nvPr/>
        </p:nvGrpSpPr>
        <p:grpSpPr bwMode="auto">
          <a:xfrm>
            <a:off x="2250946" y="3888771"/>
            <a:ext cx="1460700" cy="984956"/>
            <a:chOff x="288" y="2448"/>
            <a:chExt cx="2400" cy="1607"/>
          </a:xfrm>
        </p:grpSpPr>
        <p:pic>
          <p:nvPicPr>
            <p:cNvPr id="53" name="Picture 4"/>
            <p:cNvPicPr>
              <a:picLocks noChangeAspect="1" noChangeArrowheads="1"/>
            </p:cNvPicPr>
            <p:nvPr/>
          </p:nvPicPr>
          <p:blipFill>
            <a:blip r:embed="rId7" cstate="print"/>
            <a:srcRect/>
            <a:stretch>
              <a:fillRect/>
            </a:stretch>
          </p:blipFill>
          <p:spPr bwMode="auto">
            <a:xfrm>
              <a:off x="288" y="2574"/>
              <a:ext cx="2199" cy="1481"/>
            </a:xfrm>
            <a:prstGeom prst="rect">
              <a:avLst/>
            </a:prstGeom>
            <a:noFill/>
            <a:ln w="9525">
              <a:noFill/>
              <a:miter lim="800000"/>
              <a:headEnd/>
              <a:tailEnd/>
            </a:ln>
            <a:effectLst/>
          </p:spPr>
        </p:pic>
        <p:sp>
          <p:nvSpPr>
            <p:cNvPr id="54" name="AutoShape 5"/>
            <p:cNvSpPr>
              <a:spLocks noChangeAspect="1" noChangeArrowheads="1"/>
            </p:cNvSpPr>
            <p:nvPr/>
          </p:nvSpPr>
          <p:spPr bwMode="auto">
            <a:xfrm flipV="1">
              <a:off x="2398" y="2448"/>
              <a:ext cx="290" cy="1591"/>
            </a:xfrm>
            <a:custGeom>
              <a:avLst/>
              <a:gdLst>
                <a:gd name="G0" fmla="+- 6210 0 0"/>
                <a:gd name="G1" fmla="+- 21600 0 6210"/>
                <a:gd name="G2" fmla="*/ 6210 1 2"/>
                <a:gd name="G3" fmla="+- 21600 0 G2"/>
                <a:gd name="G4" fmla="+/ 6210 21600 2"/>
                <a:gd name="G5" fmla="+/ G1 0 2"/>
                <a:gd name="G6" fmla="*/ 21600 21600 6210"/>
                <a:gd name="G7" fmla="*/ G6 1 2"/>
                <a:gd name="G8" fmla="+- 21600 0 G7"/>
                <a:gd name="G9" fmla="*/ 21600 1 2"/>
                <a:gd name="G10" fmla="+- 6210 0 G9"/>
                <a:gd name="G11" fmla="?: G10 G8 0"/>
                <a:gd name="G12" fmla="?: G10 G7 21600"/>
                <a:gd name="T0" fmla="*/ 18495 w 21600"/>
                <a:gd name="T1" fmla="*/ 10800 h 21600"/>
                <a:gd name="T2" fmla="*/ 10800 w 21600"/>
                <a:gd name="T3" fmla="*/ 21600 h 21600"/>
                <a:gd name="T4" fmla="*/ 3105 w 21600"/>
                <a:gd name="T5" fmla="*/ 10800 h 21600"/>
                <a:gd name="T6" fmla="*/ 10800 w 21600"/>
                <a:gd name="T7" fmla="*/ 0 h 21600"/>
                <a:gd name="T8" fmla="*/ 4905 w 21600"/>
                <a:gd name="T9" fmla="*/ 4905 h 21600"/>
                <a:gd name="T10" fmla="*/ 16695 w 21600"/>
                <a:gd name="T11" fmla="*/ 16695 h 21600"/>
              </a:gdLst>
              <a:ahLst/>
              <a:cxnLst>
                <a:cxn ang="0">
                  <a:pos x="T0" y="T1"/>
                </a:cxn>
                <a:cxn ang="0">
                  <a:pos x="T2" y="T3"/>
                </a:cxn>
                <a:cxn ang="0">
                  <a:pos x="T4" y="T5"/>
                </a:cxn>
                <a:cxn ang="0">
                  <a:pos x="T6" y="T7"/>
                </a:cxn>
              </a:cxnLst>
              <a:rect l="T8" t="T9" r="T10" b="T11"/>
              <a:pathLst>
                <a:path w="21600" h="21600">
                  <a:moveTo>
                    <a:pt x="0" y="0"/>
                  </a:moveTo>
                  <a:lnTo>
                    <a:pt x="6210" y="21600"/>
                  </a:lnTo>
                  <a:lnTo>
                    <a:pt x="15390" y="21600"/>
                  </a:lnTo>
                  <a:lnTo>
                    <a:pt x="21600" y="0"/>
                  </a:lnTo>
                  <a:close/>
                </a:path>
              </a:pathLst>
            </a:custGeom>
            <a:gradFill rotWithShape="1">
              <a:gsLst>
                <a:gs pos="0">
                  <a:srgbClr val="FFCC66">
                    <a:gamma/>
                    <a:shade val="81961"/>
                    <a:invGamma/>
                  </a:srgbClr>
                </a:gs>
                <a:gs pos="100000">
                  <a:srgbClr val="FFCC66"/>
                </a:gs>
              </a:gsLst>
              <a:lin ang="5400000" scaled="1"/>
            </a:gradFill>
            <a:ln w="9525">
              <a:solidFill>
                <a:schemeClr val="tx1"/>
              </a:solidFill>
              <a:miter lim="800000"/>
              <a:headEnd/>
              <a:tailEnd/>
            </a:ln>
            <a:effectLst/>
          </p:spPr>
          <p:txBody>
            <a:bodyPr wrap="none" anchor="ctr"/>
            <a:lstStyle/>
            <a:p>
              <a:endParaRPr lang="en-US" sz="1588" dirty="0"/>
            </a:p>
          </p:txBody>
        </p:sp>
      </p:grpSp>
      <p:sp>
        <p:nvSpPr>
          <p:cNvPr id="62" name="Text Box 8"/>
          <p:cNvSpPr txBox="1">
            <a:spLocks noChangeArrowheads="1"/>
          </p:cNvSpPr>
          <p:nvPr/>
        </p:nvSpPr>
        <p:spPr bwMode="auto">
          <a:xfrm>
            <a:off x="3667309" y="3694520"/>
            <a:ext cx="593188" cy="282513"/>
          </a:xfrm>
          <a:prstGeom prst="rect">
            <a:avLst/>
          </a:prstGeom>
          <a:noFill/>
          <a:ln w="9525">
            <a:noFill/>
            <a:miter lim="800000"/>
            <a:headEnd/>
            <a:tailEnd/>
          </a:ln>
          <a:effectLst/>
        </p:spPr>
        <p:txBody>
          <a:bodyPr wrap="square">
            <a:spAutoFit/>
          </a:bodyPr>
          <a:lstStyle/>
          <a:p>
            <a:pPr algn="ctr"/>
            <a:r>
              <a:rPr lang="en-US" sz="618" dirty="0">
                <a:latin typeface="Times New Roman" pitchFamily="18" charset="0"/>
              </a:rPr>
              <a:t>Elevation in feet msl</a:t>
            </a:r>
          </a:p>
        </p:txBody>
      </p:sp>
      <p:grpSp>
        <p:nvGrpSpPr>
          <p:cNvPr id="63" name="Group 3"/>
          <p:cNvGrpSpPr>
            <a:grpSpLocks noChangeAspect="1"/>
          </p:cNvGrpSpPr>
          <p:nvPr/>
        </p:nvGrpSpPr>
        <p:grpSpPr bwMode="auto">
          <a:xfrm>
            <a:off x="2243846" y="5263967"/>
            <a:ext cx="1460700" cy="984956"/>
            <a:chOff x="288" y="2448"/>
            <a:chExt cx="2400" cy="1607"/>
          </a:xfrm>
        </p:grpSpPr>
        <p:pic>
          <p:nvPicPr>
            <p:cNvPr id="64" name="Picture 4"/>
            <p:cNvPicPr>
              <a:picLocks noChangeAspect="1" noChangeArrowheads="1"/>
            </p:cNvPicPr>
            <p:nvPr/>
          </p:nvPicPr>
          <p:blipFill>
            <a:blip r:embed="rId7" cstate="print"/>
            <a:srcRect/>
            <a:stretch>
              <a:fillRect/>
            </a:stretch>
          </p:blipFill>
          <p:spPr bwMode="auto">
            <a:xfrm>
              <a:off x="288" y="2574"/>
              <a:ext cx="2199" cy="1481"/>
            </a:xfrm>
            <a:prstGeom prst="rect">
              <a:avLst/>
            </a:prstGeom>
            <a:noFill/>
            <a:ln w="9525">
              <a:noFill/>
              <a:miter lim="800000"/>
              <a:headEnd/>
              <a:tailEnd/>
            </a:ln>
            <a:effectLst/>
          </p:spPr>
        </p:pic>
        <p:sp>
          <p:nvSpPr>
            <p:cNvPr id="65" name="AutoShape 5"/>
            <p:cNvSpPr>
              <a:spLocks noChangeAspect="1" noChangeArrowheads="1"/>
            </p:cNvSpPr>
            <p:nvPr/>
          </p:nvSpPr>
          <p:spPr bwMode="auto">
            <a:xfrm flipV="1">
              <a:off x="2398" y="2448"/>
              <a:ext cx="290" cy="1591"/>
            </a:xfrm>
            <a:custGeom>
              <a:avLst/>
              <a:gdLst>
                <a:gd name="G0" fmla="+- 6210 0 0"/>
                <a:gd name="G1" fmla="+- 21600 0 6210"/>
                <a:gd name="G2" fmla="*/ 6210 1 2"/>
                <a:gd name="G3" fmla="+- 21600 0 G2"/>
                <a:gd name="G4" fmla="+/ 6210 21600 2"/>
                <a:gd name="G5" fmla="+/ G1 0 2"/>
                <a:gd name="G6" fmla="*/ 21600 21600 6210"/>
                <a:gd name="G7" fmla="*/ G6 1 2"/>
                <a:gd name="G8" fmla="+- 21600 0 G7"/>
                <a:gd name="G9" fmla="*/ 21600 1 2"/>
                <a:gd name="G10" fmla="+- 6210 0 G9"/>
                <a:gd name="G11" fmla="?: G10 G8 0"/>
                <a:gd name="G12" fmla="?: G10 G7 21600"/>
                <a:gd name="T0" fmla="*/ 18495 w 21600"/>
                <a:gd name="T1" fmla="*/ 10800 h 21600"/>
                <a:gd name="T2" fmla="*/ 10800 w 21600"/>
                <a:gd name="T3" fmla="*/ 21600 h 21600"/>
                <a:gd name="T4" fmla="*/ 3105 w 21600"/>
                <a:gd name="T5" fmla="*/ 10800 h 21600"/>
                <a:gd name="T6" fmla="*/ 10800 w 21600"/>
                <a:gd name="T7" fmla="*/ 0 h 21600"/>
                <a:gd name="T8" fmla="*/ 4905 w 21600"/>
                <a:gd name="T9" fmla="*/ 4905 h 21600"/>
                <a:gd name="T10" fmla="*/ 16695 w 21600"/>
                <a:gd name="T11" fmla="*/ 16695 h 21600"/>
              </a:gdLst>
              <a:ahLst/>
              <a:cxnLst>
                <a:cxn ang="0">
                  <a:pos x="T0" y="T1"/>
                </a:cxn>
                <a:cxn ang="0">
                  <a:pos x="T2" y="T3"/>
                </a:cxn>
                <a:cxn ang="0">
                  <a:pos x="T4" y="T5"/>
                </a:cxn>
                <a:cxn ang="0">
                  <a:pos x="T6" y="T7"/>
                </a:cxn>
              </a:cxnLst>
              <a:rect l="T8" t="T9" r="T10" b="T11"/>
              <a:pathLst>
                <a:path w="21600" h="21600">
                  <a:moveTo>
                    <a:pt x="0" y="0"/>
                  </a:moveTo>
                  <a:lnTo>
                    <a:pt x="6210" y="21600"/>
                  </a:lnTo>
                  <a:lnTo>
                    <a:pt x="15390" y="21600"/>
                  </a:lnTo>
                  <a:lnTo>
                    <a:pt x="21600" y="0"/>
                  </a:lnTo>
                  <a:close/>
                </a:path>
              </a:pathLst>
            </a:custGeom>
            <a:gradFill rotWithShape="1">
              <a:gsLst>
                <a:gs pos="0">
                  <a:srgbClr val="FFCC66">
                    <a:gamma/>
                    <a:shade val="81961"/>
                    <a:invGamma/>
                  </a:srgbClr>
                </a:gs>
                <a:gs pos="100000">
                  <a:srgbClr val="FFCC66"/>
                </a:gs>
              </a:gsLst>
              <a:lin ang="5400000" scaled="1"/>
            </a:gradFill>
            <a:ln w="9525">
              <a:solidFill>
                <a:schemeClr val="tx1"/>
              </a:solidFill>
              <a:miter lim="800000"/>
              <a:headEnd/>
              <a:tailEnd/>
            </a:ln>
            <a:effectLst/>
          </p:spPr>
          <p:txBody>
            <a:bodyPr wrap="none" anchor="ctr"/>
            <a:lstStyle/>
            <a:p>
              <a:endParaRPr lang="en-US" sz="1588" dirty="0"/>
            </a:p>
          </p:txBody>
        </p:sp>
      </p:grpSp>
      <p:sp>
        <p:nvSpPr>
          <p:cNvPr id="74" name="Text Box 8"/>
          <p:cNvSpPr txBox="1">
            <a:spLocks noChangeArrowheads="1"/>
          </p:cNvSpPr>
          <p:nvPr/>
        </p:nvSpPr>
        <p:spPr bwMode="auto">
          <a:xfrm>
            <a:off x="3705268" y="5061518"/>
            <a:ext cx="486597" cy="282513"/>
          </a:xfrm>
          <a:prstGeom prst="rect">
            <a:avLst/>
          </a:prstGeom>
          <a:noFill/>
          <a:ln w="9525">
            <a:noFill/>
            <a:miter lim="800000"/>
            <a:headEnd/>
            <a:tailEnd/>
          </a:ln>
          <a:effectLst/>
        </p:spPr>
        <p:txBody>
          <a:bodyPr wrap="square">
            <a:spAutoFit/>
          </a:bodyPr>
          <a:lstStyle/>
          <a:p>
            <a:pPr algn="ctr"/>
            <a:r>
              <a:rPr lang="en-US" sz="618" dirty="0">
                <a:latin typeface="Times New Roman" pitchFamily="18" charset="0"/>
              </a:rPr>
              <a:t>Storage in MAF</a:t>
            </a:r>
          </a:p>
        </p:txBody>
      </p:sp>
      <p:sp>
        <p:nvSpPr>
          <p:cNvPr id="75" name="Text Box 83"/>
          <p:cNvSpPr txBox="1">
            <a:spLocks noChangeArrowheads="1"/>
          </p:cNvSpPr>
          <p:nvPr/>
        </p:nvSpPr>
        <p:spPr bwMode="auto">
          <a:xfrm>
            <a:off x="249747" y="3754184"/>
            <a:ext cx="1310741" cy="255326"/>
          </a:xfrm>
          <a:prstGeom prst="rect">
            <a:avLst/>
          </a:prstGeom>
          <a:noFill/>
          <a:ln w="9525">
            <a:noFill/>
            <a:miter lim="800000"/>
            <a:headEnd/>
            <a:tailEnd/>
          </a:ln>
          <a:effectLst/>
        </p:spPr>
        <p:txBody>
          <a:bodyPr wrap="square">
            <a:spAutoFit/>
          </a:bodyPr>
          <a:lstStyle/>
          <a:p>
            <a:pPr algn="ctr"/>
            <a:r>
              <a:rPr lang="en-US" sz="1059" dirty="0">
                <a:latin typeface="Times New Roman" pitchFamily="18" charset="0"/>
              </a:rPr>
              <a:t>Fort Peck</a:t>
            </a:r>
          </a:p>
        </p:txBody>
      </p:sp>
      <p:sp>
        <p:nvSpPr>
          <p:cNvPr id="76" name="Text Box 83"/>
          <p:cNvSpPr txBox="1">
            <a:spLocks noChangeArrowheads="1"/>
          </p:cNvSpPr>
          <p:nvPr/>
        </p:nvSpPr>
        <p:spPr bwMode="auto">
          <a:xfrm>
            <a:off x="2255128" y="3743644"/>
            <a:ext cx="1294971" cy="255326"/>
          </a:xfrm>
          <a:prstGeom prst="rect">
            <a:avLst/>
          </a:prstGeom>
          <a:noFill/>
          <a:ln w="9525">
            <a:noFill/>
            <a:miter lim="800000"/>
            <a:headEnd/>
            <a:tailEnd/>
          </a:ln>
          <a:effectLst/>
        </p:spPr>
        <p:txBody>
          <a:bodyPr wrap="square">
            <a:spAutoFit/>
          </a:bodyPr>
          <a:lstStyle/>
          <a:p>
            <a:pPr algn="ctr"/>
            <a:r>
              <a:rPr lang="en-US" sz="1059" dirty="0">
                <a:latin typeface="Times New Roman" pitchFamily="18" charset="0"/>
              </a:rPr>
              <a:t>Garrison</a:t>
            </a:r>
          </a:p>
        </p:txBody>
      </p:sp>
      <p:sp>
        <p:nvSpPr>
          <p:cNvPr id="77" name="Text Box 83"/>
          <p:cNvSpPr txBox="1">
            <a:spLocks noChangeArrowheads="1"/>
          </p:cNvSpPr>
          <p:nvPr/>
        </p:nvSpPr>
        <p:spPr bwMode="auto">
          <a:xfrm>
            <a:off x="272029" y="5119114"/>
            <a:ext cx="1310596" cy="255326"/>
          </a:xfrm>
          <a:prstGeom prst="rect">
            <a:avLst/>
          </a:prstGeom>
          <a:noFill/>
          <a:ln w="9525">
            <a:noFill/>
            <a:miter lim="800000"/>
            <a:headEnd/>
            <a:tailEnd/>
          </a:ln>
          <a:effectLst/>
        </p:spPr>
        <p:txBody>
          <a:bodyPr wrap="square">
            <a:spAutoFit/>
          </a:bodyPr>
          <a:lstStyle/>
          <a:p>
            <a:pPr algn="ctr"/>
            <a:r>
              <a:rPr lang="en-US" sz="1059" dirty="0">
                <a:latin typeface="Times New Roman" pitchFamily="18" charset="0"/>
              </a:rPr>
              <a:t>Oahe</a:t>
            </a:r>
          </a:p>
        </p:txBody>
      </p:sp>
      <p:sp>
        <p:nvSpPr>
          <p:cNvPr id="78" name="Text Box 83"/>
          <p:cNvSpPr txBox="1">
            <a:spLocks noChangeArrowheads="1"/>
          </p:cNvSpPr>
          <p:nvPr/>
        </p:nvSpPr>
        <p:spPr bwMode="auto">
          <a:xfrm>
            <a:off x="2248677" y="5119165"/>
            <a:ext cx="1328844" cy="255326"/>
          </a:xfrm>
          <a:prstGeom prst="rect">
            <a:avLst/>
          </a:prstGeom>
          <a:noFill/>
          <a:ln w="9525">
            <a:noFill/>
            <a:miter lim="800000"/>
            <a:headEnd/>
            <a:tailEnd/>
          </a:ln>
          <a:effectLst/>
        </p:spPr>
        <p:txBody>
          <a:bodyPr wrap="square">
            <a:spAutoFit/>
          </a:bodyPr>
          <a:lstStyle/>
          <a:p>
            <a:pPr algn="ctr"/>
            <a:r>
              <a:rPr lang="en-US" sz="1059" dirty="0">
                <a:latin typeface="Times New Roman" pitchFamily="18" charset="0"/>
              </a:rPr>
              <a:t>System Storage</a:t>
            </a:r>
          </a:p>
        </p:txBody>
      </p:sp>
      <p:sp>
        <p:nvSpPr>
          <p:cNvPr id="79" name="Text Box 62"/>
          <p:cNvSpPr txBox="1">
            <a:spLocks noChangeArrowheads="1"/>
          </p:cNvSpPr>
          <p:nvPr/>
        </p:nvSpPr>
        <p:spPr bwMode="auto">
          <a:xfrm>
            <a:off x="3787803" y="3984990"/>
            <a:ext cx="364202" cy="200952"/>
          </a:xfrm>
          <a:prstGeom prst="rect">
            <a:avLst/>
          </a:prstGeom>
          <a:noFill/>
          <a:ln w="9525">
            <a:noFill/>
            <a:miter lim="800000"/>
            <a:headEnd/>
            <a:tailEnd/>
          </a:ln>
          <a:effectLst/>
        </p:spPr>
        <p:txBody>
          <a:bodyPr wrap="none">
            <a:spAutoFit/>
          </a:bodyPr>
          <a:lstStyle/>
          <a:p>
            <a:r>
              <a:rPr lang="en-US" sz="706" dirty="0">
                <a:latin typeface="Times New Roman" pitchFamily="18" charset="0"/>
              </a:rPr>
              <a:t>1850</a:t>
            </a:r>
          </a:p>
        </p:txBody>
      </p:sp>
      <p:sp>
        <p:nvSpPr>
          <p:cNvPr id="80" name="Text Box 63"/>
          <p:cNvSpPr txBox="1">
            <a:spLocks noChangeArrowheads="1"/>
          </p:cNvSpPr>
          <p:nvPr/>
        </p:nvSpPr>
        <p:spPr bwMode="auto">
          <a:xfrm>
            <a:off x="3776375" y="4156825"/>
            <a:ext cx="431528" cy="200952"/>
          </a:xfrm>
          <a:prstGeom prst="rect">
            <a:avLst/>
          </a:prstGeom>
          <a:noFill/>
          <a:ln w="9525">
            <a:noFill/>
            <a:miter lim="800000"/>
            <a:headEnd/>
            <a:tailEnd/>
          </a:ln>
          <a:effectLst/>
        </p:spPr>
        <p:txBody>
          <a:bodyPr wrap="none">
            <a:spAutoFit/>
          </a:bodyPr>
          <a:lstStyle/>
          <a:p>
            <a:r>
              <a:rPr lang="en-US" sz="706" dirty="0">
                <a:latin typeface="Times New Roman" pitchFamily="18" charset="0"/>
              </a:rPr>
              <a:t>1837.5</a:t>
            </a:r>
          </a:p>
        </p:txBody>
      </p:sp>
      <p:sp>
        <p:nvSpPr>
          <p:cNvPr id="81" name="Text Box 64"/>
          <p:cNvSpPr txBox="1">
            <a:spLocks noChangeArrowheads="1"/>
          </p:cNvSpPr>
          <p:nvPr/>
        </p:nvSpPr>
        <p:spPr bwMode="auto">
          <a:xfrm>
            <a:off x="3787743" y="4571069"/>
            <a:ext cx="364202" cy="200952"/>
          </a:xfrm>
          <a:prstGeom prst="rect">
            <a:avLst/>
          </a:prstGeom>
          <a:noFill/>
          <a:ln w="9525">
            <a:noFill/>
            <a:miter lim="800000"/>
            <a:headEnd/>
            <a:tailEnd/>
          </a:ln>
          <a:effectLst/>
        </p:spPr>
        <p:txBody>
          <a:bodyPr wrap="none">
            <a:spAutoFit/>
          </a:bodyPr>
          <a:lstStyle/>
          <a:p>
            <a:r>
              <a:rPr lang="en-US" sz="706" dirty="0">
                <a:latin typeface="Times New Roman" pitchFamily="18" charset="0"/>
              </a:rPr>
              <a:t>1775</a:t>
            </a:r>
          </a:p>
        </p:txBody>
      </p:sp>
      <p:sp>
        <p:nvSpPr>
          <p:cNvPr id="82" name="Text Box 65"/>
          <p:cNvSpPr txBox="1">
            <a:spLocks noChangeArrowheads="1"/>
          </p:cNvSpPr>
          <p:nvPr/>
        </p:nvSpPr>
        <p:spPr bwMode="auto">
          <a:xfrm>
            <a:off x="3785523" y="4766661"/>
            <a:ext cx="364202" cy="200952"/>
          </a:xfrm>
          <a:prstGeom prst="rect">
            <a:avLst/>
          </a:prstGeom>
          <a:noFill/>
          <a:ln w="9525">
            <a:noFill/>
            <a:miter lim="800000"/>
            <a:headEnd/>
            <a:tailEnd/>
          </a:ln>
          <a:effectLst/>
        </p:spPr>
        <p:txBody>
          <a:bodyPr wrap="none">
            <a:spAutoFit/>
          </a:bodyPr>
          <a:lstStyle/>
          <a:p>
            <a:r>
              <a:rPr lang="en-US" sz="706" dirty="0">
                <a:latin typeface="Times New Roman" pitchFamily="18" charset="0"/>
              </a:rPr>
              <a:t>1673</a:t>
            </a:r>
          </a:p>
        </p:txBody>
      </p:sp>
      <p:sp>
        <p:nvSpPr>
          <p:cNvPr id="83" name="Text Box 62"/>
          <p:cNvSpPr txBox="1">
            <a:spLocks noChangeArrowheads="1"/>
          </p:cNvSpPr>
          <p:nvPr/>
        </p:nvSpPr>
        <p:spPr bwMode="auto">
          <a:xfrm>
            <a:off x="3787596" y="3889666"/>
            <a:ext cx="364202" cy="200952"/>
          </a:xfrm>
          <a:prstGeom prst="rect">
            <a:avLst/>
          </a:prstGeom>
          <a:noFill/>
          <a:ln w="9525">
            <a:noFill/>
            <a:miter lim="800000"/>
            <a:headEnd/>
            <a:tailEnd/>
          </a:ln>
          <a:effectLst/>
        </p:spPr>
        <p:txBody>
          <a:bodyPr wrap="none">
            <a:spAutoFit/>
          </a:bodyPr>
          <a:lstStyle/>
          <a:p>
            <a:r>
              <a:rPr lang="en-US" sz="706" dirty="0">
                <a:latin typeface="Times New Roman" pitchFamily="18" charset="0"/>
              </a:rPr>
              <a:t>1854</a:t>
            </a:r>
          </a:p>
        </p:txBody>
      </p:sp>
      <p:grpSp>
        <p:nvGrpSpPr>
          <p:cNvPr id="84" name="Group 10"/>
          <p:cNvGrpSpPr>
            <a:grpSpLocks/>
          </p:cNvGrpSpPr>
          <p:nvPr/>
        </p:nvGrpSpPr>
        <p:grpSpPr bwMode="auto">
          <a:xfrm>
            <a:off x="1784237" y="3875814"/>
            <a:ext cx="65201" cy="1000662"/>
            <a:chOff x="2496" y="480"/>
            <a:chExt cx="54" cy="1599"/>
          </a:xfrm>
        </p:grpSpPr>
        <p:sp>
          <p:nvSpPr>
            <p:cNvPr id="85" name="Line 11"/>
            <p:cNvSpPr>
              <a:spLocks noChangeShapeType="1"/>
            </p:cNvSpPr>
            <p:nvPr/>
          </p:nvSpPr>
          <p:spPr bwMode="auto">
            <a:xfrm>
              <a:off x="2499" y="480"/>
              <a:ext cx="0" cy="1599"/>
            </a:xfrm>
            <a:prstGeom prst="line">
              <a:avLst/>
            </a:prstGeom>
            <a:noFill/>
            <a:ln w="19050">
              <a:solidFill>
                <a:schemeClr val="tx1"/>
              </a:solidFill>
              <a:round/>
              <a:headEnd/>
              <a:tailEnd/>
            </a:ln>
            <a:effectLst/>
          </p:spPr>
          <p:txBody>
            <a:bodyPr/>
            <a:lstStyle/>
            <a:p>
              <a:endParaRPr lang="en-US" sz="1588" dirty="0"/>
            </a:p>
          </p:txBody>
        </p:sp>
        <p:sp>
          <p:nvSpPr>
            <p:cNvPr id="86" name="Line 12"/>
            <p:cNvSpPr>
              <a:spLocks noChangeShapeType="1"/>
            </p:cNvSpPr>
            <p:nvPr/>
          </p:nvSpPr>
          <p:spPr bwMode="auto">
            <a:xfrm>
              <a:off x="2496" y="2073"/>
              <a:ext cx="51" cy="0"/>
            </a:xfrm>
            <a:prstGeom prst="line">
              <a:avLst/>
            </a:prstGeom>
            <a:noFill/>
            <a:ln w="19050">
              <a:solidFill>
                <a:schemeClr val="tx1"/>
              </a:solidFill>
              <a:round/>
              <a:headEnd/>
              <a:tailEnd/>
            </a:ln>
            <a:effectLst/>
          </p:spPr>
          <p:txBody>
            <a:bodyPr/>
            <a:lstStyle/>
            <a:p>
              <a:endParaRPr lang="en-US" sz="1588" dirty="0"/>
            </a:p>
          </p:txBody>
        </p:sp>
        <p:sp>
          <p:nvSpPr>
            <p:cNvPr id="87" name="Line 13"/>
            <p:cNvSpPr>
              <a:spLocks noChangeShapeType="1"/>
            </p:cNvSpPr>
            <p:nvPr/>
          </p:nvSpPr>
          <p:spPr bwMode="auto">
            <a:xfrm>
              <a:off x="2499" y="1752"/>
              <a:ext cx="51" cy="0"/>
            </a:xfrm>
            <a:prstGeom prst="line">
              <a:avLst/>
            </a:prstGeom>
            <a:noFill/>
            <a:ln w="19050">
              <a:solidFill>
                <a:schemeClr val="tx1"/>
              </a:solidFill>
              <a:round/>
              <a:headEnd/>
              <a:tailEnd/>
            </a:ln>
            <a:effectLst/>
          </p:spPr>
          <p:txBody>
            <a:bodyPr/>
            <a:lstStyle/>
            <a:p>
              <a:endParaRPr lang="en-US" sz="1588" dirty="0"/>
            </a:p>
          </p:txBody>
        </p:sp>
        <p:sp>
          <p:nvSpPr>
            <p:cNvPr id="88" name="Line 14"/>
            <p:cNvSpPr>
              <a:spLocks noChangeShapeType="1"/>
            </p:cNvSpPr>
            <p:nvPr/>
          </p:nvSpPr>
          <p:spPr bwMode="auto">
            <a:xfrm>
              <a:off x="2499" y="1081"/>
              <a:ext cx="45" cy="0"/>
            </a:xfrm>
            <a:prstGeom prst="line">
              <a:avLst/>
            </a:prstGeom>
            <a:noFill/>
            <a:ln w="19050">
              <a:solidFill>
                <a:schemeClr val="tx1"/>
              </a:solidFill>
              <a:round/>
              <a:headEnd/>
              <a:tailEnd/>
            </a:ln>
            <a:effectLst/>
          </p:spPr>
          <p:txBody>
            <a:bodyPr/>
            <a:lstStyle/>
            <a:p>
              <a:endParaRPr lang="en-US" sz="1588" dirty="0"/>
            </a:p>
          </p:txBody>
        </p:sp>
        <p:sp>
          <p:nvSpPr>
            <p:cNvPr id="89" name="Line 15"/>
            <p:cNvSpPr>
              <a:spLocks noChangeShapeType="1"/>
            </p:cNvSpPr>
            <p:nvPr/>
          </p:nvSpPr>
          <p:spPr bwMode="auto">
            <a:xfrm>
              <a:off x="2505" y="813"/>
              <a:ext cx="45" cy="0"/>
            </a:xfrm>
            <a:prstGeom prst="line">
              <a:avLst/>
            </a:prstGeom>
            <a:noFill/>
            <a:ln w="19050">
              <a:solidFill>
                <a:schemeClr val="tx1"/>
              </a:solidFill>
              <a:round/>
              <a:headEnd/>
              <a:tailEnd/>
            </a:ln>
            <a:effectLst/>
          </p:spPr>
          <p:txBody>
            <a:bodyPr/>
            <a:lstStyle/>
            <a:p>
              <a:endParaRPr lang="en-US" sz="1588" dirty="0"/>
            </a:p>
          </p:txBody>
        </p:sp>
        <p:sp>
          <p:nvSpPr>
            <p:cNvPr id="90" name="Line 16"/>
            <p:cNvSpPr>
              <a:spLocks noChangeShapeType="1"/>
            </p:cNvSpPr>
            <p:nvPr/>
          </p:nvSpPr>
          <p:spPr bwMode="auto">
            <a:xfrm>
              <a:off x="2501" y="657"/>
              <a:ext cx="45" cy="0"/>
            </a:xfrm>
            <a:prstGeom prst="line">
              <a:avLst/>
            </a:prstGeom>
            <a:noFill/>
            <a:ln w="19050">
              <a:solidFill>
                <a:schemeClr val="tx1"/>
              </a:solidFill>
              <a:round/>
              <a:headEnd/>
              <a:tailEnd/>
            </a:ln>
            <a:effectLst/>
          </p:spPr>
          <p:txBody>
            <a:bodyPr/>
            <a:lstStyle/>
            <a:p>
              <a:endParaRPr lang="en-US" sz="1588" dirty="0"/>
            </a:p>
          </p:txBody>
        </p:sp>
      </p:grpSp>
      <p:grpSp>
        <p:nvGrpSpPr>
          <p:cNvPr id="91" name="Group 10"/>
          <p:cNvGrpSpPr>
            <a:grpSpLocks/>
          </p:cNvGrpSpPr>
          <p:nvPr/>
        </p:nvGrpSpPr>
        <p:grpSpPr bwMode="auto">
          <a:xfrm>
            <a:off x="3788215" y="3871141"/>
            <a:ext cx="65201" cy="1000662"/>
            <a:chOff x="2496" y="480"/>
            <a:chExt cx="54" cy="1599"/>
          </a:xfrm>
        </p:grpSpPr>
        <p:sp>
          <p:nvSpPr>
            <p:cNvPr id="92" name="Line 11"/>
            <p:cNvSpPr>
              <a:spLocks noChangeShapeType="1"/>
            </p:cNvSpPr>
            <p:nvPr/>
          </p:nvSpPr>
          <p:spPr bwMode="auto">
            <a:xfrm>
              <a:off x="2499" y="480"/>
              <a:ext cx="0" cy="1599"/>
            </a:xfrm>
            <a:prstGeom prst="line">
              <a:avLst/>
            </a:prstGeom>
            <a:noFill/>
            <a:ln w="19050">
              <a:solidFill>
                <a:schemeClr val="tx1"/>
              </a:solidFill>
              <a:round/>
              <a:headEnd/>
              <a:tailEnd/>
            </a:ln>
            <a:effectLst/>
          </p:spPr>
          <p:txBody>
            <a:bodyPr/>
            <a:lstStyle/>
            <a:p>
              <a:endParaRPr lang="en-US" sz="1588" dirty="0"/>
            </a:p>
          </p:txBody>
        </p:sp>
        <p:sp>
          <p:nvSpPr>
            <p:cNvPr id="93" name="Line 12"/>
            <p:cNvSpPr>
              <a:spLocks noChangeShapeType="1"/>
            </p:cNvSpPr>
            <p:nvPr/>
          </p:nvSpPr>
          <p:spPr bwMode="auto">
            <a:xfrm>
              <a:off x="2496" y="2073"/>
              <a:ext cx="51" cy="0"/>
            </a:xfrm>
            <a:prstGeom prst="line">
              <a:avLst/>
            </a:prstGeom>
            <a:noFill/>
            <a:ln w="19050">
              <a:solidFill>
                <a:schemeClr val="tx1"/>
              </a:solidFill>
              <a:round/>
              <a:headEnd/>
              <a:tailEnd/>
            </a:ln>
            <a:effectLst/>
          </p:spPr>
          <p:txBody>
            <a:bodyPr/>
            <a:lstStyle/>
            <a:p>
              <a:endParaRPr lang="en-US" sz="1588" dirty="0"/>
            </a:p>
          </p:txBody>
        </p:sp>
        <p:sp>
          <p:nvSpPr>
            <p:cNvPr id="94" name="Line 13"/>
            <p:cNvSpPr>
              <a:spLocks noChangeShapeType="1"/>
            </p:cNvSpPr>
            <p:nvPr/>
          </p:nvSpPr>
          <p:spPr bwMode="auto">
            <a:xfrm>
              <a:off x="2499" y="1752"/>
              <a:ext cx="51" cy="0"/>
            </a:xfrm>
            <a:prstGeom prst="line">
              <a:avLst/>
            </a:prstGeom>
            <a:noFill/>
            <a:ln w="19050">
              <a:solidFill>
                <a:schemeClr val="tx1"/>
              </a:solidFill>
              <a:round/>
              <a:headEnd/>
              <a:tailEnd/>
            </a:ln>
            <a:effectLst/>
          </p:spPr>
          <p:txBody>
            <a:bodyPr/>
            <a:lstStyle/>
            <a:p>
              <a:endParaRPr lang="en-US" sz="1588" dirty="0"/>
            </a:p>
          </p:txBody>
        </p:sp>
        <p:sp>
          <p:nvSpPr>
            <p:cNvPr id="95" name="Line 14"/>
            <p:cNvSpPr>
              <a:spLocks noChangeShapeType="1"/>
            </p:cNvSpPr>
            <p:nvPr/>
          </p:nvSpPr>
          <p:spPr bwMode="auto">
            <a:xfrm>
              <a:off x="2499" y="1081"/>
              <a:ext cx="45" cy="0"/>
            </a:xfrm>
            <a:prstGeom prst="line">
              <a:avLst/>
            </a:prstGeom>
            <a:noFill/>
            <a:ln w="19050">
              <a:solidFill>
                <a:schemeClr val="tx1"/>
              </a:solidFill>
              <a:round/>
              <a:headEnd/>
              <a:tailEnd/>
            </a:ln>
            <a:effectLst/>
          </p:spPr>
          <p:txBody>
            <a:bodyPr/>
            <a:lstStyle/>
            <a:p>
              <a:endParaRPr lang="en-US" sz="1588" dirty="0"/>
            </a:p>
          </p:txBody>
        </p:sp>
        <p:sp>
          <p:nvSpPr>
            <p:cNvPr id="96" name="Line 15"/>
            <p:cNvSpPr>
              <a:spLocks noChangeShapeType="1"/>
            </p:cNvSpPr>
            <p:nvPr/>
          </p:nvSpPr>
          <p:spPr bwMode="auto">
            <a:xfrm>
              <a:off x="2505" y="813"/>
              <a:ext cx="45" cy="0"/>
            </a:xfrm>
            <a:prstGeom prst="line">
              <a:avLst/>
            </a:prstGeom>
            <a:noFill/>
            <a:ln w="19050">
              <a:solidFill>
                <a:schemeClr val="tx1"/>
              </a:solidFill>
              <a:round/>
              <a:headEnd/>
              <a:tailEnd/>
            </a:ln>
            <a:effectLst/>
          </p:spPr>
          <p:txBody>
            <a:bodyPr/>
            <a:lstStyle/>
            <a:p>
              <a:endParaRPr lang="en-US" sz="1588" dirty="0"/>
            </a:p>
          </p:txBody>
        </p:sp>
        <p:sp>
          <p:nvSpPr>
            <p:cNvPr id="97" name="Line 16"/>
            <p:cNvSpPr>
              <a:spLocks noChangeShapeType="1"/>
            </p:cNvSpPr>
            <p:nvPr/>
          </p:nvSpPr>
          <p:spPr bwMode="auto">
            <a:xfrm>
              <a:off x="2501" y="657"/>
              <a:ext cx="45" cy="0"/>
            </a:xfrm>
            <a:prstGeom prst="line">
              <a:avLst/>
            </a:prstGeom>
            <a:noFill/>
            <a:ln w="19050">
              <a:solidFill>
                <a:schemeClr val="tx1"/>
              </a:solidFill>
              <a:round/>
              <a:headEnd/>
              <a:tailEnd/>
            </a:ln>
            <a:effectLst/>
          </p:spPr>
          <p:txBody>
            <a:bodyPr/>
            <a:lstStyle/>
            <a:p>
              <a:endParaRPr lang="en-US" sz="1588" dirty="0"/>
            </a:p>
          </p:txBody>
        </p:sp>
      </p:grpSp>
      <p:grpSp>
        <p:nvGrpSpPr>
          <p:cNvPr id="98" name="Group 10"/>
          <p:cNvGrpSpPr>
            <a:grpSpLocks/>
          </p:cNvGrpSpPr>
          <p:nvPr/>
        </p:nvGrpSpPr>
        <p:grpSpPr bwMode="auto">
          <a:xfrm>
            <a:off x="3791288" y="5244533"/>
            <a:ext cx="65201" cy="1000662"/>
            <a:chOff x="2496" y="480"/>
            <a:chExt cx="54" cy="1599"/>
          </a:xfrm>
        </p:grpSpPr>
        <p:sp>
          <p:nvSpPr>
            <p:cNvPr id="99" name="Line 11"/>
            <p:cNvSpPr>
              <a:spLocks noChangeShapeType="1"/>
            </p:cNvSpPr>
            <p:nvPr/>
          </p:nvSpPr>
          <p:spPr bwMode="auto">
            <a:xfrm>
              <a:off x="2499" y="480"/>
              <a:ext cx="0" cy="1599"/>
            </a:xfrm>
            <a:prstGeom prst="line">
              <a:avLst/>
            </a:prstGeom>
            <a:noFill/>
            <a:ln w="19050">
              <a:solidFill>
                <a:schemeClr val="tx1"/>
              </a:solidFill>
              <a:round/>
              <a:headEnd/>
              <a:tailEnd/>
            </a:ln>
            <a:effectLst/>
          </p:spPr>
          <p:txBody>
            <a:bodyPr/>
            <a:lstStyle/>
            <a:p>
              <a:endParaRPr lang="en-US" sz="1588" dirty="0"/>
            </a:p>
          </p:txBody>
        </p:sp>
        <p:sp>
          <p:nvSpPr>
            <p:cNvPr id="100" name="Line 12"/>
            <p:cNvSpPr>
              <a:spLocks noChangeShapeType="1"/>
            </p:cNvSpPr>
            <p:nvPr/>
          </p:nvSpPr>
          <p:spPr bwMode="auto">
            <a:xfrm>
              <a:off x="2496" y="2073"/>
              <a:ext cx="51" cy="0"/>
            </a:xfrm>
            <a:prstGeom prst="line">
              <a:avLst/>
            </a:prstGeom>
            <a:noFill/>
            <a:ln w="19050">
              <a:solidFill>
                <a:schemeClr val="tx1"/>
              </a:solidFill>
              <a:round/>
              <a:headEnd/>
              <a:tailEnd/>
            </a:ln>
            <a:effectLst/>
          </p:spPr>
          <p:txBody>
            <a:bodyPr/>
            <a:lstStyle/>
            <a:p>
              <a:endParaRPr lang="en-US" sz="1588" dirty="0"/>
            </a:p>
          </p:txBody>
        </p:sp>
        <p:sp>
          <p:nvSpPr>
            <p:cNvPr id="101" name="Line 13"/>
            <p:cNvSpPr>
              <a:spLocks noChangeShapeType="1"/>
            </p:cNvSpPr>
            <p:nvPr/>
          </p:nvSpPr>
          <p:spPr bwMode="auto">
            <a:xfrm>
              <a:off x="2499" y="1752"/>
              <a:ext cx="51" cy="0"/>
            </a:xfrm>
            <a:prstGeom prst="line">
              <a:avLst/>
            </a:prstGeom>
            <a:noFill/>
            <a:ln w="19050">
              <a:solidFill>
                <a:schemeClr val="tx1"/>
              </a:solidFill>
              <a:round/>
              <a:headEnd/>
              <a:tailEnd/>
            </a:ln>
            <a:effectLst/>
          </p:spPr>
          <p:txBody>
            <a:bodyPr/>
            <a:lstStyle/>
            <a:p>
              <a:endParaRPr lang="en-US" sz="1588" dirty="0"/>
            </a:p>
          </p:txBody>
        </p:sp>
        <p:sp>
          <p:nvSpPr>
            <p:cNvPr id="102" name="Line 14"/>
            <p:cNvSpPr>
              <a:spLocks noChangeShapeType="1"/>
            </p:cNvSpPr>
            <p:nvPr/>
          </p:nvSpPr>
          <p:spPr bwMode="auto">
            <a:xfrm>
              <a:off x="2499" y="1081"/>
              <a:ext cx="45" cy="0"/>
            </a:xfrm>
            <a:prstGeom prst="line">
              <a:avLst/>
            </a:prstGeom>
            <a:noFill/>
            <a:ln w="19050">
              <a:solidFill>
                <a:schemeClr val="tx1"/>
              </a:solidFill>
              <a:round/>
              <a:headEnd/>
              <a:tailEnd/>
            </a:ln>
            <a:effectLst/>
          </p:spPr>
          <p:txBody>
            <a:bodyPr/>
            <a:lstStyle/>
            <a:p>
              <a:endParaRPr lang="en-US" sz="1588" dirty="0"/>
            </a:p>
          </p:txBody>
        </p:sp>
        <p:sp>
          <p:nvSpPr>
            <p:cNvPr id="103" name="Line 15"/>
            <p:cNvSpPr>
              <a:spLocks noChangeShapeType="1"/>
            </p:cNvSpPr>
            <p:nvPr/>
          </p:nvSpPr>
          <p:spPr bwMode="auto">
            <a:xfrm>
              <a:off x="2505" y="813"/>
              <a:ext cx="45" cy="0"/>
            </a:xfrm>
            <a:prstGeom prst="line">
              <a:avLst/>
            </a:prstGeom>
            <a:noFill/>
            <a:ln w="19050">
              <a:solidFill>
                <a:schemeClr val="tx1"/>
              </a:solidFill>
              <a:round/>
              <a:headEnd/>
              <a:tailEnd/>
            </a:ln>
            <a:effectLst/>
          </p:spPr>
          <p:txBody>
            <a:bodyPr/>
            <a:lstStyle/>
            <a:p>
              <a:endParaRPr lang="en-US" sz="1588" dirty="0"/>
            </a:p>
          </p:txBody>
        </p:sp>
        <p:sp>
          <p:nvSpPr>
            <p:cNvPr id="104" name="Line 16"/>
            <p:cNvSpPr>
              <a:spLocks noChangeShapeType="1"/>
            </p:cNvSpPr>
            <p:nvPr/>
          </p:nvSpPr>
          <p:spPr bwMode="auto">
            <a:xfrm>
              <a:off x="2501" y="657"/>
              <a:ext cx="45" cy="0"/>
            </a:xfrm>
            <a:prstGeom prst="line">
              <a:avLst/>
            </a:prstGeom>
            <a:noFill/>
            <a:ln w="19050">
              <a:solidFill>
                <a:schemeClr val="tx1"/>
              </a:solidFill>
              <a:round/>
              <a:headEnd/>
              <a:tailEnd/>
            </a:ln>
            <a:effectLst/>
          </p:spPr>
          <p:txBody>
            <a:bodyPr/>
            <a:lstStyle/>
            <a:p>
              <a:endParaRPr lang="en-US" sz="1588" dirty="0"/>
            </a:p>
          </p:txBody>
        </p:sp>
      </p:grpSp>
      <p:sp>
        <p:nvSpPr>
          <p:cNvPr id="105" name="Text Box 8"/>
          <p:cNvSpPr txBox="1">
            <a:spLocks noChangeArrowheads="1"/>
          </p:cNvSpPr>
          <p:nvPr/>
        </p:nvSpPr>
        <p:spPr bwMode="auto">
          <a:xfrm>
            <a:off x="1661847" y="5058986"/>
            <a:ext cx="593188" cy="282513"/>
          </a:xfrm>
          <a:prstGeom prst="rect">
            <a:avLst/>
          </a:prstGeom>
          <a:noFill/>
          <a:ln w="9525">
            <a:noFill/>
            <a:miter lim="800000"/>
            <a:headEnd/>
            <a:tailEnd/>
          </a:ln>
          <a:effectLst/>
        </p:spPr>
        <p:txBody>
          <a:bodyPr wrap="square">
            <a:spAutoFit/>
          </a:bodyPr>
          <a:lstStyle/>
          <a:p>
            <a:pPr algn="ctr"/>
            <a:r>
              <a:rPr lang="en-US" sz="618" dirty="0">
                <a:latin typeface="Times New Roman" pitchFamily="18" charset="0"/>
              </a:rPr>
              <a:t>Elevation in feet msl</a:t>
            </a:r>
          </a:p>
        </p:txBody>
      </p:sp>
      <p:sp>
        <p:nvSpPr>
          <p:cNvPr id="106" name="Text Box 62"/>
          <p:cNvSpPr txBox="1">
            <a:spLocks noChangeArrowheads="1"/>
          </p:cNvSpPr>
          <p:nvPr/>
        </p:nvSpPr>
        <p:spPr bwMode="auto">
          <a:xfrm>
            <a:off x="1777300" y="5361684"/>
            <a:ext cx="364202" cy="200952"/>
          </a:xfrm>
          <a:prstGeom prst="rect">
            <a:avLst/>
          </a:prstGeom>
          <a:noFill/>
          <a:ln w="9525">
            <a:noFill/>
            <a:miter lim="800000"/>
            <a:headEnd/>
            <a:tailEnd/>
          </a:ln>
          <a:effectLst/>
        </p:spPr>
        <p:txBody>
          <a:bodyPr wrap="none">
            <a:spAutoFit/>
          </a:bodyPr>
          <a:lstStyle/>
          <a:p>
            <a:r>
              <a:rPr lang="en-US" sz="706" dirty="0">
                <a:latin typeface="Times New Roman" pitchFamily="18" charset="0"/>
              </a:rPr>
              <a:t>1617</a:t>
            </a:r>
          </a:p>
        </p:txBody>
      </p:sp>
      <p:sp>
        <p:nvSpPr>
          <p:cNvPr id="107" name="Text Box 63"/>
          <p:cNvSpPr txBox="1">
            <a:spLocks noChangeArrowheads="1"/>
          </p:cNvSpPr>
          <p:nvPr/>
        </p:nvSpPr>
        <p:spPr bwMode="auto">
          <a:xfrm>
            <a:off x="1771476" y="5527915"/>
            <a:ext cx="431528" cy="200952"/>
          </a:xfrm>
          <a:prstGeom prst="rect">
            <a:avLst/>
          </a:prstGeom>
          <a:noFill/>
          <a:ln w="9525">
            <a:noFill/>
            <a:miter lim="800000"/>
            <a:headEnd/>
            <a:tailEnd/>
          </a:ln>
          <a:effectLst/>
        </p:spPr>
        <p:txBody>
          <a:bodyPr wrap="none">
            <a:spAutoFit/>
          </a:bodyPr>
          <a:lstStyle/>
          <a:p>
            <a:r>
              <a:rPr lang="en-US" sz="706" dirty="0">
                <a:latin typeface="Times New Roman" pitchFamily="18" charset="0"/>
              </a:rPr>
              <a:t>1607.5</a:t>
            </a:r>
          </a:p>
        </p:txBody>
      </p:sp>
      <p:sp>
        <p:nvSpPr>
          <p:cNvPr id="108" name="Text Box 64"/>
          <p:cNvSpPr txBox="1">
            <a:spLocks noChangeArrowheads="1"/>
          </p:cNvSpPr>
          <p:nvPr/>
        </p:nvSpPr>
        <p:spPr bwMode="auto">
          <a:xfrm>
            <a:off x="1777241" y="5942160"/>
            <a:ext cx="364202" cy="200952"/>
          </a:xfrm>
          <a:prstGeom prst="rect">
            <a:avLst/>
          </a:prstGeom>
          <a:noFill/>
          <a:ln w="9525">
            <a:noFill/>
            <a:miter lim="800000"/>
            <a:headEnd/>
            <a:tailEnd/>
          </a:ln>
          <a:effectLst/>
        </p:spPr>
        <p:txBody>
          <a:bodyPr wrap="none">
            <a:spAutoFit/>
          </a:bodyPr>
          <a:lstStyle/>
          <a:p>
            <a:r>
              <a:rPr lang="en-US" sz="706" dirty="0">
                <a:latin typeface="Times New Roman" pitchFamily="18" charset="0"/>
              </a:rPr>
              <a:t>1540</a:t>
            </a:r>
          </a:p>
        </p:txBody>
      </p:sp>
      <p:sp>
        <p:nvSpPr>
          <p:cNvPr id="109" name="Text Box 65"/>
          <p:cNvSpPr txBox="1">
            <a:spLocks noChangeArrowheads="1"/>
          </p:cNvSpPr>
          <p:nvPr/>
        </p:nvSpPr>
        <p:spPr bwMode="auto">
          <a:xfrm>
            <a:off x="1780624" y="6143355"/>
            <a:ext cx="364202" cy="200952"/>
          </a:xfrm>
          <a:prstGeom prst="rect">
            <a:avLst/>
          </a:prstGeom>
          <a:noFill/>
          <a:ln w="9525">
            <a:noFill/>
            <a:miter lim="800000"/>
            <a:headEnd/>
            <a:tailEnd/>
          </a:ln>
          <a:effectLst/>
        </p:spPr>
        <p:txBody>
          <a:bodyPr wrap="none">
            <a:spAutoFit/>
          </a:bodyPr>
          <a:lstStyle/>
          <a:p>
            <a:r>
              <a:rPr lang="en-US" sz="706" dirty="0">
                <a:latin typeface="Times New Roman" pitchFamily="18" charset="0"/>
              </a:rPr>
              <a:t>1415</a:t>
            </a:r>
          </a:p>
        </p:txBody>
      </p:sp>
      <p:sp>
        <p:nvSpPr>
          <p:cNvPr id="110" name="Text Box 62"/>
          <p:cNvSpPr txBox="1">
            <a:spLocks noChangeArrowheads="1"/>
          </p:cNvSpPr>
          <p:nvPr/>
        </p:nvSpPr>
        <p:spPr bwMode="auto">
          <a:xfrm>
            <a:off x="3793991" y="5356081"/>
            <a:ext cx="341760" cy="200952"/>
          </a:xfrm>
          <a:prstGeom prst="rect">
            <a:avLst/>
          </a:prstGeom>
          <a:noFill/>
          <a:ln w="9525">
            <a:noFill/>
            <a:miter lim="800000"/>
            <a:headEnd/>
            <a:tailEnd/>
          </a:ln>
          <a:effectLst/>
        </p:spPr>
        <p:txBody>
          <a:bodyPr wrap="none">
            <a:spAutoFit/>
          </a:bodyPr>
          <a:lstStyle/>
          <a:p>
            <a:r>
              <a:rPr lang="en-US" sz="706" dirty="0">
                <a:latin typeface="Times New Roman" pitchFamily="18" charset="0"/>
              </a:rPr>
              <a:t>67.7</a:t>
            </a:r>
          </a:p>
        </p:txBody>
      </p:sp>
      <p:sp>
        <p:nvSpPr>
          <p:cNvPr id="111" name="Text Box 63"/>
          <p:cNvSpPr txBox="1">
            <a:spLocks noChangeArrowheads="1"/>
          </p:cNvSpPr>
          <p:nvPr/>
        </p:nvSpPr>
        <p:spPr bwMode="auto">
          <a:xfrm>
            <a:off x="3788167" y="5522312"/>
            <a:ext cx="341760" cy="200952"/>
          </a:xfrm>
          <a:prstGeom prst="rect">
            <a:avLst/>
          </a:prstGeom>
          <a:noFill/>
          <a:ln w="9525">
            <a:noFill/>
            <a:miter lim="800000"/>
            <a:headEnd/>
            <a:tailEnd/>
          </a:ln>
          <a:effectLst/>
        </p:spPr>
        <p:txBody>
          <a:bodyPr wrap="none">
            <a:spAutoFit/>
          </a:bodyPr>
          <a:lstStyle/>
          <a:p>
            <a:r>
              <a:rPr lang="en-US" sz="706" dirty="0">
                <a:latin typeface="Times New Roman" pitchFamily="18" charset="0"/>
              </a:rPr>
              <a:t>56.1</a:t>
            </a:r>
          </a:p>
        </p:txBody>
      </p:sp>
      <p:sp>
        <p:nvSpPr>
          <p:cNvPr id="112" name="Text Box 64"/>
          <p:cNvSpPr txBox="1">
            <a:spLocks noChangeArrowheads="1"/>
          </p:cNvSpPr>
          <p:nvPr/>
        </p:nvSpPr>
        <p:spPr bwMode="auto">
          <a:xfrm>
            <a:off x="3793932" y="5942160"/>
            <a:ext cx="341760" cy="200952"/>
          </a:xfrm>
          <a:prstGeom prst="rect">
            <a:avLst/>
          </a:prstGeom>
          <a:noFill/>
          <a:ln w="9525">
            <a:noFill/>
            <a:miter lim="800000"/>
            <a:headEnd/>
            <a:tailEnd/>
          </a:ln>
          <a:effectLst/>
        </p:spPr>
        <p:txBody>
          <a:bodyPr wrap="none">
            <a:spAutoFit/>
          </a:bodyPr>
          <a:lstStyle/>
          <a:p>
            <a:r>
              <a:rPr lang="en-US" sz="706" dirty="0">
                <a:latin typeface="Times New Roman" pitchFamily="18" charset="0"/>
              </a:rPr>
              <a:t>17.6</a:t>
            </a:r>
          </a:p>
        </p:txBody>
      </p:sp>
      <p:sp>
        <p:nvSpPr>
          <p:cNvPr id="113" name="Text Box 65"/>
          <p:cNvSpPr txBox="1">
            <a:spLocks noChangeArrowheads="1"/>
          </p:cNvSpPr>
          <p:nvPr/>
        </p:nvSpPr>
        <p:spPr bwMode="auto">
          <a:xfrm>
            <a:off x="3791712" y="6137752"/>
            <a:ext cx="229550" cy="200952"/>
          </a:xfrm>
          <a:prstGeom prst="rect">
            <a:avLst/>
          </a:prstGeom>
          <a:noFill/>
          <a:ln w="9525">
            <a:noFill/>
            <a:miter lim="800000"/>
            <a:headEnd/>
            <a:tailEnd/>
          </a:ln>
          <a:effectLst/>
        </p:spPr>
        <p:txBody>
          <a:bodyPr wrap="none">
            <a:spAutoFit/>
          </a:bodyPr>
          <a:lstStyle/>
          <a:p>
            <a:r>
              <a:rPr lang="en-US" sz="706" dirty="0">
                <a:latin typeface="Times New Roman" pitchFamily="18" charset="0"/>
              </a:rPr>
              <a:t>0</a:t>
            </a:r>
          </a:p>
        </p:txBody>
      </p:sp>
      <p:sp>
        <p:nvSpPr>
          <p:cNvPr id="114" name="Text Box 62"/>
          <p:cNvSpPr txBox="1">
            <a:spLocks noChangeArrowheads="1"/>
          </p:cNvSpPr>
          <p:nvPr/>
        </p:nvSpPr>
        <p:spPr bwMode="auto">
          <a:xfrm>
            <a:off x="1776631" y="5259930"/>
            <a:ext cx="364202" cy="200952"/>
          </a:xfrm>
          <a:prstGeom prst="rect">
            <a:avLst/>
          </a:prstGeom>
          <a:noFill/>
          <a:ln w="9525">
            <a:noFill/>
            <a:miter lim="800000"/>
            <a:headEnd/>
            <a:tailEnd/>
          </a:ln>
          <a:effectLst/>
        </p:spPr>
        <p:txBody>
          <a:bodyPr wrap="none">
            <a:spAutoFit/>
          </a:bodyPr>
          <a:lstStyle/>
          <a:p>
            <a:r>
              <a:rPr lang="en-US" sz="706" dirty="0">
                <a:latin typeface="Times New Roman" pitchFamily="18" charset="0"/>
              </a:rPr>
              <a:t>1620</a:t>
            </a:r>
          </a:p>
        </p:txBody>
      </p:sp>
      <p:sp>
        <p:nvSpPr>
          <p:cNvPr id="115" name="Text Box 62"/>
          <p:cNvSpPr txBox="1">
            <a:spLocks noChangeArrowheads="1"/>
          </p:cNvSpPr>
          <p:nvPr/>
        </p:nvSpPr>
        <p:spPr bwMode="auto">
          <a:xfrm>
            <a:off x="3788626" y="5256484"/>
            <a:ext cx="341760" cy="200952"/>
          </a:xfrm>
          <a:prstGeom prst="rect">
            <a:avLst/>
          </a:prstGeom>
          <a:noFill/>
          <a:ln w="9525">
            <a:noFill/>
            <a:miter lim="800000"/>
            <a:headEnd/>
            <a:tailEnd/>
          </a:ln>
          <a:effectLst/>
        </p:spPr>
        <p:txBody>
          <a:bodyPr wrap="none">
            <a:spAutoFit/>
          </a:bodyPr>
          <a:lstStyle/>
          <a:p>
            <a:r>
              <a:rPr lang="en-US" sz="706" dirty="0">
                <a:latin typeface="Times New Roman" pitchFamily="18" charset="0"/>
              </a:rPr>
              <a:t>72.4</a:t>
            </a:r>
          </a:p>
        </p:txBody>
      </p:sp>
      <p:sp>
        <p:nvSpPr>
          <p:cNvPr id="117" name="Text Box 37"/>
          <p:cNvSpPr txBox="1">
            <a:spLocks noChangeArrowheads="1"/>
          </p:cNvSpPr>
          <p:nvPr/>
        </p:nvSpPr>
        <p:spPr bwMode="auto">
          <a:xfrm>
            <a:off x="340096" y="3953161"/>
            <a:ext cx="853119" cy="173766"/>
          </a:xfrm>
          <a:prstGeom prst="rect">
            <a:avLst/>
          </a:prstGeom>
          <a:noFill/>
          <a:ln w="9525">
            <a:noFill/>
            <a:miter lim="800000"/>
            <a:headEnd/>
            <a:tailEnd/>
          </a:ln>
          <a:effectLst/>
        </p:spPr>
        <p:txBody>
          <a:bodyPr wrap="none">
            <a:spAutoFit/>
          </a:bodyPr>
          <a:lstStyle/>
          <a:p>
            <a:r>
              <a:rPr lang="en-US" sz="529" dirty="0">
                <a:latin typeface="Times New Roman" pitchFamily="18" charset="0"/>
              </a:rPr>
              <a:t>Exclusive Flood Control</a:t>
            </a:r>
          </a:p>
        </p:txBody>
      </p:sp>
      <p:sp>
        <p:nvSpPr>
          <p:cNvPr id="118" name="Text Box 37"/>
          <p:cNvSpPr txBox="1">
            <a:spLocks noChangeArrowheads="1"/>
          </p:cNvSpPr>
          <p:nvPr/>
        </p:nvSpPr>
        <p:spPr bwMode="auto">
          <a:xfrm>
            <a:off x="2322042" y="3945068"/>
            <a:ext cx="853119" cy="173766"/>
          </a:xfrm>
          <a:prstGeom prst="rect">
            <a:avLst/>
          </a:prstGeom>
          <a:noFill/>
          <a:ln w="9525">
            <a:noFill/>
            <a:miter lim="800000"/>
            <a:headEnd/>
            <a:tailEnd/>
          </a:ln>
          <a:effectLst/>
        </p:spPr>
        <p:txBody>
          <a:bodyPr wrap="none">
            <a:spAutoFit/>
          </a:bodyPr>
          <a:lstStyle/>
          <a:p>
            <a:r>
              <a:rPr lang="en-US" sz="529" dirty="0">
                <a:latin typeface="Times New Roman" pitchFamily="18" charset="0"/>
              </a:rPr>
              <a:t>Exclusive Flood Control</a:t>
            </a:r>
          </a:p>
        </p:txBody>
      </p:sp>
      <p:sp>
        <p:nvSpPr>
          <p:cNvPr id="119" name="Text Box 37"/>
          <p:cNvSpPr txBox="1">
            <a:spLocks noChangeArrowheads="1"/>
          </p:cNvSpPr>
          <p:nvPr/>
        </p:nvSpPr>
        <p:spPr bwMode="auto">
          <a:xfrm>
            <a:off x="331068" y="5325161"/>
            <a:ext cx="853119" cy="173766"/>
          </a:xfrm>
          <a:prstGeom prst="rect">
            <a:avLst/>
          </a:prstGeom>
          <a:noFill/>
          <a:ln w="9525">
            <a:noFill/>
            <a:miter lim="800000"/>
            <a:headEnd/>
            <a:tailEnd/>
          </a:ln>
          <a:effectLst/>
        </p:spPr>
        <p:txBody>
          <a:bodyPr wrap="none">
            <a:spAutoFit/>
          </a:bodyPr>
          <a:lstStyle/>
          <a:p>
            <a:r>
              <a:rPr lang="en-US" sz="529" dirty="0">
                <a:latin typeface="Times New Roman" pitchFamily="18" charset="0"/>
              </a:rPr>
              <a:t>Exclusive Flood Control</a:t>
            </a:r>
          </a:p>
        </p:txBody>
      </p:sp>
      <p:sp>
        <p:nvSpPr>
          <p:cNvPr id="120" name="Text Box 37"/>
          <p:cNvSpPr txBox="1">
            <a:spLocks noChangeArrowheads="1"/>
          </p:cNvSpPr>
          <p:nvPr/>
        </p:nvSpPr>
        <p:spPr bwMode="auto">
          <a:xfrm>
            <a:off x="2302192" y="5322889"/>
            <a:ext cx="853119" cy="173766"/>
          </a:xfrm>
          <a:prstGeom prst="rect">
            <a:avLst/>
          </a:prstGeom>
          <a:noFill/>
          <a:ln w="9525">
            <a:noFill/>
            <a:miter lim="800000"/>
            <a:headEnd/>
            <a:tailEnd/>
          </a:ln>
          <a:effectLst/>
        </p:spPr>
        <p:txBody>
          <a:bodyPr wrap="none">
            <a:spAutoFit/>
          </a:bodyPr>
          <a:lstStyle/>
          <a:p>
            <a:r>
              <a:rPr lang="en-US" sz="529" dirty="0">
                <a:latin typeface="Times New Roman" pitchFamily="18" charset="0"/>
              </a:rPr>
              <a:t>Exclusive Flood Control</a:t>
            </a:r>
          </a:p>
        </p:txBody>
      </p:sp>
      <p:sp>
        <p:nvSpPr>
          <p:cNvPr id="121" name="Text Box 38"/>
          <p:cNvSpPr txBox="1">
            <a:spLocks noChangeArrowheads="1"/>
          </p:cNvSpPr>
          <p:nvPr/>
        </p:nvSpPr>
        <p:spPr bwMode="auto">
          <a:xfrm>
            <a:off x="328510" y="4045591"/>
            <a:ext cx="786131" cy="255198"/>
          </a:xfrm>
          <a:prstGeom prst="rect">
            <a:avLst/>
          </a:prstGeom>
          <a:noFill/>
          <a:ln w="9525">
            <a:noFill/>
            <a:miter lim="800000"/>
            <a:headEnd/>
            <a:tailEnd/>
          </a:ln>
          <a:effectLst/>
        </p:spPr>
        <p:txBody>
          <a:bodyPr wrap="square">
            <a:spAutoFit/>
          </a:bodyPr>
          <a:lstStyle/>
          <a:p>
            <a:pPr algn="ctr"/>
            <a:r>
              <a:rPr lang="en-US" sz="529" dirty="0">
                <a:latin typeface="Times New Roman" pitchFamily="18" charset="0"/>
              </a:rPr>
              <a:t>Annual Flood Control &amp; Multiple Use</a:t>
            </a:r>
          </a:p>
        </p:txBody>
      </p:sp>
      <p:sp>
        <p:nvSpPr>
          <p:cNvPr id="122" name="Text Box 38"/>
          <p:cNvSpPr txBox="1">
            <a:spLocks noChangeArrowheads="1"/>
          </p:cNvSpPr>
          <p:nvPr/>
        </p:nvSpPr>
        <p:spPr bwMode="auto">
          <a:xfrm>
            <a:off x="2309820" y="4036114"/>
            <a:ext cx="786131" cy="255198"/>
          </a:xfrm>
          <a:prstGeom prst="rect">
            <a:avLst/>
          </a:prstGeom>
          <a:noFill/>
          <a:ln w="9525">
            <a:noFill/>
            <a:miter lim="800000"/>
            <a:headEnd/>
            <a:tailEnd/>
          </a:ln>
          <a:effectLst/>
        </p:spPr>
        <p:txBody>
          <a:bodyPr wrap="square">
            <a:spAutoFit/>
          </a:bodyPr>
          <a:lstStyle/>
          <a:p>
            <a:pPr algn="ctr"/>
            <a:r>
              <a:rPr lang="en-US" sz="529" dirty="0">
                <a:latin typeface="Times New Roman" pitchFamily="18" charset="0"/>
              </a:rPr>
              <a:t>Annual Flood Control &amp; Multiple Use</a:t>
            </a:r>
          </a:p>
        </p:txBody>
      </p:sp>
      <p:sp>
        <p:nvSpPr>
          <p:cNvPr id="123" name="Text Box 38"/>
          <p:cNvSpPr txBox="1">
            <a:spLocks noChangeArrowheads="1"/>
          </p:cNvSpPr>
          <p:nvPr/>
        </p:nvSpPr>
        <p:spPr bwMode="auto">
          <a:xfrm>
            <a:off x="314621" y="5407398"/>
            <a:ext cx="786131" cy="255198"/>
          </a:xfrm>
          <a:prstGeom prst="rect">
            <a:avLst/>
          </a:prstGeom>
          <a:noFill/>
          <a:ln w="9525">
            <a:noFill/>
            <a:miter lim="800000"/>
            <a:headEnd/>
            <a:tailEnd/>
          </a:ln>
          <a:effectLst/>
        </p:spPr>
        <p:txBody>
          <a:bodyPr wrap="square">
            <a:spAutoFit/>
          </a:bodyPr>
          <a:lstStyle/>
          <a:p>
            <a:pPr algn="ctr"/>
            <a:r>
              <a:rPr lang="en-US" sz="529" dirty="0">
                <a:latin typeface="Times New Roman" pitchFamily="18" charset="0"/>
              </a:rPr>
              <a:t>Annual Flood Control &amp; Multiple Use</a:t>
            </a:r>
          </a:p>
        </p:txBody>
      </p:sp>
      <p:sp>
        <p:nvSpPr>
          <p:cNvPr id="124" name="Text Box 38"/>
          <p:cNvSpPr txBox="1">
            <a:spLocks noChangeArrowheads="1"/>
          </p:cNvSpPr>
          <p:nvPr/>
        </p:nvSpPr>
        <p:spPr bwMode="auto">
          <a:xfrm>
            <a:off x="2286017" y="5406211"/>
            <a:ext cx="786131" cy="255198"/>
          </a:xfrm>
          <a:prstGeom prst="rect">
            <a:avLst/>
          </a:prstGeom>
          <a:noFill/>
          <a:ln w="9525">
            <a:noFill/>
            <a:miter lim="800000"/>
            <a:headEnd/>
            <a:tailEnd/>
          </a:ln>
          <a:effectLst/>
        </p:spPr>
        <p:txBody>
          <a:bodyPr wrap="square">
            <a:spAutoFit/>
          </a:bodyPr>
          <a:lstStyle/>
          <a:p>
            <a:pPr algn="ctr"/>
            <a:r>
              <a:rPr lang="en-US" sz="529" dirty="0">
                <a:latin typeface="Times New Roman" pitchFamily="18" charset="0"/>
              </a:rPr>
              <a:t>Annual Flood Control &amp; Multiple Use</a:t>
            </a:r>
          </a:p>
        </p:txBody>
      </p:sp>
      <p:sp>
        <p:nvSpPr>
          <p:cNvPr id="125" name="Text Box 39"/>
          <p:cNvSpPr txBox="1">
            <a:spLocks noChangeArrowheads="1"/>
          </p:cNvSpPr>
          <p:nvPr/>
        </p:nvSpPr>
        <p:spPr bwMode="auto">
          <a:xfrm>
            <a:off x="605556" y="4297961"/>
            <a:ext cx="534347" cy="336631"/>
          </a:xfrm>
          <a:prstGeom prst="rect">
            <a:avLst/>
          </a:prstGeom>
          <a:noFill/>
          <a:ln w="9525">
            <a:noFill/>
            <a:miter lim="800000"/>
            <a:headEnd/>
            <a:tailEnd/>
          </a:ln>
          <a:effectLst/>
        </p:spPr>
        <p:txBody>
          <a:bodyPr wrap="square">
            <a:spAutoFit/>
          </a:bodyPr>
          <a:lstStyle/>
          <a:p>
            <a:pPr algn="ctr"/>
            <a:r>
              <a:rPr lang="en-US" sz="529" dirty="0">
                <a:latin typeface="Times New Roman" pitchFamily="18" charset="0"/>
              </a:rPr>
              <a:t>Carryover Multiple Use</a:t>
            </a:r>
          </a:p>
        </p:txBody>
      </p:sp>
      <p:sp>
        <p:nvSpPr>
          <p:cNvPr id="126" name="Text Box 39"/>
          <p:cNvSpPr txBox="1">
            <a:spLocks noChangeArrowheads="1"/>
          </p:cNvSpPr>
          <p:nvPr/>
        </p:nvSpPr>
        <p:spPr bwMode="auto">
          <a:xfrm>
            <a:off x="624818" y="5672852"/>
            <a:ext cx="534347" cy="336631"/>
          </a:xfrm>
          <a:prstGeom prst="rect">
            <a:avLst/>
          </a:prstGeom>
          <a:noFill/>
          <a:ln w="9525">
            <a:noFill/>
            <a:miter lim="800000"/>
            <a:headEnd/>
            <a:tailEnd/>
          </a:ln>
          <a:effectLst/>
        </p:spPr>
        <p:txBody>
          <a:bodyPr wrap="square">
            <a:spAutoFit/>
          </a:bodyPr>
          <a:lstStyle/>
          <a:p>
            <a:pPr algn="ctr"/>
            <a:r>
              <a:rPr lang="en-US" sz="529" dirty="0">
                <a:latin typeface="Times New Roman" pitchFamily="18" charset="0"/>
              </a:rPr>
              <a:t>Carryover Multiple Use</a:t>
            </a:r>
          </a:p>
        </p:txBody>
      </p:sp>
      <p:sp>
        <p:nvSpPr>
          <p:cNvPr id="127" name="Text Box 39"/>
          <p:cNvSpPr txBox="1">
            <a:spLocks noChangeArrowheads="1"/>
          </p:cNvSpPr>
          <p:nvPr/>
        </p:nvSpPr>
        <p:spPr bwMode="auto">
          <a:xfrm>
            <a:off x="2625031" y="4300488"/>
            <a:ext cx="534347" cy="336631"/>
          </a:xfrm>
          <a:prstGeom prst="rect">
            <a:avLst/>
          </a:prstGeom>
          <a:noFill/>
          <a:ln w="9525">
            <a:noFill/>
            <a:miter lim="800000"/>
            <a:headEnd/>
            <a:tailEnd/>
          </a:ln>
          <a:effectLst/>
        </p:spPr>
        <p:txBody>
          <a:bodyPr wrap="square">
            <a:spAutoFit/>
          </a:bodyPr>
          <a:lstStyle/>
          <a:p>
            <a:pPr algn="ctr"/>
            <a:r>
              <a:rPr lang="en-US" sz="529" dirty="0">
                <a:latin typeface="Times New Roman" pitchFamily="18" charset="0"/>
              </a:rPr>
              <a:t>Carryover Multiple Use</a:t>
            </a:r>
          </a:p>
        </p:txBody>
      </p:sp>
      <p:sp>
        <p:nvSpPr>
          <p:cNvPr id="128" name="Text Box 39"/>
          <p:cNvSpPr txBox="1">
            <a:spLocks noChangeArrowheads="1"/>
          </p:cNvSpPr>
          <p:nvPr/>
        </p:nvSpPr>
        <p:spPr bwMode="auto">
          <a:xfrm>
            <a:off x="3053312" y="5813844"/>
            <a:ext cx="534347" cy="336631"/>
          </a:xfrm>
          <a:prstGeom prst="rect">
            <a:avLst/>
          </a:prstGeom>
          <a:noFill/>
          <a:ln w="9525">
            <a:noFill/>
            <a:miter lim="800000"/>
            <a:headEnd/>
            <a:tailEnd/>
          </a:ln>
          <a:effectLst/>
        </p:spPr>
        <p:txBody>
          <a:bodyPr wrap="square">
            <a:spAutoFit/>
          </a:bodyPr>
          <a:lstStyle/>
          <a:p>
            <a:pPr algn="ctr"/>
            <a:r>
              <a:rPr lang="en-US" sz="529" dirty="0">
                <a:latin typeface="Times New Roman" pitchFamily="18" charset="0"/>
              </a:rPr>
              <a:t>Carryover Multiple Use</a:t>
            </a:r>
          </a:p>
        </p:txBody>
      </p:sp>
      <p:sp>
        <p:nvSpPr>
          <p:cNvPr id="129" name="Text Box 40"/>
          <p:cNvSpPr txBox="1">
            <a:spLocks noChangeArrowheads="1"/>
          </p:cNvSpPr>
          <p:nvPr/>
        </p:nvSpPr>
        <p:spPr bwMode="auto">
          <a:xfrm>
            <a:off x="1145013" y="4634111"/>
            <a:ext cx="461772" cy="255198"/>
          </a:xfrm>
          <a:prstGeom prst="rect">
            <a:avLst/>
          </a:prstGeom>
          <a:noFill/>
          <a:ln w="9525">
            <a:noFill/>
            <a:miter lim="800000"/>
            <a:headEnd/>
            <a:tailEnd/>
          </a:ln>
          <a:effectLst/>
        </p:spPr>
        <p:txBody>
          <a:bodyPr wrap="square">
            <a:spAutoFit/>
          </a:bodyPr>
          <a:lstStyle/>
          <a:p>
            <a:pPr algn="ctr"/>
            <a:r>
              <a:rPr lang="en-US" sz="529" dirty="0">
                <a:latin typeface="Times New Roman" pitchFamily="18" charset="0"/>
              </a:rPr>
              <a:t>Permanent Pool</a:t>
            </a:r>
          </a:p>
        </p:txBody>
      </p:sp>
      <p:sp>
        <p:nvSpPr>
          <p:cNvPr id="130" name="Text Box 40"/>
          <p:cNvSpPr txBox="1">
            <a:spLocks noChangeArrowheads="1"/>
          </p:cNvSpPr>
          <p:nvPr/>
        </p:nvSpPr>
        <p:spPr bwMode="auto">
          <a:xfrm>
            <a:off x="3152871" y="4624750"/>
            <a:ext cx="461772" cy="255198"/>
          </a:xfrm>
          <a:prstGeom prst="rect">
            <a:avLst/>
          </a:prstGeom>
          <a:noFill/>
          <a:ln w="9525">
            <a:noFill/>
            <a:miter lim="800000"/>
            <a:headEnd/>
            <a:tailEnd/>
          </a:ln>
          <a:effectLst/>
        </p:spPr>
        <p:txBody>
          <a:bodyPr wrap="square">
            <a:spAutoFit/>
          </a:bodyPr>
          <a:lstStyle/>
          <a:p>
            <a:pPr algn="ctr"/>
            <a:r>
              <a:rPr lang="en-US" sz="529" dirty="0">
                <a:latin typeface="Times New Roman" pitchFamily="18" charset="0"/>
              </a:rPr>
              <a:t>Permanent Pool</a:t>
            </a:r>
          </a:p>
        </p:txBody>
      </p:sp>
      <p:sp>
        <p:nvSpPr>
          <p:cNvPr id="131" name="Text Box 40"/>
          <p:cNvSpPr txBox="1">
            <a:spLocks noChangeArrowheads="1"/>
          </p:cNvSpPr>
          <p:nvPr/>
        </p:nvSpPr>
        <p:spPr bwMode="auto">
          <a:xfrm>
            <a:off x="1143643" y="5998535"/>
            <a:ext cx="461772" cy="255198"/>
          </a:xfrm>
          <a:prstGeom prst="rect">
            <a:avLst/>
          </a:prstGeom>
          <a:noFill/>
          <a:ln w="9525">
            <a:noFill/>
            <a:miter lim="800000"/>
            <a:headEnd/>
            <a:tailEnd/>
          </a:ln>
          <a:effectLst/>
        </p:spPr>
        <p:txBody>
          <a:bodyPr wrap="square">
            <a:spAutoFit/>
          </a:bodyPr>
          <a:lstStyle/>
          <a:p>
            <a:pPr algn="ctr"/>
            <a:r>
              <a:rPr lang="en-US" sz="529" dirty="0">
                <a:latin typeface="Times New Roman" pitchFamily="18" charset="0"/>
              </a:rPr>
              <a:t>Permanent Pool</a:t>
            </a:r>
          </a:p>
        </p:txBody>
      </p:sp>
      <p:sp>
        <p:nvSpPr>
          <p:cNvPr id="132" name="Text Box 40"/>
          <p:cNvSpPr txBox="1">
            <a:spLocks noChangeArrowheads="1"/>
          </p:cNvSpPr>
          <p:nvPr/>
        </p:nvSpPr>
        <p:spPr bwMode="auto">
          <a:xfrm>
            <a:off x="3146722" y="5992028"/>
            <a:ext cx="461772" cy="255198"/>
          </a:xfrm>
          <a:prstGeom prst="rect">
            <a:avLst/>
          </a:prstGeom>
          <a:noFill/>
          <a:ln w="9525">
            <a:noFill/>
            <a:miter lim="800000"/>
            <a:headEnd/>
            <a:tailEnd/>
          </a:ln>
          <a:effectLst/>
        </p:spPr>
        <p:txBody>
          <a:bodyPr wrap="square">
            <a:spAutoFit/>
          </a:bodyPr>
          <a:lstStyle/>
          <a:p>
            <a:pPr algn="ctr"/>
            <a:r>
              <a:rPr lang="en-US" sz="529" dirty="0">
                <a:latin typeface="Times New Roman" pitchFamily="18" charset="0"/>
              </a:rPr>
              <a:t>Permanent Pool</a:t>
            </a:r>
          </a:p>
        </p:txBody>
      </p:sp>
      <p:sp>
        <p:nvSpPr>
          <p:cNvPr id="133" name="Line 112"/>
          <p:cNvSpPr>
            <a:spLocks noChangeShapeType="1"/>
          </p:cNvSpPr>
          <p:nvPr/>
        </p:nvSpPr>
        <p:spPr bwMode="auto">
          <a:xfrm>
            <a:off x="3171657" y="5587274"/>
            <a:ext cx="405863" cy="0"/>
          </a:xfrm>
          <a:prstGeom prst="line">
            <a:avLst/>
          </a:prstGeom>
          <a:noFill/>
          <a:ln w="19050">
            <a:solidFill>
              <a:srgbClr val="FF3300"/>
            </a:solidFill>
            <a:round/>
            <a:headEnd/>
            <a:tailEnd/>
          </a:ln>
          <a:effectLst/>
        </p:spPr>
        <p:txBody>
          <a:bodyPr/>
          <a:lstStyle/>
          <a:p>
            <a:endParaRPr lang="en-US" sz="1588" dirty="0"/>
          </a:p>
        </p:txBody>
      </p:sp>
      <p:cxnSp>
        <p:nvCxnSpPr>
          <p:cNvPr id="135" name="Straight Arrow Connector 134"/>
          <p:cNvCxnSpPr/>
          <p:nvPr/>
        </p:nvCxnSpPr>
        <p:spPr bwMode="auto">
          <a:xfrm flipV="1">
            <a:off x="3163817" y="5598587"/>
            <a:ext cx="149701" cy="122057"/>
          </a:xfrm>
          <a:prstGeom prst="straightConnector1">
            <a:avLst/>
          </a:prstGeom>
          <a:solidFill>
            <a:schemeClr val="accent1"/>
          </a:solidFill>
          <a:ln w="12700" cap="flat" cmpd="sng" algn="ctr">
            <a:solidFill>
              <a:srgbClr val="FF0000"/>
            </a:solidFill>
            <a:prstDash val="solid"/>
            <a:round/>
            <a:headEnd type="none" w="med" len="med"/>
            <a:tailEnd type="arrow" w="sm" len="sm"/>
          </a:ln>
          <a:effectLst/>
        </p:spPr>
      </p:cxnSp>
      <p:sp>
        <p:nvSpPr>
          <p:cNvPr id="136" name="Text Box 40"/>
          <p:cNvSpPr txBox="1">
            <a:spLocks noChangeArrowheads="1"/>
          </p:cNvSpPr>
          <p:nvPr/>
        </p:nvSpPr>
        <p:spPr bwMode="auto">
          <a:xfrm>
            <a:off x="2539756" y="5644411"/>
            <a:ext cx="685979" cy="187424"/>
          </a:xfrm>
          <a:prstGeom prst="rect">
            <a:avLst/>
          </a:prstGeom>
          <a:noFill/>
          <a:ln w="9525">
            <a:noFill/>
            <a:miter lim="800000"/>
            <a:headEnd/>
            <a:tailEnd/>
          </a:ln>
          <a:effectLst/>
        </p:spPr>
        <p:txBody>
          <a:bodyPr wrap="square">
            <a:spAutoFit/>
          </a:bodyPr>
          <a:lstStyle/>
          <a:p>
            <a:pPr algn="ctr"/>
            <a:r>
              <a:rPr lang="en-US" sz="618" dirty="0">
                <a:solidFill>
                  <a:srgbClr val="FF0000"/>
                </a:solidFill>
                <a:latin typeface="Times New Roman" pitchFamily="18" charset="0"/>
              </a:rPr>
              <a:t>Current Storage</a:t>
            </a:r>
          </a:p>
        </p:txBody>
      </p:sp>
      <p:sp>
        <p:nvSpPr>
          <p:cNvPr id="139" name="Text Box 37"/>
          <p:cNvSpPr txBox="1">
            <a:spLocks noChangeArrowheads="1"/>
          </p:cNvSpPr>
          <p:nvPr/>
        </p:nvSpPr>
        <p:spPr bwMode="auto">
          <a:xfrm>
            <a:off x="3268707" y="5461138"/>
            <a:ext cx="303288" cy="173766"/>
          </a:xfrm>
          <a:prstGeom prst="rect">
            <a:avLst/>
          </a:prstGeom>
          <a:noFill/>
          <a:ln w="9525">
            <a:noFill/>
            <a:miter lim="800000"/>
            <a:headEnd/>
            <a:tailEnd/>
          </a:ln>
          <a:effectLst/>
        </p:spPr>
        <p:txBody>
          <a:bodyPr wrap="none">
            <a:spAutoFit/>
          </a:bodyPr>
          <a:lstStyle/>
          <a:p>
            <a:r>
              <a:rPr lang="en-US" sz="529" dirty="0">
                <a:latin typeface="Times New Roman" pitchFamily="18" charset="0"/>
              </a:rPr>
              <a:t>57.4</a:t>
            </a:r>
          </a:p>
        </p:txBody>
      </p:sp>
      <p:sp>
        <p:nvSpPr>
          <p:cNvPr id="116" name="Line 112"/>
          <p:cNvSpPr>
            <a:spLocks noChangeShapeType="1"/>
          </p:cNvSpPr>
          <p:nvPr/>
        </p:nvSpPr>
        <p:spPr bwMode="auto">
          <a:xfrm>
            <a:off x="3171657" y="4212837"/>
            <a:ext cx="405863" cy="0"/>
          </a:xfrm>
          <a:prstGeom prst="line">
            <a:avLst/>
          </a:prstGeom>
          <a:noFill/>
          <a:ln w="19050">
            <a:solidFill>
              <a:srgbClr val="FF3300"/>
            </a:solidFill>
            <a:round/>
            <a:headEnd/>
            <a:tailEnd/>
          </a:ln>
          <a:effectLst/>
        </p:spPr>
        <p:txBody>
          <a:bodyPr/>
          <a:lstStyle/>
          <a:p>
            <a:endParaRPr lang="en-US" sz="1588" dirty="0"/>
          </a:p>
        </p:txBody>
      </p:sp>
      <p:sp>
        <p:nvSpPr>
          <p:cNvPr id="134" name="Text Box 37"/>
          <p:cNvSpPr txBox="1">
            <a:spLocks noChangeArrowheads="1"/>
          </p:cNvSpPr>
          <p:nvPr/>
        </p:nvSpPr>
        <p:spPr bwMode="auto">
          <a:xfrm>
            <a:off x="3261013" y="4080700"/>
            <a:ext cx="370614" cy="173766"/>
          </a:xfrm>
          <a:prstGeom prst="rect">
            <a:avLst/>
          </a:prstGeom>
          <a:noFill/>
          <a:ln w="9525">
            <a:noFill/>
            <a:miter lim="800000"/>
            <a:headEnd/>
            <a:tailEnd/>
          </a:ln>
          <a:effectLst/>
        </p:spPr>
        <p:txBody>
          <a:bodyPr wrap="none">
            <a:spAutoFit/>
          </a:bodyPr>
          <a:lstStyle/>
          <a:p>
            <a:r>
              <a:rPr lang="en-US" sz="529" dirty="0">
                <a:latin typeface="Times New Roman" pitchFamily="18" charset="0"/>
              </a:rPr>
              <a:t>1839.0</a:t>
            </a:r>
          </a:p>
        </p:txBody>
      </p:sp>
      <p:sp>
        <p:nvSpPr>
          <p:cNvPr id="137" name="Line 112"/>
          <p:cNvSpPr>
            <a:spLocks noChangeShapeType="1"/>
          </p:cNvSpPr>
          <p:nvPr/>
        </p:nvSpPr>
        <p:spPr bwMode="auto">
          <a:xfrm>
            <a:off x="1167811" y="4189371"/>
            <a:ext cx="405863" cy="0"/>
          </a:xfrm>
          <a:prstGeom prst="line">
            <a:avLst/>
          </a:prstGeom>
          <a:noFill/>
          <a:ln w="19050">
            <a:solidFill>
              <a:srgbClr val="FF3300"/>
            </a:solidFill>
            <a:round/>
            <a:headEnd/>
            <a:tailEnd/>
          </a:ln>
          <a:effectLst/>
        </p:spPr>
        <p:txBody>
          <a:bodyPr/>
          <a:lstStyle/>
          <a:p>
            <a:endParaRPr lang="en-US" sz="1588" dirty="0"/>
          </a:p>
        </p:txBody>
      </p:sp>
      <p:sp>
        <p:nvSpPr>
          <p:cNvPr id="138" name="Text Box 37"/>
          <p:cNvSpPr txBox="1">
            <a:spLocks noChangeArrowheads="1"/>
          </p:cNvSpPr>
          <p:nvPr/>
        </p:nvSpPr>
        <p:spPr bwMode="auto">
          <a:xfrm>
            <a:off x="1260970" y="4050979"/>
            <a:ext cx="370614" cy="173766"/>
          </a:xfrm>
          <a:prstGeom prst="rect">
            <a:avLst/>
          </a:prstGeom>
          <a:noFill/>
          <a:ln w="9525">
            <a:noFill/>
            <a:miter lim="800000"/>
            <a:headEnd/>
            <a:tailEnd/>
          </a:ln>
          <a:effectLst/>
        </p:spPr>
        <p:txBody>
          <a:bodyPr wrap="none">
            <a:spAutoFit/>
          </a:bodyPr>
          <a:lstStyle/>
          <a:p>
            <a:r>
              <a:rPr lang="en-US" sz="529" dirty="0">
                <a:latin typeface="Times New Roman" pitchFamily="18" charset="0"/>
              </a:rPr>
              <a:t>2238.6</a:t>
            </a:r>
          </a:p>
        </p:txBody>
      </p:sp>
      <p:sp>
        <p:nvSpPr>
          <p:cNvPr id="140" name="Line 112"/>
          <p:cNvSpPr>
            <a:spLocks noChangeShapeType="1"/>
          </p:cNvSpPr>
          <p:nvPr/>
        </p:nvSpPr>
        <p:spPr bwMode="auto">
          <a:xfrm>
            <a:off x="1170068" y="5585683"/>
            <a:ext cx="405863" cy="0"/>
          </a:xfrm>
          <a:prstGeom prst="line">
            <a:avLst/>
          </a:prstGeom>
          <a:noFill/>
          <a:ln w="19050">
            <a:solidFill>
              <a:srgbClr val="FF3300"/>
            </a:solidFill>
            <a:round/>
            <a:headEnd/>
            <a:tailEnd/>
          </a:ln>
          <a:effectLst/>
        </p:spPr>
        <p:txBody>
          <a:bodyPr/>
          <a:lstStyle/>
          <a:p>
            <a:endParaRPr lang="en-US" sz="1588" dirty="0"/>
          </a:p>
        </p:txBody>
      </p:sp>
      <p:sp>
        <p:nvSpPr>
          <p:cNvPr id="141" name="Text Box 37"/>
          <p:cNvSpPr txBox="1">
            <a:spLocks noChangeArrowheads="1"/>
          </p:cNvSpPr>
          <p:nvPr/>
        </p:nvSpPr>
        <p:spPr bwMode="auto">
          <a:xfrm>
            <a:off x="1249861" y="5460074"/>
            <a:ext cx="370614" cy="173766"/>
          </a:xfrm>
          <a:prstGeom prst="rect">
            <a:avLst/>
          </a:prstGeom>
          <a:noFill/>
          <a:ln w="9525">
            <a:noFill/>
            <a:miter lim="800000"/>
            <a:headEnd/>
            <a:tailEnd/>
          </a:ln>
          <a:effectLst/>
        </p:spPr>
        <p:txBody>
          <a:bodyPr wrap="none">
            <a:spAutoFit/>
          </a:bodyPr>
          <a:lstStyle/>
          <a:p>
            <a:r>
              <a:rPr lang="en-US" sz="529" dirty="0">
                <a:latin typeface="Times New Roman" pitchFamily="18" charset="0"/>
              </a:rPr>
              <a:t>1609.1</a:t>
            </a:r>
          </a:p>
        </p:txBody>
      </p:sp>
      <p:sp>
        <p:nvSpPr>
          <p:cNvPr id="142" name="Text Box 115"/>
          <p:cNvSpPr txBox="1">
            <a:spLocks noChangeArrowheads="1"/>
          </p:cNvSpPr>
          <p:nvPr/>
        </p:nvSpPr>
        <p:spPr bwMode="auto">
          <a:xfrm>
            <a:off x="362392" y="4892933"/>
            <a:ext cx="1620957" cy="200952"/>
          </a:xfrm>
          <a:prstGeom prst="rect">
            <a:avLst/>
          </a:prstGeom>
          <a:noFill/>
          <a:ln w="9525">
            <a:noFill/>
            <a:miter lim="800000"/>
            <a:headEnd/>
            <a:tailEnd/>
          </a:ln>
          <a:effectLst/>
        </p:spPr>
        <p:txBody>
          <a:bodyPr wrap="none">
            <a:spAutoFit/>
          </a:bodyPr>
          <a:lstStyle/>
          <a:p>
            <a:r>
              <a:rPr lang="en-US" sz="706" dirty="0">
                <a:latin typeface="Times New Roman" pitchFamily="18" charset="0"/>
              </a:rPr>
              <a:t>4.6 feet above the base of flood control.</a:t>
            </a:r>
          </a:p>
        </p:txBody>
      </p:sp>
      <p:sp>
        <p:nvSpPr>
          <p:cNvPr id="143" name="Text Box 115"/>
          <p:cNvSpPr txBox="1">
            <a:spLocks noChangeArrowheads="1"/>
          </p:cNvSpPr>
          <p:nvPr/>
        </p:nvSpPr>
        <p:spPr bwMode="auto">
          <a:xfrm>
            <a:off x="2404103" y="4890481"/>
            <a:ext cx="1620957" cy="200952"/>
          </a:xfrm>
          <a:prstGeom prst="rect">
            <a:avLst/>
          </a:prstGeom>
          <a:noFill/>
          <a:ln w="9525">
            <a:noFill/>
            <a:miter lim="800000"/>
            <a:headEnd/>
            <a:tailEnd/>
          </a:ln>
          <a:effectLst/>
        </p:spPr>
        <p:txBody>
          <a:bodyPr wrap="none">
            <a:spAutoFit/>
          </a:bodyPr>
          <a:lstStyle/>
          <a:p>
            <a:r>
              <a:rPr lang="en-US" sz="706" dirty="0">
                <a:latin typeface="Times New Roman" pitchFamily="18" charset="0"/>
              </a:rPr>
              <a:t>1.5 feet above the base of flood control.</a:t>
            </a:r>
          </a:p>
        </p:txBody>
      </p:sp>
      <p:sp>
        <p:nvSpPr>
          <p:cNvPr id="144" name="Text Box 115"/>
          <p:cNvSpPr txBox="1">
            <a:spLocks noChangeArrowheads="1"/>
          </p:cNvSpPr>
          <p:nvPr/>
        </p:nvSpPr>
        <p:spPr bwMode="auto">
          <a:xfrm>
            <a:off x="421270" y="6231100"/>
            <a:ext cx="1620957" cy="200952"/>
          </a:xfrm>
          <a:prstGeom prst="rect">
            <a:avLst/>
          </a:prstGeom>
          <a:noFill/>
          <a:ln w="9525">
            <a:noFill/>
            <a:miter lim="800000"/>
            <a:headEnd/>
            <a:tailEnd/>
          </a:ln>
          <a:effectLst/>
        </p:spPr>
        <p:txBody>
          <a:bodyPr wrap="none">
            <a:spAutoFit/>
          </a:bodyPr>
          <a:lstStyle/>
          <a:p>
            <a:r>
              <a:rPr lang="en-US" sz="706" dirty="0">
                <a:latin typeface="Times New Roman" pitchFamily="18" charset="0"/>
              </a:rPr>
              <a:t>1.6 feet above the base of flood control.</a:t>
            </a:r>
          </a:p>
        </p:txBody>
      </p:sp>
      <p:sp>
        <p:nvSpPr>
          <p:cNvPr id="145" name="Text Box 115"/>
          <p:cNvSpPr txBox="1">
            <a:spLocks noChangeArrowheads="1"/>
          </p:cNvSpPr>
          <p:nvPr/>
        </p:nvSpPr>
        <p:spPr bwMode="auto">
          <a:xfrm>
            <a:off x="2361811" y="6231998"/>
            <a:ext cx="1702710" cy="200952"/>
          </a:xfrm>
          <a:prstGeom prst="rect">
            <a:avLst/>
          </a:prstGeom>
          <a:noFill/>
          <a:ln w="9525">
            <a:noFill/>
            <a:miter lim="800000"/>
            <a:headEnd/>
            <a:tailEnd/>
          </a:ln>
          <a:effectLst/>
        </p:spPr>
        <p:txBody>
          <a:bodyPr wrap="none">
            <a:spAutoFit/>
          </a:bodyPr>
          <a:lstStyle/>
          <a:p>
            <a:r>
              <a:rPr lang="en-US" sz="706" dirty="0">
                <a:latin typeface="Times New Roman" pitchFamily="18" charset="0"/>
              </a:rPr>
              <a:t>1.3 MAF above the base of flood control. </a:t>
            </a:r>
          </a:p>
        </p:txBody>
      </p:sp>
      <p:sp>
        <p:nvSpPr>
          <p:cNvPr id="147" name="Text Box 2"/>
          <p:cNvSpPr txBox="1">
            <a:spLocks noChangeArrowheads="1"/>
          </p:cNvSpPr>
          <p:nvPr/>
        </p:nvSpPr>
        <p:spPr bwMode="auto">
          <a:xfrm>
            <a:off x="669270" y="3144863"/>
            <a:ext cx="3028167" cy="224988"/>
          </a:xfrm>
          <a:prstGeom prst="rect">
            <a:avLst/>
          </a:prstGeom>
          <a:solidFill>
            <a:srgbClr val="FFFFFF"/>
          </a:solidFill>
          <a:ln w="9525">
            <a:solidFill>
              <a:srgbClr val="000000"/>
            </a:solidFill>
            <a:miter lim="800000"/>
            <a:headEnd/>
            <a:tailEnd/>
          </a:ln>
        </p:spPr>
        <p:txBody>
          <a:bodyPr rot="0" vert="horz" wrap="square" lIns="80682" tIns="40341" rIns="80682" bIns="40341" anchor="t" anchorCtr="0">
            <a:noAutofit/>
          </a:bodyPr>
          <a:lstStyle/>
          <a:p>
            <a:pPr algn="ctr">
              <a:lnSpc>
                <a:spcPct val="107000"/>
              </a:lnSpc>
              <a:spcAft>
                <a:spcPts val="706"/>
              </a:spcAft>
            </a:pPr>
            <a:r>
              <a:rPr lang="en-US" sz="971" dirty="0">
                <a:solidFill>
                  <a:schemeClr val="accent4">
                    <a:lumMod val="60000"/>
                    <a:lumOff val="40000"/>
                  </a:schemeClr>
                </a:solidFill>
                <a:latin typeface="Times New Roman" panose="02020603050405020304" pitchFamily="18" charset="0"/>
                <a:ea typeface="Calibri" panose="020F0502020204030204" pitchFamily="34" charset="0"/>
                <a:cs typeface="Times New Roman" panose="02020603050405020304" pitchFamily="18" charset="0"/>
                <a:hlinkClick r:id="rId8"/>
              </a:rPr>
              <a:t>Click Here</a:t>
            </a:r>
            <a:r>
              <a:rPr lang="en-US" sz="971" dirty="0">
                <a:solidFill>
                  <a:schemeClr val="accent4">
                    <a:lumMod val="60000"/>
                    <a:lumOff val="4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971" dirty="0">
                <a:latin typeface="Times New Roman" panose="02020603050405020304" pitchFamily="18" charset="0"/>
                <a:ea typeface="Calibri" panose="020F0502020204030204" pitchFamily="34" charset="0"/>
                <a:cs typeface="Times New Roman" panose="02020603050405020304" pitchFamily="18" charset="0"/>
              </a:rPr>
              <a:t>for Missouri River releases, flows &amp; stages</a:t>
            </a:r>
          </a:p>
        </p:txBody>
      </p:sp>
      <p:sp>
        <p:nvSpPr>
          <p:cNvPr id="148" name="Text Box 8"/>
          <p:cNvSpPr txBox="1">
            <a:spLocks noChangeArrowheads="1"/>
          </p:cNvSpPr>
          <p:nvPr/>
        </p:nvSpPr>
        <p:spPr bwMode="auto">
          <a:xfrm>
            <a:off x="4442421" y="3220820"/>
            <a:ext cx="1739192" cy="200952"/>
          </a:xfrm>
          <a:prstGeom prst="rect">
            <a:avLst/>
          </a:prstGeom>
          <a:noFill/>
          <a:ln w="9525">
            <a:noFill/>
            <a:miter lim="800000"/>
            <a:headEnd/>
            <a:tailEnd/>
          </a:ln>
          <a:effectLst/>
        </p:spPr>
        <p:txBody>
          <a:bodyPr wrap="square">
            <a:spAutoFit/>
          </a:bodyPr>
          <a:lstStyle/>
          <a:p>
            <a:r>
              <a:rPr lang="en-US" sz="706" dirty="0">
                <a:latin typeface="Times New Roman" pitchFamily="18" charset="0"/>
              </a:rPr>
              <a:t>*Source: https://www.nohrsc.noaa.gov</a:t>
            </a:r>
          </a:p>
        </p:txBody>
      </p:sp>
      <p:sp>
        <p:nvSpPr>
          <p:cNvPr id="146" name="Title 1"/>
          <p:cNvSpPr txBox="1">
            <a:spLocks/>
          </p:cNvSpPr>
          <p:nvPr/>
        </p:nvSpPr>
        <p:spPr bwMode="auto">
          <a:xfrm>
            <a:off x="5005482" y="3488517"/>
            <a:ext cx="3532131" cy="253520"/>
          </a:xfrm>
          <a:prstGeom prst="rect">
            <a:avLst/>
          </a:prstGeom>
          <a:noFill/>
          <a:ln w="9525">
            <a:noFill/>
            <a:miter lim="800000"/>
            <a:headEnd/>
            <a:tailEnd/>
          </a:ln>
        </p:spPr>
        <p:txBody>
          <a:bodyPr vert="horz" wrap="square" lIns="80682" tIns="40341" rIns="80682" bIns="40341" numCol="1" anchor="ctr" anchorCtr="0" compatLnSpc="1">
            <a:prstTxWarp prst="textNoShape">
              <a:avLst/>
            </a:prstTxWarp>
          </a:bodyPr>
          <a:lstStyle>
            <a:lvl1pPr algn="l" rtl="0" eaLnBrk="1" fontAlgn="base" hangingPunct="1">
              <a:spcBef>
                <a:spcPct val="0"/>
              </a:spcBef>
              <a:spcAft>
                <a:spcPct val="0"/>
              </a:spcAft>
              <a:defRPr sz="24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a:lstStyle>
          <a:p>
            <a:pPr algn="ctr"/>
            <a:r>
              <a:rPr lang="en-US" sz="1412" cap="none" dirty="0">
                <a:solidFill>
                  <a:schemeClr val="tx1"/>
                </a:solidFill>
                <a:latin typeface="Times New Roman" panose="02020603050405020304" pitchFamily="18" charset="0"/>
                <a:cs typeface="Times New Roman" panose="02020603050405020304" pitchFamily="18" charset="0"/>
              </a:rPr>
              <a:t>Gavins Point Release Reduction Schedule</a:t>
            </a:r>
          </a:p>
        </p:txBody>
      </p:sp>
      <p:sp>
        <p:nvSpPr>
          <p:cNvPr id="151" name="Title 1"/>
          <p:cNvSpPr txBox="1">
            <a:spLocks/>
          </p:cNvSpPr>
          <p:nvPr/>
        </p:nvSpPr>
        <p:spPr bwMode="auto">
          <a:xfrm>
            <a:off x="5399142" y="688037"/>
            <a:ext cx="2424321" cy="253520"/>
          </a:xfrm>
          <a:prstGeom prst="rect">
            <a:avLst/>
          </a:prstGeom>
          <a:noFill/>
          <a:ln w="9525">
            <a:noFill/>
            <a:miter lim="800000"/>
            <a:headEnd/>
            <a:tailEnd/>
          </a:ln>
        </p:spPr>
        <p:txBody>
          <a:bodyPr vert="horz" wrap="square" lIns="80682" tIns="40341" rIns="80682" bIns="40341" numCol="1" anchor="ctr" anchorCtr="0" compatLnSpc="1">
            <a:prstTxWarp prst="textNoShape">
              <a:avLst/>
            </a:prstTxWarp>
          </a:bodyPr>
          <a:lstStyle>
            <a:lvl1pPr algn="l" rtl="0" eaLnBrk="1" fontAlgn="base" hangingPunct="1">
              <a:spcBef>
                <a:spcPct val="0"/>
              </a:spcBef>
              <a:spcAft>
                <a:spcPct val="0"/>
              </a:spcAft>
              <a:defRPr sz="24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a:lstStyle>
          <a:p>
            <a:pPr algn="ctr"/>
            <a:r>
              <a:rPr lang="en-US" sz="1412" cap="none" dirty="0">
                <a:solidFill>
                  <a:schemeClr val="tx1"/>
                </a:solidFill>
                <a:latin typeface="Times New Roman" panose="02020603050405020304" pitchFamily="18" charset="0"/>
                <a:cs typeface="Times New Roman" panose="02020603050405020304" pitchFamily="18" charset="0"/>
              </a:rPr>
              <a:t>Plains Snowpack</a:t>
            </a:r>
          </a:p>
        </p:txBody>
      </p:sp>
      <p:sp>
        <p:nvSpPr>
          <p:cNvPr id="152" name="Title 1"/>
          <p:cNvSpPr txBox="1">
            <a:spLocks/>
          </p:cNvSpPr>
          <p:nvPr/>
        </p:nvSpPr>
        <p:spPr bwMode="auto">
          <a:xfrm>
            <a:off x="5332572" y="880075"/>
            <a:ext cx="2424321" cy="253520"/>
          </a:xfrm>
          <a:prstGeom prst="rect">
            <a:avLst/>
          </a:prstGeom>
          <a:noFill/>
          <a:ln w="9525">
            <a:noFill/>
            <a:miter lim="800000"/>
            <a:headEnd/>
            <a:tailEnd/>
          </a:ln>
        </p:spPr>
        <p:txBody>
          <a:bodyPr vert="horz" wrap="square" lIns="80682" tIns="40341" rIns="80682" bIns="40341" numCol="1" anchor="ctr" anchorCtr="0" compatLnSpc="1">
            <a:prstTxWarp prst="textNoShape">
              <a:avLst/>
            </a:prstTxWarp>
          </a:bodyPr>
          <a:lstStyle>
            <a:lvl1pPr algn="l" rtl="0" eaLnBrk="1" fontAlgn="base" hangingPunct="1">
              <a:spcBef>
                <a:spcPct val="0"/>
              </a:spcBef>
              <a:spcAft>
                <a:spcPct val="0"/>
              </a:spcAft>
              <a:defRPr sz="24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a:lstStyle>
          <a:p>
            <a:pPr algn="ctr"/>
            <a:r>
              <a:rPr lang="en-US" sz="1059" cap="none" dirty="0">
                <a:solidFill>
                  <a:schemeClr val="tx1"/>
                </a:solidFill>
                <a:latin typeface="Times New Roman" panose="02020603050405020304" pitchFamily="18" charset="0"/>
                <a:cs typeface="Times New Roman" panose="02020603050405020304" pitchFamily="18" charset="0"/>
              </a:rPr>
              <a:t>December 1, 2019</a:t>
            </a:r>
          </a:p>
        </p:txBody>
      </p:sp>
      <p:pic>
        <p:nvPicPr>
          <p:cNvPr id="9" name="Picture 8"/>
          <p:cNvPicPr>
            <a:picLocks noChangeAspect="1"/>
          </p:cNvPicPr>
          <p:nvPr/>
        </p:nvPicPr>
        <p:blipFill>
          <a:blip r:embed="rId9"/>
          <a:stretch>
            <a:fillRect/>
          </a:stretch>
        </p:blipFill>
        <p:spPr>
          <a:xfrm>
            <a:off x="4412403" y="1169099"/>
            <a:ext cx="3539861" cy="2016218"/>
          </a:xfrm>
          <a:prstGeom prst="rect">
            <a:avLst/>
          </a:prstGeom>
        </p:spPr>
      </p:pic>
      <p:pic>
        <p:nvPicPr>
          <p:cNvPr id="6" name="Picture 5"/>
          <p:cNvPicPr>
            <a:picLocks noChangeAspect="1"/>
          </p:cNvPicPr>
          <p:nvPr/>
        </p:nvPicPr>
        <p:blipFill>
          <a:blip r:embed="rId10"/>
          <a:stretch>
            <a:fillRect/>
          </a:stretch>
        </p:blipFill>
        <p:spPr>
          <a:xfrm>
            <a:off x="7923766" y="952966"/>
            <a:ext cx="961280" cy="2375202"/>
          </a:xfrm>
          <a:prstGeom prst="rect">
            <a:avLst/>
          </a:prstGeom>
        </p:spPr>
      </p:pic>
    </p:spTree>
    <p:extLst>
      <p:ext uri="{BB962C8B-B14F-4D97-AF65-F5344CB8AC3E}">
        <p14:creationId xmlns:p14="http://schemas.microsoft.com/office/powerpoint/2010/main" val="9229694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sz="quarter" idx="12"/>
            <p:extLst>
              <p:ext uri="{D42A27DB-BD31-4B8C-83A1-F6EECF244321}">
                <p14:modId xmlns:p14="http://schemas.microsoft.com/office/powerpoint/2010/main" val="700820843"/>
              </p:ext>
            </p:extLst>
          </p:nvPr>
        </p:nvGraphicFramePr>
        <p:xfrm>
          <a:off x="200025" y="2475310"/>
          <a:ext cx="8743950" cy="3993752"/>
        </p:xfrm>
        <a:graphic>
          <a:graphicData uri="http://schemas.openxmlformats.org/drawingml/2006/table">
            <a:tbl>
              <a:tblPr firstRow="1" bandRow="1">
                <a:tableStyleId>{5C22544A-7EE6-4342-B048-85BDC9FD1C3A}</a:tableStyleId>
              </a:tblPr>
              <a:tblGrid>
                <a:gridCol w="2213312"/>
                <a:gridCol w="4139714"/>
                <a:gridCol w="2390924"/>
              </a:tblGrid>
              <a:tr h="500840">
                <a:tc>
                  <a:txBody>
                    <a:bodyPr/>
                    <a:lstStyle/>
                    <a:p>
                      <a:pPr algn="l"/>
                      <a:r>
                        <a:rPr lang="en-US" sz="1600" b="1" dirty="0" smtClean="0">
                          <a:solidFill>
                            <a:sysClr val="windowText" lastClr="000000"/>
                          </a:solidFill>
                        </a:rPr>
                        <a:t> John Remus, P.E.	</a:t>
                      </a:r>
                      <a:endParaRPr lang="en-US" sz="1600" b="1" dirty="0">
                        <a:solidFill>
                          <a:sysClr val="windowText" lastClr="000000"/>
                        </a:solidFill>
                      </a:endParaRPr>
                    </a:p>
                  </a:txBody>
                  <a:tcPr marL="182880" marR="52640"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US" sz="1600" b="1" dirty="0" smtClean="0">
                          <a:solidFill>
                            <a:sysClr val="windowText" lastClr="000000"/>
                          </a:solidFill>
                        </a:rPr>
                        <a:t>john.i.remus@usace.army.mil</a:t>
                      </a:r>
                    </a:p>
                  </a:txBody>
                  <a:tcPr marL="52640" marR="52640"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lang="en-US" sz="1600" b="1" dirty="0" smtClean="0">
                          <a:solidFill>
                            <a:sysClr val="windowText" lastClr="000000"/>
                          </a:solidFill>
                        </a:rPr>
                        <a:t>402.996.3840</a:t>
                      </a:r>
                    </a:p>
                    <a:p>
                      <a:pPr algn="r"/>
                      <a:endParaRPr lang="en-US" sz="1600" b="1" dirty="0">
                        <a:solidFill>
                          <a:sysClr val="windowText" lastClr="000000"/>
                        </a:solidFill>
                      </a:endParaRPr>
                    </a:p>
                  </a:txBody>
                  <a:tcPr marL="52640" marR="182880"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500840">
                <a:tc>
                  <a:txBody>
                    <a:bodyPr/>
                    <a:lstStyle/>
                    <a:p>
                      <a:pPr algn="l"/>
                      <a:r>
                        <a:rPr lang="en-US" sz="1600" b="1" dirty="0" smtClean="0">
                          <a:solidFill>
                            <a:sysClr val="windowText" lastClr="000000"/>
                          </a:solidFill>
                        </a:rPr>
                        <a:t> Kevin Grode, P.E.</a:t>
                      </a:r>
                      <a:endParaRPr lang="en-US" sz="1600" b="1" dirty="0">
                        <a:solidFill>
                          <a:sysClr val="windowText" lastClr="000000"/>
                        </a:solidFill>
                      </a:endParaRPr>
                    </a:p>
                  </a:txBody>
                  <a:tcPr marL="182880" marR="52640"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US" sz="1600" b="1" dirty="0" smtClean="0">
                          <a:solidFill>
                            <a:sysClr val="windowText" lastClr="000000"/>
                          </a:solidFill>
                        </a:rPr>
                        <a:t>kevin.r.grode@usace.army.mil</a:t>
                      </a:r>
                    </a:p>
                  </a:txBody>
                  <a:tcPr marL="52640" marR="52640"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lang="en-US" sz="1600" b="1" dirty="0" smtClean="0">
                          <a:solidFill>
                            <a:sysClr val="windowText" lastClr="000000"/>
                          </a:solidFill>
                        </a:rPr>
                        <a:t>402.996.3870</a:t>
                      </a:r>
                    </a:p>
                    <a:p>
                      <a:pPr algn="r"/>
                      <a:endParaRPr lang="en-US" sz="1600" b="1" dirty="0">
                        <a:solidFill>
                          <a:sysClr val="windowText" lastClr="000000"/>
                        </a:solidFill>
                      </a:endParaRPr>
                    </a:p>
                  </a:txBody>
                  <a:tcPr marL="52640" marR="182880"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500840">
                <a:tc>
                  <a:txBody>
                    <a:bodyPr/>
                    <a:lstStyle/>
                    <a:p>
                      <a:pPr algn="l"/>
                      <a:r>
                        <a:rPr lang="en-US" sz="1600" b="1" dirty="0" smtClean="0">
                          <a:solidFill>
                            <a:sysClr val="windowText" lastClr="000000"/>
                          </a:solidFill>
                        </a:rPr>
                        <a:t> Mike Swenson, P.E.</a:t>
                      </a:r>
                      <a:endParaRPr lang="en-US" sz="1600" b="1" dirty="0">
                        <a:solidFill>
                          <a:sysClr val="windowText" lastClr="000000"/>
                        </a:solidFill>
                      </a:endParaRPr>
                    </a:p>
                  </a:txBody>
                  <a:tcPr marL="182880" marR="52640"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US" sz="1600" b="1" dirty="0" smtClean="0">
                          <a:solidFill>
                            <a:sysClr val="windowText" lastClr="000000"/>
                          </a:solidFill>
                        </a:rPr>
                        <a:t>michael.a.swenson@usace.army.mil</a:t>
                      </a:r>
                    </a:p>
                  </a:txBody>
                  <a:tcPr marL="52640" marR="52640"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lang="en-US" sz="1600" b="1" dirty="0" smtClean="0">
                          <a:solidFill>
                            <a:sysClr val="windowText" lastClr="000000"/>
                          </a:solidFill>
                        </a:rPr>
                        <a:t>402.996.3860</a:t>
                      </a:r>
                    </a:p>
                    <a:p>
                      <a:pPr algn="r"/>
                      <a:endParaRPr lang="en-US" sz="1600" b="1" dirty="0">
                        <a:solidFill>
                          <a:sysClr val="windowText" lastClr="000000"/>
                        </a:solidFill>
                      </a:endParaRPr>
                    </a:p>
                  </a:txBody>
                  <a:tcPr marL="52640" marR="182880"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50420">
                <a:tc>
                  <a:txBody>
                    <a:bodyPr/>
                    <a:lstStyle/>
                    <a:p>
                      <a:endParaRPr lang="en-US" sz="900" b="1" dirty="0">
                        <a:solidFill>
                          <a:sysClr val="windowText" lastClr="000000"/>
                        </a:solidFill>
                      </a:endParaRPr>
                    </a:p>
                  </a:txBody>
                  <a:tcPr marL="52640" marR="52640"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en-US" sz="900" kern="0" dirty="0" smtClean="0">
                        <a:cs typeface="Arial" panose="020B0604020202020204" pitchFamily="34" charset="0"/>
                      </a:endParaRPr>
                    </a:p>
                  </a:txBody>
                  <a:tcPr marL="52640" marR="52640"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b="1" dirty="0">
                        <a:solidFill>
                          <a:sysClr val="windowText" lastClr="000000"/>
                        </a:solidFill>
                      </a:endParaRPr>
                    </a:p>
                  </a:txBody>
                  <a:tcPr marL="52640" marR="52640"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63625">
                <a:tc>
                  <a:txBody>
                    <a:bodyPr/>
                    <a:lstStyle/>
                    <a:p>
                      <a:pPr algn="r">
                        <a:lnSpc>
                          <a:spcPct val="150000"/>
                        </a:lnSpc>
                      </a:pPr>
                      <a:r>
                        <a:rPr lang="en-US" sz="1400" b="1" kern="0" dirty="0" smtClean="0">
                          <a:cs typeface="Arial" panose="020B0604020202020204" pitchFamily="34" charset="0"/>
                        </a:rPr>
                        <a:t>Email:</a:t>
                      </a:r>
                      <a:endParaRPr lang="en-US" sz="1400" b="1" dirty="0">
                        <a:solidFill>
                          <a:sysClr val="windowText" lastClr="000000"/>
                        </a:solidFill>
                      </a:endParaRPr>
                    </a:p>
                  </a:txBody>
                  <a:tcPr marL="52640" marR="52640"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514350" rtl="0" eaLnBrk="1" fontAlgn="auto" latinLnBrk="0" hangingPunct="1">
                        <a:lnSpc>
                          <a:spcPct val="150000"/>
                        </a:lnSpc>
                        <a:spcBef>
                          <a:spcPts val="0"/>
                        </a:spcBef>
                        <a:spcAft>
                          <a:spcPts val="0"/>
                        </a:spcAft>
                        <a:buClrTx/>
                        <a:buSzTx/>
                        <a:buFontTx/>
                        <a:buNone/>
                        <a:tabLst/>
                        <a:defRPr/>
                      </a:pPr>
                      <a:r>
                        <a:rPr lang="en-US" sz="1400" kern="0" dirty="0" smtClean="0">
                          <a:cs typeface="Arial" panose="020B0604020202020204" pitchFamily="34" charset="0"/>
                        </a:rPr>
                        <a:t>Missouri.Water.Management@usace.army.mil</a:t>
                      </a:r>
                    </a:p>
                  </a:txBody>
                  <a:tcPr marL="52640" marR="52640"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pPr>
                      <a:endParaRPr lang="en-US" sz="900" b="1" dirty="0">
                        <a:solidFill>
                          <a:sysClr val="windowText" lastClr="000000"/>
                        </a:solidFill>
                      </a:endParaRPr>
                    </a:p>
                  </a:txBody>
                  <a:tcPr marL="52640" marR="52640"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65500">
                <a:tc>
                  <a:txBody>
                    <a:bodyPr/>
                    <a:lstStyle/>
                    <a:p>
                      <a:pPr algn="r">
                        <a:lnSpc>
                          <a:spcPct val="150000"/>
                        </a:lnSpc>
                      </a:pPr>
                      <a:r>
                        <a:rPr lang="en-US" sz="1400" b="1" dirty="0" smtClean="0">
                          <a:solidFill>
                            <a:sysClr val="windowText" lastClr="000000"/>
                          </a:solidFill>
                        </a:rPr>
                        <a:t>Website:</a:t>
                      </a:r>
                      <a:endParaRPr lang="en-US" sz="1400" b="1" dirty="0">
                        <a:solidFill>
                          <a:sysClr val="windowText" lastClr="000000"/>
                        </a:solidFill>
                      </a:endParaRPr>
                    </a:p>
                  </a:txBody>
                  <a:tcPr marL="52640" marR="52640"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l" defTabSz="514350" rtl="0" eaLnBrk="1" fontAlgn="auto" latinLnBrk="0" hangingPunct="1">
                        <a:lnSpc>
                          <a:spcPct val="150000"/>
                        </a:lnSpc>
                        <a:spcBef>
                          <a:spcPts val="0"/>
                        </a:spcBef>
                        <a:spcAft>
                          <a:spcPts val="0"/>
                        </a:spcAft>
                        <a:buClrTx/>
                        <a:buSzTx/>
                        <a:buFontTx/>
                        <a:buNone/>
                        <a:tabLst/>
                        <a:defRPr/>
                      </a:pPr>
                      <a:r>
                        <a:rPr lang="en-US" sz="1400" b="0" dirty="0" smtClean="0">
                          <a:cs typeface="Arial" panose="020B0604020202020204" pitchFamily="34" charset="0"/>
                        </a:rPr>
                        <a:t>www.nwd-mr.usace.army.mil/rcc/</a:t>
                      </a:r>
                    </a:p>
                    <a:p>
                      <a:pPr>
                        <a:lnSpc>
                          <a:spcPct val="150000"/>
                        </a:lnSpc>
                      </a:pPr>
                      <a:r>
                        <a:rPr lang="en-US" sz="1400" b="0" dirty="0" smtClean="0">
                          <a:solidFill>
                            <a:sysClr val="windowText" lastClr="000000"/>
                          </a:solidFill>
                        </a:rPr>
                        <a:t>nwd.usace.army.mil/MRWM</a:t>
                      </a:r>
                    </a:p>
                  </a:txBody>
                  <a:tcPr marL="52640" marR="52640"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600" b="1" dirty="0">
                        <a:solidFill>
                          <a:sysClr val="windowText" lastClr="000000"/>
                        </a:solidFill>
                      </a:endParaRPr>
                    </a:p>
                  </a:txBody>
                  <a:tcPr marL="93581" marR="9358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63625">
                <a:tc>
                  <a:txBody>
                    <a:bodyPr/>
                    <a:lstStyle/>
                    <a:p>
                      <a:pPr algn="r">
                        <a:lnSpc>
                          <a:spcPct val="150000"/>
                        </a:lnSpc>
                      </a:pPr>
                      <a:r>
                        <a:rPr lang="en-US" sz="1400" b="1" dirty="0" smtClean="0">
                          <a:solidFill>
                            <a:sysClr val="windowText" lastClr="000000"/>
                          </a:solidFill>
                        </a:rPr>
                        <a:t>Search:</a:t>
                      </a:r>
                      <a:endParaRPr lang="en-US" sz="1400" b="1" dirty="0">
                        <a:solidFill>
                          <a:sysClr val="windowText" lastClr="000000"/>
                        </a:solidFill>
                      </a:endParaRPr>
                    </a:p>
                  </a:txBody>
                  <a:tcPr marL="52640" marR="52640"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514350" rtl="0" eaLnBrk="1" fontAlgn="auto" latinLnBrk="0" hangingPunct="1">
                        <a:lnSpc>
                          <a:spcPct val="150000"/>
                        </a:lnSpc>
                        <a:spcBef>
                          <a:spcPts val="0"/>
                        </a:spcBef>
                        <a:spcAft>
                          <a:spcPts val="0"/>
                        </a:spcAft>
                        <a:buClrTx/>
                        <a:buSzTx/>
                        <a:buFontTx/>
                        <a:buNone/>
                        <a:tabLst/>
                        <a:defRPr/>
                      </a:pPr>
                      <a:r>
                        <a:rPr lang="en-US" sz="1400" b="0" dirty="0" smtClean="0">
                          <a:solidFill>
                            <a:sysClr val="windowText" lastClr="000000"/>
                          </a:solidFill>
                        </a:rPr>
                        <a:t>Corps Missouri River on Google</a:t>
                      </a:r>
                    </a:p>
                  </a:txBody>
                  <a:tcPr marL="52640" marR="52640"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pPr>
                      <a:endParaRPr lang="en-US" sz="900" b="1" dirty="0">
                        <a:solidFill>
                          <a:sysClr val="windowText" lastClr="000000"/>
                        </a:solidFill>
                      </a:endParaRPr>
                    </a:p>
                  </a:txBody>
                  <a:tcPr marL="52640" marR="52640"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65500">
                <a:tc>
                  <a:txBody>
                    <a:bodyPr/>
                    <a:lstStyle/>
                    <a:p>
                      <a:pPr algn="r">
                        <a:lnSpc>
                          <a:spcPct val="150000"/>
                        </a:lnSpc>
                      </a:pPr>
                      <a:r>
                        <a:rPr lang="en-US" sz="1400" b="1" dirty="0" smtClean="0">
                          <a:solidFill>
                            <a:sysClr val="windowText" lastClr="000000"/>
                          </a:solidFill>
                        </a:rPr>
                        <a:t>Social Media:</a:t>
                      </a:r>
                      <a:endParaRPr lang="en-US" sz="1400" b="1" dirty="0">
                        <a:solidFill>
                          <a:sysClr val="windowText" lastClr="000000"/>
                        </a:solidFill>
                      </a:endParaRPr>
                    </a:p>
                  </a:txBody>
                  <a:tcPr marL="52640" marR="52640"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514350" rtl="0" eaLnBrk="1" fontAlgn="auto" latinLnBrk="0" hangingPunct="1">
                        <a:lnSpc>
                          <a:spcPct val="150000"/>
                        </a:lnSpc>
                        <a:spcBef>
                          <a:spcPts val="0"/>
                        </a:spcBef>
                        <a:spcAft>
                          <a:spcPts val="0"/>
                        </a:spcAft>
                        <a:buClrTx/>
                        <a:buSzTx/>
                        <a:buFontTx/>
                        <a:buNone/>
                        <a:tabLst/>
                        <a:defRPr/>
                      </a:pPr>
                      <a:r>
                        <a:rPr lang="en-US" sz="1400" b="0" dirty="0" smtClean="0">
                          <a:cs typeface="Arial" panose="020B0604020202020204" pitchFamily="34" charset="0"/>
                        </a:rPr>
                        <a:t>Facebook: </a:t>
                      </a:r>
                      <a:r>
                        <a:rPr lang="en-US" sz="1400" b="0" dirty="0" err="1" smtClean="0">
                          <a:cs typeface="Arial" panose="020B0604020202020204" pitchFamily="34" charset="0"/>
                        </a:rPr>
                        <a:t>nwdusace</a:t>
                      </a:r>
                      <a:r>
                        <a:rPr lang="en-US" sz="1400" b="0" dirty="0" smtClean="0">
                          <a:cs typeface="Arial" panose="020B0604020202020204" pitchFamily="34" charset="0"/>
                        </a:rPr>
                        <a:t>  #</a:t>
                      </a:r>
                      <a:r>
                        <a:rPr lang="en-US" sz="1400" b="0" dirty="0" err="1" smtClean="0">
                          <a:cs typeface="Arial" panose="020B0604020202020204" pitchFamily="34" charset="0"/>
                        </a:rPr>
                        <a:t>MissouriRiver</a:t>
                      </a:r>
                      <a:endParaRPr lang="en-US" sz="1400" b="0" dirty="0" smtClean="0">
                        <a:cs typeface="Arial" panose="020B0604020202020204" pitchFamily="34" charset="0"/>
                      </a:endParaRPr>
                    </a:p>
                    <a:p>
                      <a:pPr marL="0" marR="0" lvl="0" indent="0" algn="l" defTabSz="514350" rtl="0" eaLnBrk="1" fontAlgn="auto" latinLnBrk="0" hangingPunct="1">
                        <a:lnSpc>
                          <a:spcPct val="150000"/>
                        </a:lnSpc>
                        <a:spcBef>
                          <a:spcPts val="0"/>
                        </a:spcBef>
                        <a:spcAft>
                          <a:spcPts val="0"/>
                        </a:spcAft>
                        <a:buClrTx/>
                        <a:buSzTx/>
                        <a:buFontTx/>
                        <a:buNone/>
                        <a:tabLst/>
                        <a:defRPr/>
                      </a:pPr>
                      <a:r>
                        <a:rPr lang="en-US" sz="1400" b="0" dirty="0" smtClean="0">
                          <a:cs typeface="Arial" panose="020B0604020202020204" pitchFamily="34" charset="0"/>
                        </a:rPr>
                        <a:t>Twitter: </a:t>
                      </a:r>
                      <a:r>
                        <a:rPr lang="en-US" sz="1400" b="0" dirty="0" err="1" smtClean="0">
                          <a:cs typeface="Arial" panose="020B0604020202020204" pitchFamily="34" charset="0"/>
                        </a:rPr>
                        <a:t>nwdusace</a:t>
                      </a:r>
                      <a:r>
                        <a:rPr lang="en-US" sz="1400" b="0" dirty="0" smtClean="0">
                          <a:cs typeface="Arial" panose="020B0604020202020204" pitchFamily="34" charset="0"/>
                        </a:rPr>
                        <a:t>  #</a:t>
                      </a:r>
                      <a:r>
                        <a:rPr lang="en-US" sz="1400" b="0" dirty="0" err="1" smtClean="0">
                          <a:cs typeface="Arial" panose="020B0604020202020204" pitchFamily="34" charset="0"/>
                        </a:rPr>
                        <a:t>MORiver</a:t>
                      </a:r>
                      <a:r>
                        <a:rPr lang="en-US" sz="1400" b="0" dirty="0" smtClean="0">
                          <a:cs typeface="Arial" panose="020B0604020202020204" pitchFamily="34" charset="0"/>
                        </a:rPr>
                        <a:t> #</a:t>
                      </a:r>
                      <a:r>
                        <a:rPr lang="en-US" sz="1400" b="0" dirty="0" err="1" smtClean="0">
                          <a:cs typeface="Arial" panose="020B0604020202020204" pitchFamily="34" charset="0"/>
                        </a:rPr>
                        <a:t>MissouriRiver</a:t>
                      </a:r>
                      <a:endParaRPr lang="en-US" sz="1400" b="0" dirty="0" smtClean="0">
                        <a:cs typeface="Arial" panose="020B0604020202020204" pitchFamily="34" charset="0"/>
                      </a:endParaRPr>
                    </a:p>
                  </a:txBody>
                  <a:tcPr marL="52640" marR="52640"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pPr>
                      <a:endParaRPr lang="en-US" sz="900" b="1" dirty="0">
                        <a:solidFill>
                          <a:sysClr val="windowText" lastClr="000000"/>
                        </a:solidFill>
                      </a:endParaRPr>
                    </a:p>
                  </a:txBody>
                  <a:tcPr marL="52640" marR="52640"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 name="Title 3"/>
          <p:cNvSpPr>
            <a:spLocks noGrp="1"/>
          </p:cNvSpPr>
          <p:nvPr>
            <p:ph type="title" idx="4294967295"/>
          </p:nvPr>
        </p:nvSpPr>
        <p:spPr>
          <a:xfrm>
            <a:off x="1293019" y="1600200"/>
            <a:ext cx="6557963" cy="875110"/>
          </a:xfrm>
        </p:spPr>
        <p:txBody>
          <a:bodyPr anchor="ctr"/>
          <a:lstStyle/>
          <a:p>
            <a:pPr algn="ctr"/>
            <a:r>
              <a:rPr lang="en-US" sz="3600" dirty="0">
                <a:solidFill>
                  <a:schemeClr val="accent6">
                    <a:lumMod val="75000"/>
                  </a:schemeClr>
                </a:solidFill>
              </a:rPr>
              <a:t>Thank You!</a:t>
            </a:r>
          </a:p>
        </p:txBody>
      </p:sp>
    </p:spTree>
    <p:extLst>
      <p:ext uri="{BB962C8B-B14F-4D97-AF65-F5344CB8AC3E}">
        <p14:creationId xmlns:p14="http://schemas.microsoft.com/office/powerpoint/2010/main" val="40231974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MISSOURI RIVER MAINSTEM RESERVOIR SYSTEM</a:t>
            </a:r>
            <a:endParaRPr lang="en-US" dirty="0"/>
          </a:p>
        </p:txBody>
      </p:sp>
    </p:spTree>
    <p:extLst>
      <p:ext uri="{BB962C8B-B14F-4D97-AF65-F5344CB8AC3E}">
        <p14:creationId xmlns:p14="http://schemas.microsoft.com/office/powerpoint/2010/main" val="18097575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400" dirty="0" smtClean="0"/>
              <a:t>Missouri river </a:t>
            </a:r>
            <a:r>
              <a:rPr lang="en-US" sz="2400" dirty="0" err="1" smtClean="0"/>
              <a:t>mainstem</a:t>
            </a:r>
            <a:r>
              <a:rPr lang="en-US" sz="2400" dirty="0" smtClean="0"/>
              <a:t> reservoir system</a:t>
            </a:r>
            <a:endParaRPr lang="en-US" sz="2400" dirty="0"/>
          </a:p>
        </p:txBody>
      </p:sp>
      <p:pic>
        <p:nvPicPr>
          <p:cNvPr id="7" name="Content Placeholder 6"/>
          <p:cNvPicPr>
            <a:picLocks noGrp="1" noChangeAspect="1"/>
          </p:cNvPicPr>
          <p:nvPr>
            <p:ph sz="quarter" idx="10"/>
          </p:nvPr>
        </p:nvPicPr>
        <p:blipFill rotWithShape="1">
          <a:blip r:embed="rId3" cstate="screen">
            <a:extLst>
              <a:ext uri="{28A0092B-C50C-407E-A947-70E740481C1C}">
                <a14:useLocalDpi xmlns:a14="http://schemas.microsoft.com/office/drawing/2010/main"/>
              </a:ext>
            </a:extLst>
          </a:blip>
          <a:stretch/>
        </p:blipFill>
        <p:spPr>
          <a:xfrm>
            <a:off x="572769" y="1028700"/>
            <a:ext cx="7998462" cy="5600700"/>
          </a:xfr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25730" y="3691237"/>
            <a:ext cx="1828800" cy="1306286"/>
          </a:xfrm>
          <a:prstGeom prst="rect">
            <a:avLst/>
          </a:prstGeom>
          <a:ln w="19050">
            <a:solidFill>
              <a:schemeClr val="tx2">
                <a:lumMod val="95000"/>
              </a:schemeClr>
            </a:solidFill>
          </a:ln>
          <a:effectLst>
            <a:outerShdw blurRad="50800" dist="38100" dir="2700000" algn="tl" rotWithShape="0">
              <a:prstClr val="black">
                <a:alpha val="40000"/>
              </a:prstClr>
            </a:outerShdw>
          </a:effectLst>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0109" y="1011238"/>
            <a:ext cx="1828800" cy="1306286"/>
          </a:xfrm>
          <a:prstGeom prst="rect">
            <a:avLst/>
          </a:prstGeom>
          <a:ln w="19050">
            <a:solidFill>
              <a:schemeClr val="tx2">
                <a:lumMod val="95000"/>
              </a:schemeClr>
            </a:solidFill>
          </a:ln>
          <a:effectLst>
            <a:outerShdw blurRad="50800" dist="38100" dir="2700000" algn="tl" rotWithShape="0">
              <a:prstClr val="black">
                <a:alpha val="40000"/>
              </a:prstClr>
            </a:outerShdw>
          </a:effectLst>
        </p:spPr>
      </p:pic>
      <p:pic>
        <p:nvPicPr>
          <p:cNvPr id="8" name="Pictur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23332" y="4329127"/>
            <a:ext cx="1828800" cy="1306286"/>
          </a:xfrm>
          <a:prstGeom prst="rect">
            <a:avLst/>
          </a:prstGeom>
          <a:ln w="19050">
            <a:solidFill>
              <a:schemeClr val="tx2">
                <a:lumMod val="95000"/>
              </a:schemeClr>
            </a:solidFill>
          </a:ln>
          <a:effectLst>
            <a:outerShdw blurRad="50800" dist="38100" dir="2700000" algn="tl" rotWithShape="0">
              <a:prstClr val="black">
                <a:alpha val="40000"/>
              </a:prstClr>
            </a:outerShdw>
          </a:effectLst>
        </p:spPr>
      </p:pic>
      <p:pic>
        <p:nvPicPr>
          <p:cNvPr id="9" name="Picture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199145" y="1811483"/>
            <a:ext cx="1828800" cy="1306286"/>
          </a:xfrm>
          <a:prstGeom prst="rect">
            <a:avLst/>
          </a:prstGeom>
          <a:ln w="19050">
            <a:solidFill>
              <a:schemeClr val="tx2">
                <a:lumMod val="95000"/>
              </a:schemeClr>
            </a:solidFill>
          </a:ln>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820335" y="5068942"/>
            <a:ext cx="1828800" cy="1306286"/>
          </a:xfrm>
          <a:prstGeom prst="rect">
            <a:avLst/>
          </a:prstGeom>
          <a:ln w="19050">
            <a:solidFill>
              <a:schemeClr val="tx2">
                <a:lumMod val="95000"/>
              </a:schemeClr>
            </a:solidFill>
          </a:ln>
          <a:effectLst>
            <a:outerShdw blurRad="50800" dist="38100" dir="2700000" algn="tl" rotWithShape="0">
              <a:prstClr val="black">
                <a:alpha val="40000"/>
              </a:prstClr>
            </a:outerShdw>
          </a:effectLst>
        </p:spPr>
      </p:pic>
      <p:pic>
        <p:nvPicPr>
          <p:cNvPr id="12" name="Picture 1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06349" y="2725512"/>
            <a:ext cx="1828800" cy="1306286"/>
          </a:xfrm>
          <a:prstGeom prst="rect">
            <a:avLst/>
          </a:prstGeom>
          <a:ln w="19050">
            <a:solidFill>
              <a:schemeClr val="tx2">
                <a:lumMod val="95000"/>
              </a:schemeClr>
            </a:solidFill>
          </a:ln>
          <a:effectLst>
            <a:outerShdw blurRad="50800" dist="38100" dir="2700000" algn="tl" rotWithShape="0">
              <a:prstClr val="black">
                <a:alpha val="40000"/>
              </a:prstClr>
            </a:outerShdw>
          </a:effectLst>
        </p:spPr>
      </p:pic>
      <p:sp>
        <p:nvSpPr>
          <p:cNvPr id="28" name="TextBox 27"/>
          <p:cNvSpPr txBox="1"/>
          <p:nvPr/>
        </p:nvSpPr>
        <p:spPr>
          <a:xfrm>
            <a:off x="200025" y="1011238"/>
            <a:ext cx="1828884" cy="238659"/>
          </a:xfrm>
          <a:prstGeom prst="rect">
            <a:avLst/>
          </a:prstGeom>
          <a:solidFill>
            <a:schemeClr val="tx2">
              <a:alpha val="50000"/>
            </a:schemeClr>
          </a:solidFill>
        </p:spPr>
        <p:txBody>
          <a:bodyPr vert="horz" wrap="none" lIns="0" tIns="0" rIns="0" bIns="0" rtlCol="0" anchor="ctr">
            <a:noAutofit/>
          </a:bodyPr>
          <a:lstStyle/>
          <a:p>
            <a:pPr algn="ctr"/>
            <a:r>
              <a:rPr lang="en-US" sz="1013" b="1" dirty="0">
                <a:solidFill>
                  <a:schemeClr val="accent6"/>
                </a:solidFill>
              </a:rPr>
              <a:t>FORT PECK</a:t>
            </a:r>
          </a:p>
        </p:txBody>
      </p:sp>
      <p:sp>
        <p:nvSpPr>
          <p:cNvPr id="51" name="TextBox 50"/>
          <p:cNvSpPr txBox="1"/>
          <p:nvPr/>
        </p:nvSpPr>
        <p:spPr>
          <a:xfrm>
            <a:off x="6199145" y="1800115"/>
            <a:ext cx="1828800" cy="205740"/>
          </a:xfrm>
          <a:prstGeom prst="rect">
            <a:avLst/>
          </a:prstGeom>
          <a:solidFill>
            <a:schemeClr val="tx2">
              <a:alpha val="50000"/>
            </a:schemeClr>
          </a:solidFill>
        </p:spPr>
        <p:txBody>
          <a:bodyPr vert="horz" wrap="none" lIns="0" tIns="0" rIns="0" bIns="0" rtlCol="0" anchor="ctr">
            <a:noAutofit/>
          </a:bodyPr>
          <a:lstStyle/>
          <a:p>
            <a:pPr algn="ctr"/>
            <a:r>
              <a:rPr lang="en-US" sz="1013" b="1" dirty="0">
                <a:solidFill>
                  <a:schemeClr val="accent6"/>
                </a:solidFill>
              </a:rPr>
              <a:t>GARRISON</a:t>
            </a:r>
          </a:p>
        </p:txBody>
      </p:sp>
      <p:sp>
        <p:nvSpPr>
          <p:cNvPr id="52" name="TextBox 51"/>
          <p:cNvSpPr txBox="1"/>
          <p:nvPr/>
        </p:nvSpPr>
        <p:spPr>
          <a:xfrm>
            <a:off x="7125730" y="3701511"/>
            <a:ext cx="1828800" cy="205740"/>
          </a:xfrm>
          <a:prstGeom prst="rect">
            <a:avLst/>
          </a:prstGeom>
          <a:solidFill>
            <a:schemeClr val="tx2">
              <a:alpha val="50000"/>
            </a:schemeClr>
          </a:solidFill>
        </p:spPr>
        <p:txBody>
          <a:bodyPr vert="horz" wrap="none" lIns="0" tIns="0" rIns="0" bIns="0" rtlCol="0" anchor="ctr">
            <a:noAutofit/>
          </a:bodyPr>
          <a:lstStyle/>
          <a:p>
            <a:pPr algn="ctr"/>
            <a:r>
              <a:rPr lang="en-US" sz="1013" b="1" dirty="0">
                <a:solidFill>
                  <a:schemeClr val="accent6"/>
                </a:solidFill>
              </a:rPr>
              <a:t>BIG BEND</a:t>
            </a:r>
          </a:p>
        </p:txBody>
      </p:sp>
      <p:sp>
        <p:nvSpPr>
          <p:cNvPr id="53" name="TextBox 52"/>
          <p:cNvSpPr txBox="1"/>
          <p:nvPr/>
        </p:nvSpPr>
        <p:spPr>
          <a:xfrm>
            <a:off x="3820335" y="5068941"/>
            <a:ext cx="1828800" cy="205740"/>
          </a:xfrm>
          <a:prstGeom prst="rect">
            <a:avLst/>
          </a:prstGeom>
          <a:solidFill>
            <a:schemeClr val="tx2">
              <a:alpha val="50000"/>
            </a:schemeClr>
          </a:solidFill>
        </p:spPr>
        <p:txBody>
          <a:bodyPr vert="horz" wrap="none" lIns="0" tIns="0" rIns="0" bIns="0" rtlCol="0" anchor="ctr">
            <a:noAutofit/>
          </a:bodyPr>
          <a:lstStyle/>
          <a:p>
            <a:pPr algn="ctr"/>
            <a:r>
              <a:rPr lang="en-US" sz="1013" b="1" dirty="0">
                <a:solidFill>
                  <a:schemeClr val="accent6"/>
                </a:solidFill>
              </a:rPr>
              <a:t>GAVINS POINT</a:t>
            </a:r>
          </a:p>
        </p:txBody>
      </p:sp>
      <p:sp>
        <p:nvSpPr>
          <p:cNvPr id="54" name="TextBox 53"/>
          <p:cNvSpPr txBox="1"/>
          <p:nvPr/>
        </p:nvSpPr>
        <p:spPr>
          <a:xfrm>
            <a:off x="606349" y="2744363"/>
            <a:ext cx="1828800" cy="205740"/>
          </a:xfrm>
          <a:prstGeom prst="rect">
            <a:avLst/>
          </a:prstGeom>
          <a:solidFill>
            <a:schemeClr val="tx2">
              <a:alpha val="50000"/>
            </a:schemeClr>
          </a:solidFill>
        </p:spPr>
        <p:txBody>
          <a:bodyPr vert="horz" wrap="none" lIns="0" tIns="0" rIns="0" bIns="0" rtlCol="0" anchor="ctr">
            <a:noAutofit/>
          </a:bodyPr>
          <a:lstStyle/>
          <a:p>
            <a:pPr algn="ctr"/>
            <a:r>
              <a:rPr lang="en-US" sz="1013" b="1" dirty="0">
                <a:solidFill>
                  <a:schemeClr val="accent6"/>
                </a:solidFill>
              </a:rPr>
              <a:t>OAHE</a:t>
            </a:r>
          </a:p>
        </p:txBody>
      </p:sp>
      <p:sp>
        <p:nvSpPr>
          <p:cNvPr id="55" name="TextBox 54"/>
          <p:cNvSpPr txBox="1"/>
          <p:nvPr/>
        </p:nvSpPr>
        <p:spPr>
          <a:xfrm>
            <a:off x="1423332" y="4333746"/>
            <a:ext cx="1828801" cy="205740"/>
          </a:xfrm>
          <a:prstGeom prst="rect">
            <a:avLst/>
          </a:prstGeom>
          <a:solidFill>
            <a:schemeClr val="tx2">
              <a:alpha val="50000"/>
            </a:schemeClr>
          </a:solidFill>
        </p:spPr>
        <p:txBody>
          <a:bodyPr vert="horz" wrap="none" lIns="0" tIns="0" rIns="0" bIns="0" rtlCol="0" anchor="ctr">
            <a:noAutofit/>
          </a:bodyPr>
          <a:lstStyle/>
          <a:p>
            <a:pPr algn="ctr"/>
            <a:r>
              <a:rPr lang="en-US" sz="1013" b="1" dirty="0">
                <a:solidFill>
                  <a:schemeClr val="accent6"/>
                </a:solidFill>
              </a:rPr>
              <a:t>FORT RANDALL</a:t>
            </a:r>
          </a:p>
        </p:txBody>
      </p:sp>
      <p:cxnSp>
        <p:nvCxnSpPr>
          <p:cNvPr id="32" name="Straight Arrow Connector 31"/>
          <p:cNvCxnSpPr>
            <a:stCxn id="54" idx="3"/>
          </p:cNvCxnSpPr>
          <p:nvPr/>
        </p:nvCxnSpPr>
        <p:spPr>
          <a:xfrm>
            <a:off x="2435149" y="2847233"/>
            <a:ext cx="2041057" cy="270536"/>
          </a:xfrm>
          <a:prstGeom prst="straightConnector1">
            <a:avLst/>
          </a:prstGeom>
          <a:ln w="34925">
            <a:solidFill>
              <a:schemeClr val="accent6"/>
            </a:solidFill>
            <a:headEnd type="ova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28" idx="3"/>
          </p:cNvCxnSpPr>
          <p:nvPr/>
        </p:nvCxnSpPr>
        <p:spPr>
          <a:xfrm>
            <a:off x="2028909" y="1130568"/>
            <a:ext cx="958131" cy="669547"/>
          </a:xfrm>
          <a:prstGeom prst="straightConnector1">
            <a:avLst/>
          </a:prstGeom>
          <a:ln w="34925">
            <a:solidFill>
              <a:schemeClr val="accent6"/>
            </a:solidFill>
            <a:headEnd type="ova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5" idx="3"/>
          </p:cNvCxnSpPr>
          <p:nvPr/>
        </p:nvCxnSpPr>
        <p:spPr>
          <a:xfrm flipV="1">
            <a:off x="3252133" y="3907251"/>
            <a:ext cx="1816256" cy="529365"/>
          </a:xfrm>
          <a:prstGeom prst="straightConnector1">
            <a:avLst/>
          </a:prstGeom>
          <a:ln w="34925">
            <a:solidFill>
              <a:schemeClr val="accent6"/>
            </a:solidFill>
            <a:headEnd type="ova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53" idx="3"/>
          </p:cNvCxnSpPr>
          <p:nvPr/>
        </p:nvCxnSpPr>
        <p:spPr>
          <a:xfrm flipH="1" flipV="1">
            <a:off x="5547360" y="4031798"/>
            <a:ext cx="101775" cy="1140013"/>
          </a:xfrm>
          <a:prstGeom prst="straightConnector1">
            <a:avLst/>
          </a:prstGeom>
          <a:ln w="34925">
            <a:solidFill>
              <a:schemeClr val="accent6"/>
            </a:solidFill>
            <a:headEnd type="ova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51" idx="1"/>
          </p:cNvCxnSpPr>
          <p:nvPr/>
        </p:nvCxnSpPr>
        <p:spPr>
          <a:xfrm flipV="1">
            <a:off x="4345577" y="1902985"/>
            <a:ext cx="1853568" cy="102870"/>
          </a:xfrm>
          <a:prstGeom prst="straightConnector1">
            <a:avLst/>
          </a:prstGeom>
          <a:ln w="34925">
            <a:solidFill>
              <a:schemeClr val="accent6"/>
            </a:solidFill>
            <a:headEnd type="ova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endCxn id="52" idx="1"/>
          </p:cNvCxnSpPr>
          <p:nvPr/>
        </p:nvCxnSpPr>
        <p:spPr>
          <a:xfrm>
            <a:off x="4972594" y="3500846"/>
            <a:ext cx="2153136" cy="303535"/>
          </a:xfrm>
          <a:prstGeom prst="straightConnector1">
            <a:avLst/>
          </a:prstGeom>
          <a:ln w="34925">
            <a:solidFill>
              <a:schemeClr val="accent6"/>
            </a:solidFill>
            <a:headEnd type="ova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8106537"/>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Our mission</a:t>
            </a:r>
            <a:br>
              <a:rPr lang="en-US" sz="2800" dirty="0" smtClean="0"/>
            </a:br>
            <a:r>
              <a:rPr lang="en-US" sz="2000" dirty="0"/>
              <a:t>Regulate Missouri River </a:t>
            </a:r>
            <a:r>
              <a:rPr lang="en-US" sz="2000" dirty="0" err="1"/>
              <a:t>Mainstem</a:t>
            </a:r>
            <a:r>
              <a:rPr lang="en-US" sz="2000" dirty="0"/>
              <a:t> Reservoirs</a:t>
            </a:r>
          </a:p>
        </p:txBody>
      </p:sp>
      <p:sp>
        <p:nvSpPr>
          <p:cNvPr id="3" name="Content Placeholder 2"/>
          <p:cNvSpPr>
            <a:spLocks noGrp="1"/>
          </p:cNvSpPr>
          <p:nvPr>
            <p:ph sz="quarter" idx="10"/>
          </p:nvPr>
        </p:nvSpPr>
        <p:spPr>
          <a:xfrm>
            <a:off x="192912" y="914402"/>
            <a:ext cx="8743950" cy="5600700"/>
          </a:xfrm>
        </p:spPr>
        <p:txBody>
          <a:bodyPr lIns="45720" rIns="0"/>
          <a:lstStyle/>
          <a:p>
            <a:pPr lvl="1"/>
            <a:r>
              <a:rPr lang="en-US" sz="2000" b="1" dirty="0" smtClean="0"/>
              <a:t>Priority: </a:t>
            </a:r>
            <a:r>
              <a:rPr lang="en-US" sz="2000" dirty="0" smtClean="0"/>
              <a:t>Life and Safety</a:t>
            </a:r>
          </a:p>
          <a:p>
            <a:pPr lvl="1"/>
            <a:r>
              <a:rPr lang="en-US" sz="2000" b="1" dirty="0" smtClean="0"/>
              <a:t>Operational Decisions: </a:t>
            </a:r>
            <a:r>
              <a:rPr lang="en-US" sz="2000" dirty="0" smtClean="0"/>
              <a:t>Driven by Annual Runoff Conditions</a:t>
            </a:r>
          </a:p>
          <a:p>
            <a:pPr marL="0" lvl="1" indent="0">
              <a:spcBef>
                <a:spcPts val="300"/>
              </a:spcBef>
              <a:spcAft>
                <a:spcPts val="300"/>
              </a:spcAft>
              <a:buNone/>
            </a:pPr>
            <a:r>
              <a:rPr lang="en-US" sz="1500" b="1" i="1" dirty="0" smtClean="0"/>
              <a:t>Water captured in System flood </a:t>
            </a:r>
            <a:r>
              <a:rPr lang="en-US" sz="1500" b="1" i="1" dirty="0"/>
              <a:t>control storage zones </a:t>
            </a:r>
            <a:r>
              <a:rPr lang="en-US" sz="1500" b="1" i="1" dirty="0" smtClean="0"/>
              <a:t>each year must be evacuated prior to the start of the following year’s runoff season.</a:t>
            </a:r>
          </a:p>
          <a:p>
            <a:pPr lvl="1">
              <a:spcAft>
                <a:spcPts val="0"/>
              </a:spcAft>
            </a:pPr>
            <a:r>
              <a:rPr lang="en-US" sz="2000" b="1" dirty="0" smtClean="0"/>
              <a:t>Master Manual: </a:t>
            </a:r>
            <a:r>
              <a:rPr lang="en-US" sz="1800" dirty="0" smtClean="0"/>
              <a:t>Storage and release decisions designed significantly around </a:t>
            </a:r>
            <a:r>
              <a:rPr lang="en-US" sz="1800" b="1" dirty="0" smtClean="0"/>
              <a:t>Flood Control, Navigation &amp; Water Supply</a:t>
            </a:r>
            <a:r>
              <a:rPr lang="en-US" sz="1800" dirty="0" smtClean="0"/>
              <a:t> purposes</a:t>
            </a:r>
          </a:p>
          <a:p>
            <a:pPr lvl="1">
              <a:spcAft>
                <a:spcPts val="0"/>
              </a:spcAft>
            </a:pPr>
            <a:r>
              <a:rPr lang="en-US" sz="2000" b="1" dirty="0" smtClean="0"/>
              <a:t>Authorized Purposes:</a:t>
            </a:r>
          </a:p>
          <a:p>
            <a:pPr lvl="1"/>
            <a:endParaRPr lang="en-US" sz="2000" dirty="0"/>
          </a:p>
          <a:p>
            <a:pPr lvl="1"/>
            <a:endParaRPr lang="en-US" sz="2000" dirty="0" smtClean="0"/>
          </a:p>
          <a:p>
            <a:pPr lvl="1"/>
            <a:endParaRPr lang="en-US" sz="1000" dirty="0" smtClean="0"/>
          </a:p>
          <a:p>
            <a:pPr lvl="1"/>
            <a:r>
              <a:rPr lang="en-US" sz="2000" b="1" dirty="0" smtClean="0"/>
              <a:t>Authorized Purposes</a:t>
            </a:r>
            <a:r>
              <a:rPr lang="en-US" sz="1800" b="1" dirty="0" smtClean="0"/>
              <a:t>:</a:t>
            </a:r>
            <a:endParaRPr lang="en-US" sz="1800" dirty="0"/>
          </a:p>
          <a:p>
            <a:pPr lvl="1"/>
            <a:endParaRPr lang="en-US" sz="1800" dirty="0" smtClean="0"/>
          </a:p>
          <a:p>
            <a:pPr lvl="1"/>
            <a:endParaRPr lang="en-US" sz="1800" dirty="0"/>
          </a:p>
          <a:p>
            <a:pPr lvl="1"/>
            <a:endParaRPr lang="en-US" sz="1800" dirty="0" smtClean="0"/>
          </a:p>
          <a:p>
            <a:pPr lvl="1"/>
            <a:endParaRPr lang="en-US" sz="1800" dirty="0"/>
          </a:p>
          <a:p>
            <a:pPr lvl="1"/>
            <a:endParaRPr lang="en-US" sz="1800" dirty="0" smtClean="0"/>
          </a:p>
          <a:p>
            <a:pPr marL="0" lvl="1" indent="0">
              <a:buNone/>
            </a:pPr>
            <a:endParaRPr lang="en-US" sz="1800" dirty="0" smtClean="0"/>
          </a:p>
          <a:p>
            <a:pPr marL="0" lvl="1" indent="0">
              <a:buNone/>
            </a:pPr>
            <a:endParaRPr lang="en-US" sz="1600" dirty="0" smtClean="0"/>
          </a:p>
        </p:txBody>
      </p:sp>
      <p:pic>
        <p:nvPicPr>
          <p:cNvPr id="7" name="Picture 6"/>
          <p:cNvPicPr>
            <a:picLocks noChangeAspect="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02509" y="5650545"/>
            <a:ext cx="8138984" cy="553045"/>
          </a:xfrm>
          <a:prstGeom prst="rect">
            <a:avLst/>
          </a:prstGeom>
        </p:spPr>
      </p:pic>
      <p:graphicFrame>
        <p:nvGraphicFramePr>
          <p:cNvPr id="8" name="Table 7"/>
          <p:cNvGraphicFramePr>
            <a:graphicFrameLocks noGrp="1"/>
          </p:cNvGraphicFramePr>
          <p:nvPr>
            <p:extLst/>
          </p:nvPr>
        </p:nvGraphicFramePr>
        <p:xfrm>
          <a:off x="185795" y="6152568"/>
          <a:ext cx="8758184" cy="524457"/>
        </p:xfrm>
        <a:graphic>
          <a:graphicData uri="http://schemas.openxmlformats.org/drawingml/2006/table">
            <a:tbl>
              <a:tblPr>
                <a:tableStyleId>{5C22544A-7EE6-4342-B048-85BDC9FD1C3A}</a:tableStyleId>
              </a:tblPr>
              <a:tblGrid>
                <a:gridCol w="1094773"/>
                <a:gridCol w="1094773"/>
                <a:gridCol w="1094773"/>
                <a:gridCol w="1094773"/>
                <a:gridCol w="1094773"/>
                <a:gridCol w="1094773"/>
                <a:gridCol w="1094773"/>
                <a:gridCol w="1094773"/>
              </a:tblGrid>
              <a:tr h="524457">
                <a:tc>
                  <a:txBody>
                    <a:bodyPr/>
                    <a:lstStyle/>
                    <a:p>
                      <a:pPr algn="ctr">
                        <a:lnSpc>
                          <a:spcPct val="100000"/>
                        </a:lnSpc>
                      </a:pPr>
                      <a:r>
                        <a:rPr lang="en-US" sz="1050" b="1" dirty="0" smtClean="0">
                          <a:solidFill>
                            <a:schemeClr val="tx1"/>
                          </a:solidFill>
                        </a:rPr>
                        <a:t>Flood</a:t>
                      </a:r>
                      <a:r>
                        <a:rPr lang="en-US" sz="1050" b="1" baseline="0" dirty="0" smtClean="0">
                          <a:solidFill>
                            <a:schemeClr val="tx1"/>
                          </a:solidFill>
                        </a:rPr>
                        <a:t> Control</a:t>
                      </a:r>
                      <a:endParaRPr lang="en-US" sz="1050" b="1" dirty="0">
                        <a:solidFill>
                          <a:schemeClr val="tx1"/>
                        </a:solidFill>
                      </a:endParaRPr>
                    </a:p>
                  </a:txBody>
                  <a:tcPr marL="65980" marR="65980" marT="87973" marB="32990"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0000"/>
                        </a:lnSpc>
                      </a:pPr>
                      <a:r>
                        <a:rPr lang="en-US" sz="1050" b="1" dirty="0" smtClean="0">
                          <a:solidFill>
                            <a:schemeClr val="tx1"/>
                          </a:solidFill>
                        </a:rPr>
                        <a:t>Navigation</a:t>
                      </a:r>
                      <a:endParaRPr lang="en-US" sz="1050" b="1" dirty="0">
                        <a:solidFill>
                          <a:schemeClr val="tx1"/>
                        </a:solidFill>
                      </a:endParaRPr>
                    </a:p>
                  </a:txBody>
                  <a:tcPr marL="65980" marR="65980" marT="87973" marB="32990"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0000"/>
                        </a:lnSpc>
                      </a:pPr>
                      <a:r>
                        <a:rPr lang="en-US" sz="1050" b="1" dirty="0" smtClean="0">
                          <a:solidFill>
                            <a:schemeClr val="tx1"/>
                          </a:solidFill>
                        </a:rPr>
                        <a:t>Hydropower</a:t>
                      </a:r>
                      <a:endParaRPr lang="en-US" sz="1050" b="1" dirty="0">
                        <a:solidFill>
                          <a:schemeClr val="tx1"/>
                        </a:solidFill>
                      </a:endParaRPr>
                    </a:p>
                  </a:txBody>
                  <a:tcPr marL="65980" marR="65980" marT="87973" marB="32990"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0000"/>
                        </a:lnSpc>
                      </a:pPr>
                      <a:r>
                        <a:rPr lang="en-US" sz="1050" b="1" dirty="0" smtClean="0">
                          <a:solidFill>
                            <a:schemeClr val="tx1"/>
                          </a:solidFill>
                        </a:rPr>
                        <a:t>Water Supply</a:t>
                      </a:r>
                      <a:endParaRPr lang="en-US" sz="1050" b="1" dirty="0">
                        <a:solidFill>
                          <a:schemeClr val="tx1"/>
                        </a:solidFill>
                      </a:endParaRPr>
                    </a:p>
                  </a:txBody>
                  <a:tcPr marL="65980" marR="65980" marT="87973" marB="32990"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0000"/>
                        </a:lnSpc>
                      </a:pPr>
                      <a:r>
                        <a:rPr lang="en-US" sz="1050" b="1" dirty="0" smtClean="0">
                          <a:solidFill>
                            <a:schemeClr val="tx1"/>
                          </a:solidFill>
                        </a:rPr>
                        <a:t>Fish &amp; Wildlife</a:t>
                      </a:r>
                      <a:endParaRPr lang="en-US" sz="1050" b="0" dirty="0">
                        <a:solidFill>
                          <a:schemeClr val="tx1"/>
                        </a:solidFill>
                      </a:endParaRPr>
                    </a:p>
                  </a:txBody>
                  <a:tcPr marL="65980" marR="65980" marT="87973" marB="32990"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0000"/>
                        </a:lnSpc>
                      </a:pPr>
                      <a:r>
                        <a:rPr lang="en-US" sz="1050" b="1" dirty="0" smtClean="0">
                          <a:solidFill>
                            <a:schemeClr val="tx1"/>
                          </a:solidFill>
                        </a:rPr>
                        <a:t>Irrigation</a:t>
                      </a:r>
                      <a:endParaRPr lang="en-US" sz="1050" b="1" dirty="0">
                        <a:solidFill>
                          <a:schemeClr val="tx1"/>
                        </a:solidFill>
                      </a:endParaRPr>
                    </a:p>
                  </a:txBody>
                  <a:tcPr marL="65980" marR="65980" marT="87973" marB="32990"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0000"/>
                        </a:lnSpc>
                      </a:pPr>
                      <a:r>
                        <a:rPr lang="en-US" sz="1050" b="1" dirty="0" smtClean="0">
                          <a:solidFill>
                            <a:schemeClr val="tx1"/>
                          </a:solidFill>
                        </a:rPr>
                        <a:t>Water Quality Control</a:t>
                      </a:r>
                      <a:endParaRPr lang="en-US" sz="1050" b="1" dirty="0">
                        <a:solidFill>
                          <a:schemeClr val="tx1"/>
                        </a:solidFill>
                      </a:endParaRPr>
                    </a:p>
                  </a:txBody>
                  <a:tcPr marL="65980" marR="65980" marT="87973" marB="32990"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0000"/>
                        </a:lnSpc>
                      </a:pPr>
                      <a:r>
                        <a:rPr lang="en-US" sz="1050" b="1" dirty="0" smtClean="0">
                          <a:solidFill>
                            <a:schemeClr val="tx1"/>
                          </a:solidFill>
                        </a:rPr>
                        <a:t>Recreation</a:t>
                      </a:r>
                      <a:endParaRPr lang="en-US" sz="1050" b="1" dirty="0">
                        <a:solidFill>
                          <a:schemeClr val="tx1"/>
                        </a:solidFill>
                      </a:endParaRPr>
                    </a:p>
                  </a:txBody>
                  <a:tcPr marL="65980" marR="65980" marT="87973" marB="32990"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39" name="Rectangle 38"/>
          <p:cNvSpPr/>
          <p:nvPr/>
        </p:nvSpPr>
        <p:spPr>
          <a:xfrm>
            <a:off x="185795" y="4439779"/>
            <a:ext cx="1628358" cy="1072792"/>
          </a:xfrm>
          <a:prstGeom prst="rect">
            <a:avLst/>
          </a:prstGeom>
          <a:blipFill>
            <a:blip r:embed="rId4" cstate="screen">
              <a:extLst>
                <a:ext uri="{28A0092B-C50C-407E-A947-70E740481C1C}">
                  <a14:useLocalDpi xmlns:a14="http://schemas.microsoft.com/office/drawing/2010/main"/>
                </a:ext>
              </a:extLst>
            </a:blip>
            <a:srcRect/>
            <a:stretch>
              <a:fillRect r="124"/>
            </a:stretch>
          </a:blipFill>
          <a:ln w="3175">
            <a:solidFill>
              <a:schemeClr val="tx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050" b="1" dirty="0">
                <a:solidFill>
                  <a:srgbClr val="FFFF00"/>
                </a:solidFill>
                <a:effectLst>
                  <a:outerShdw blurRad="38100" dist="38100" dir="2700000" algn="tl">
                    <a:srgbClr val="000000">
                      <a:alpha val="43137"/>
                    </a:srgbClr>
                  </a:outerShdw>
                </a:effectLst>
              </a:rPr>
              <a:t>HYDROPOWER</a:t>
            </a:r>
          </a:p>
        </p:txBody>
      </p:sp>
      <p:sp>
        <p:nvSpPr>
          <p:cNvPr id="35" name="Rectangle 34"/>
          <p:cNvSpPr/>
          <p:nvPr/>
        </p:nvSpPr>
        <p:spPr>
          <a:xfrm>
            <a:off x="3721374" y="3290251"/>
            <a:ext cx="1628358" cy="1072792"/>
          </a:xfrm>
          <a:prstGeom prst="rect">
            <a:avLst/>
          </a:prstGeom>
          <a:blipFill>
            <a:blip r:embed="rId5" cstate="screen">
              <a:extLst>
                <a:ext uri="{28A0092B-C50C-407E-A947-70E740481C1C}">
                  <a14:useLocalDpi xmlns:a14="http://schemas.microsoft.com/office/drawing/2010/main"/>
                </a:ext>
              </a:extLst>
            </a:blip>
            <a:srcRect/>
            <a:stretch>
              <a:fillRect/>
            </a:stretch>
          </a:blipFill>
          <a:ln w="3175">
            <a:solidFill>
              <a:schemeClr val="tx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050" b="1" dirty="0">
                <a:solidFill>
                  <a:srgbClr val="FFFF00"/>
                </a:solidFill>
                <a:effectLst>
                  <a:outerShdw blurRad="38100" dist="38100" dir="2700000" algn="tl">
                    <a:srgbClr val="000000">
                      <a:alpha val="43137"/>
                    </a:srgbClr>
                  </a:outerShdw>
                </a:effectLst>
              </a:rPr>
              <a:t>NAVIGATION</a:t>
            </a:r>
          </a:p>
        </p:txBody>
      </p:sp>
      <p:sp>
        <p:nvSpPr>
          <p:cNvPr id="37" name="Rectangle 36"/>
          <p:cNvSpPr/>
          <p:nvPr/>
        </p:nvSpPr>
        <p:spPr>
          <a:xfrm>
            <a:off x="886415" y="3296447"/>
            <a:ext cx="1628358" cy="1072792"/>
          </a:xfrm>
          <a:prstGeom prst="rect">
            <a:avLst/>
          </a:prstGeom>
          <a:blipFill>
            <a:blip r:embed="rId6" cstate="screen">
              <a:extLst>
                <a:ext uri="{28A0092B-C50C-407E-A947-70E740481C1C}">
                  <a14:useLocalDpi xmlns:a14="http://schemas.microsoft.com/office/drawing/2010/main"/>
                </a:ext>
              </a:extLst>
            </a:blip>
            <a:srcRect/>
            <a:stretch>
              <a:fillRect/>
            </a:stretch>
          </a:blipFill>
          <a:ln w="3175">
            <a:solidFill>
              <a:schemeClr val="tx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050" b="1" dirty="0">
                <a:solidFill>
                  <a:srgbClr val="FFFF00"/>
                </a:solidFill>
                <a:effectLst>
                  <a:outerShdw blurRad="38100" dist="38100" dir="2700000" algn="tl">
                    <a:srgbClr val="000000">
                      <a:alpha val="43137"/>
                    </a:srgbClr>
                  </a:outerShdw>
                </a:effectLst>
              </a:rPr>
              <a:t>FLOOD CONTROL</a:t>
            </a:r>
          </a:p>
        </p:txBody>
      </p:sp>
      <p:sp>
        <p:nvSpPr>
          <p:cNvPr id="40" name="Rectangle 39"/>
          <p:cNvSpPr/>
          <p:nvPr/>
        </p:nvSpPr>
        <p:spPr>
          <a:xfrm>
            <a:off x="6556333" y="3306140"/>
            <a:ext cx="1628358" cy="1072792"/>
          </a:xfrm>
          <a:prstGeom prst="rect">
            <a:avLst/>
          </a:prstGeom>
          <a:blipFill>
            <a:blip r:embed="rId7" cstate="screen">
              <a:extLst>
                <a:ext uri="{28A0092B-C50C-407E-A947-70E740481C1C}">
                  <a14:useLocalDpi xmlns:a14="http://schemas.microsoft.com/office/drawing/2010/main"/>
                </a:ext>
              </a:extLst>
            </a:blip>
            <a:srcRect/>
            <a:stretch>
              <a:fillRect/>
            </a:stretch>
          </a:blipFill>
          <a:ln w="3175">
            <a:solidFill>
              <a:schemeClr val="tx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050" b="1" dirty="0">
                <a:solidFill>
                  <a:srgbClr val="FFFF00"/>
                </a:solidFill>
                <a:effectLst>
                  <a:outerShdw blurRad="38100" dist="38100" dir="2700000" algn="tl">
                    <a:srgbClr val="000000">
                      <a:alpha val="43137"/>
                    </a:srgbClr>
                  </a:outerShdw>
                </a:effectLst>
              </a:rPr>
              <a:t>WATER SUPPLY</a:t>
            </a:r>
          </a:p>
        </p:txBody>
      </p:sp>
      <p:sp>
        <p:nvSpPr>
          <p:cNvPr id="42" name="Rectangle 41"/>
          <p:cNvSpPr/>
          <p:nvPr/>
        </p:nvSpPr>
        <p:spPr>
          <a:xfrm>
            <a:off x="5539853" y="4436673"/>
            <a:ext cx="1628358" cy="1072792"/>
          </a:xfrm>
          <a:prstGeom prst="rect">
            <a:avLst/>
          </a:prstGeom>
          <a:blipFill>
            <a:blip r:embed="rId8" cstate="screen">
              <a:extLst>
                <a:ext uri="{28A0092B-C50C-407E-A947-70E740481C1C}">
                  <a14:useLocalDpi xmlns:a14="http://schemas.microsoft.com/office/drawing/2010/main"/>
                </a:ext>
              </a:extLst>
            </a:blip>
            <a:srcRect/>
            <a:stretch>
              <a:fillRect/>
            </a:stretch>
          </a:blipFill>
          <a:ln w="3175">
            <a:solidFill>
              <a:schemeClr val="tx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050" b="1" dirty="0">
                <a:solidFill>
                  <a:srgbClr val="FFFF00"/>
                </a:solidFill>
                <a:effectLst>
                  <a:outerShdw blurRad="38100" dist="38100" dir="2700000" algn="tl">
                    <a:srgbClr val="000000">
                      <a:alpha val="43137"/>
                    </a:srgbClr>
                  </a:outerShdw>
                </a:effectLst>
              </a:rPr>
              <a:t>RECREATION</a:t>
            </a:r>
          </a:p>
        </p:txBody>
      </p:sp>
      <p:sp>
        <p:nvSpPr>
          <p:cNvPr id="44" name="Rectangle 43"/>
          <p:cNvSpPr/>
          <p:nvPr/>
        </p:nvSpPr>
        <p:spPr>
          <a:xfrm>
            <a:off x="3755167" y="4439779"/>
            <a:ext cx="1628358" cy="1072792"/>
          </a:xfrm>
          <a:prstGeom prst="rect">
            <a:avLst/>
          </a:prstGeom>
          <a:blipFill>
            <a:blip r:embed="rId9" cstate="screen">
              <a:extLst>
                <a:ext uri="{28A0092B-C50C-407E-A947-70E740481C1C}">
                  <a14:useLocalDpi xmlns:a14="http://schemas.microsoft.com/office/drawing/2010/main"/>
                </a:ext>
              </a:extLst>
            </a:blip>
            <a:srcRect/>
            <a:stretch>
              <a:fillRect/>
            </a:stretch>
          </a:blipFill>
          <a:ln w="3175">
            <a:solidFill>
              <a:schemeClr val="tx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050" b="1" dirty="0">
                <a:solidFill>
                  <a:srgbClr val="FFFF00"/>
                </a:solidFill>
                <a:effectLst>
                  <a:outerShdw blurRad="38100" dist="38100" dir="2700000" algn="tl">
                    <a:srgbClr val="000000">
                      <a:alpha val="43137"/>
                    </a:srgbClr>
                  </a:outerShdw>
                </a:effectLst>
              </a:rPr>
              <a:t>IRRIGATION</a:t>
            </a:r>
          </a:p>
        </p:txBody>
      </p:sp>
      <p:sp>
        <p:nvSpPr>
          <p:cNvPr id="45" name="Rectangle 44"/>
          <p:cNvSpPr/>
          <p:nvPr/>
        </p:nvSpPr>
        <p:spPr>
          <a:xfrm>
            <a:off x="7324539" y="4439779"/>
            <a:ext cx="1628358" cy="1072792"/>
          </a:xfrm>
          <a:prstGeom prst="rect">
            <a:avLst/>
          </a:prstGeom>
          <a:blipFill>
            <a:blip r:embed="rId10" cstate="screen">
              <a:extLst>
                <a:ext uri="{28A0092B-C50C-407E-A947-70E740481C1C}">
                  <a14:useLocalDpi xmlns:a14="http://schemas.microsoft.com/office/drawing/2010/main"/>
                </a:ext>
              </a:extLst>
            </a:blip>
            <a:srcRect/>
            <a:stretch>
              <a:fillRect/>
            </a:stretch>
          </a:blipFill>
          <a:ln w="3175">
            <a:solidFill>
              <a:schemeClr val="tx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050" b="1" dirty="0">
                <a:solidFill>
                  <a:srgbClr val="FFFF00"/>
                </a:solidFill>
                <a:effectLst>
                  <a:outerShdw blurRad="38100" dist="38100" dir="2700000" algn="tl">
                    <a:srgbClr val="000000">
                      <a:alpha val="43137"/>
                    </a:srgbClr>
                  </a:outerShdw>
                </a:effectLst>
              </a:rPr>
              <a:t>WATER QUALITY CONTROL</a:t>
            </a:r>
          </a:p>
        </p:txBody>
      </p:sp>
      <p:sp>
        <p:nvSpPr>
          <p:cNvPr id="47" name="Rectangle 46"/>
          <p:cNvSpPr/>
          <p:nvPr/>
        </p:nvSpPr>
        <p:spPr>
          <a:xfrm>
            <a:off x="1970481" y="4439779"/>
            <a:ext cx="1628358" cy="1072792"/>
          </a:xfrm>
          <a:prstGeom prst="rect">
            <a:avLst/>
          </a:prstGeom>
          <a:blipFill>
            <a:blip r:embed="rId11" cstate="screen">
              <a:extLst>
                <a:ext uri="{28A0092B-C50C-407E-A947-70E740481C1C}">
                  <a14:useLocalDpi xmlns:a14="http://schemas.microsoft.com/office/drawing/2010/main"/>
                </a:ext>
              </a:extLst>
            </a:blip>
            <a:srcRect/>
            <a:stretch>
              <a:fillRect/>
            </a:stretch>
          </a:blipFill>
          <a:ln w="3175">
            <a:solidFill>
              <a:schemeClr val="tx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050" b="1" dirty="0">
                <a:solidFill>
                  <a:srgbClr val="FFFF00"/>
                </a:solidFill>
                <a:effectLst>
                  <a:outerShdw blurRad="38100" dist="38100" dir="2700000" algn="tl">
                    <a:srgbClr val="000000">
                      <a:alpha val="43137"/>
                    </a:srgbClr>
                  </a:outerShdw>
                </a:effectLst>
              </a:rPr>
              <a:t>FISH &amp; </a:t>
            </a:r>
            <a:r>
              <a:rPr lang="en-US" sz="1050" b="1" dirty="0" smtClean="0">
                <a:solidFill>
                  <a:srgbClr val="FFFF00"/>
                </a:solidFill>
                <a:effectLst>
                  <a:outerShdw blurRad="38100" dist="38100" dir="2700000" algn="tl">
                    <a:srgbClr val="000000">
                      <a:alpha val="43137"/>
                    </a:srgbClr>
                  </a:outerShdw>
                </a:effectLst>
              </a:rPr>
              <a:t>WILDLIFE</a:t>
            </a:r>
            <a:endParaRPr lang="en-US" sz="1050" b="1" dirty="0">
              <a:solidFill>
                <a:srgbClr val="FFFF00"/>
              </a:solidFill>
              <a:effectLst>
                <a:outerShdw blurRad="38100" dist="38100" dir="2700000" algn="tl">
                  <a:srgbClr val="000000">
                    <a:alpha val="43137"/>
                  </a:srgbClr>
                </a:outerShdw>
              </a:effectLst>
            </a:endParaRPr>
          </a:p>
        </p:txBody>
      </p:sp>
      <p:sp>
        <p:nvSpPr>
          <p:cNvPr id="4" name="TextBox 3"/>
          <p:cNvSpPr txBox="1"/>
          <p:nvPr/>
        </p:nvSpPr>
        <p:spPr>
          <a:xfrm>
            <a:off x="65549" y="6433997"/>
            <a:ext cx="7778567" cy="400110"/>
          </a:xfrm>
          <a:prstGeom prst="rect">
            <a:avLst/>
          </a:prstGeom>
          <a:noFill/>
        </p:spPr>
        <p:txBody>
          <a:bodyPr wrap="square" rtlCol="0">
            <a:spAutoFit/>
          </a:bodyPr>
          <a:lstStyle/>
          <a:p>
            <a:pPr marL="233363" indent="-233363">
              <a:buFont typeface="Arial" panose="020B0604020202020204" pitchFamily="34" charset="0"/>
              <a:buChar char="•"/>
            </a:pPr>
            <a:r>
              <a:rPr lang="en-US" sz="2000" b="1" dirty="0" smtClean="0"/>
              <a:t>Federal Laws:  </a:t>
            </a:r>
            <a:r>
              <a:rPr lang="en-US" sz="2000" dirty="0"/>
              <a:t>T</a:t>
            </a:r>
            <a:r>
              <a:rPr lang="en-US" sz="2000" dirty="0" smtClean="0"/>
              <a:t>he Corps complies with all federal laws.</a:t>
            </a:r>
            <a:endParaRPr lang="en-US" sz="2000" dirty="0"/>
          </a:p>
        </p:txBody>
      </p:sp>
    </p:spTree>
    <p:extLst>
      <p:ext uri="{BB962C8B-B14F-4D97-AF65-F5344CB8AC3E}">
        <p14:creationId xmlns:p14="http://schemas.microsoft.com/office/powerpoint/2010/main" val="3604537793"/>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err="1" smtClean="0"/>
              <a:t>Mainstem</a:t>
            </a:r>
            <a:r>
              <a:rPr lang="en-US" sz="2400" dirty="0" smtClean="0"/>
              <a:t> Reservoir Storage Capacity</a:t>
            </a:r>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741" y="1083080"/>
            <a:ext cx="8748518" cy="5596613"/>
          </a:xfrm>
          <a:prstGeom prst="rect">
            <a:avLst/>
          </a:prstGeom>
        </p:spPr>
      </p:pic>
    </p:spTree>
    <p:extLst>
      <p:ext uri="{BB962C8B-B14F-4D97-AF65-F5344CB8AC3E}">
        <p14:creationId xmlns:p14="http://schemas.microsoft.com/office/powerpoint/2010/main" val="1591278821"/>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6357501" y="5329592"/>
            <a:ext cx="2124809" cy="1123094"/>
          </a:xfrm>
          <a:prstGeom prst="rect">
            <a:avLst/>
          </a:prstGeom>
          <a:solidFill>
            <a:schemeClr val="tx2"/>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45720" tIns="27432" rIns="45720" bIns="0" rtlCol="0" anchor="t"/>
          <a:lstStyle/>
          <a:p>
            <a:pPr algn="r"/>
            <a:r>
              <a:rPr lang="en-US" sz="1200" b="1" dirty="0">
                <a:solidFill>
                  <a:schemeClr val="tx1"/>
                </a:solidFill>
                <a:cs typeface="Arial" panose="020B0604020202020204" pitchFamily="34" charset="0"/>
              </a:rPr>
              <a:t>17.6</a:t>
            </a:r>
            <a:endParaRPr lang="en-US" sz="1200" dirty="0">
              <a:solidFill>
                <a:schemeClr val="tx1"/>
              </a:solidFill>
            </a:endParaRPr>
          </a:p>
        </p:txBody>
      </p:sp>
      <p:sp>
        <p:nvSpPr>
          <p:cNvPr id="33" name="Rectangle 32"/>
          <p:cNvSpPr/>
          <p:nvPr/>
        </p:nvSpPr>
        <p:spPr>
          <a:xfrm>
            <a:off x="6357501" y="3046722"/>
            <a:ext cx="2124809" cy="2282868"/>
          </a:xfrm>
          <a:prstGeom prst="rect">
            <a:avLst/>
          </a:prstGeom>
          <a:solidFill>
            <a:schemeClr val="tx2"/>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45720" tIns="27432" rIns="45720" bIns="0" rtlCol="0" anchor="t"/>
          <a:lstStyle/>
          <a:p>
            <a:pPr algn="r"/>
            <a:r>
              <a:rPr lang="en-US" sz="1200" b="1">
                <a:solidFill>
                  <a:schemeClr val="tx1"/>
                </a:solidFill>
                <a:cs typeface="Arial" panose="020B0604020202020204" pitchFamily="34" charset="0"/>
              </a:rPr>
              <a:t>56.1</a:t>
            </a:r>
            <a:endParaRPr lang="en-US" sz="1200" b="1" dirty="0">
              <a:solidFill>
                <a:schemeClr val="tx1"/>
              </a:solidFill>
              <a:cs typeface="Arial" panose="020B0604020202020204" pitchFamily="34" charset="0"/>
            </a:endParaRPr>
          </a:p>
        </p:txBody>
      </p:sp>
      <p:sp>
        <p:nvSpPr>
          <p:cNvPr id="32" name="Rectangle 31"/>
          <p:cNvSpPr/>
          <p:nvPr/>
        </p:nvSpPr>
        <p:spPr>
          <a:xfrm>
            <a:off x="6357501" y="2125689"/>
            <a:ext cx="2124809" cy="917842"/>
          </a:xfrm>
          <a:prstGeom prst="rect">
            <a:avLst/>
          </a:prstGeom>
          <a:solidFill>
            <a:schemeClr val="tx2"/>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45720" tIns="27432" rIns="45720" bIns="0" rtlCol="0" anchor="t"/>
          <a:lstStyle/>
          <a:p>
            <a:pPr algn="r"/>
            <a:r>
              <a:rPr lang="en-US" sz="1200" b="1">
                <a:solidFill>
                  <a:schemeClr val="tx1"/>
                </a:solidFill>
                <a:cs typeface="Arial" panose="020B0604020202020204" pitchFamily="34" charset="0"/>
              </a:rPr>
              <a:t>67.7</a:t>
            </a:r>
            <a:endParaRPr lang="en-US" sz="1200" b="1" dirty="0">
              <a:solidFill>
                <a:schemeClr val="tx1"/>
              </a:solidFill>
              <a:cs typeface="Arial" panose="020B0604020202020204" pitchFamily="34" charset="0"/>
            </a:endParaRPr>
          </a:p>
        </p:txBody>
      </p:sp>
      <p:sp>
        <p:nvSpPr>
          <p:cNvPr id="5" name="Rectangle 4"/>
          <p:cNvSpPr/>
          <p:nvPr/>
        </p:nvSpPr>
        <p:spPr>
          <a:xfrm>
            <a:off x="6357501" y="1600200"/>
            <a:ext cx="2124809" cy="526251"/>
          </a:xfrm>
          <a:prstGeom prst="rect">
            <a:avLst/>
          </a:prstGeom>
          <a:solidFill>
            <a:schemeClr val="tx2"/>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45720" tIns="27432" rIns="45720" bIns="0" rtlCol="0" anchor="t"/>
          <a:lstStyle/>
          <a:p>
            <a:pPr algn="r"/>
            <a:r>
              <a:rPr lang="en-US" sz="1200" b="1" dirty="0">
                <a:solidFill>
                  <a:schemeClr val="tx1"/>
                </a:solidFill>
                <a:cs typeface="Arial" panose="020B0604020202020204" pitchFamily="34" charset="0"/>
              </a:rPr>
              <a:t>72.4</a:t>
            </a:r>
            <a:endParaRPr lang="en-US" sz="1200" dirty="0">
              <a:solidFill>
                <a:schemeClr val="tx1"/>
              </a:solidFill>
            </a:endParaRPr>
          </a:p>
        </p:txBody>
      </p:sp>
      <p:sp>
        <p:nvSpPr>
          <p:cNvPr id="3" name="Title 2"/>
          <p:cNvSpPr>
            <a:spLocks noGrp="1"/>
          </p:cNvSpPr>
          <p:nvPr>
            <p:ph type="title"/>
          </p:nvPr>
        </p:nvSpPr>
        <p:spPr/>
        <p:txBody>
          <a:bodyPr>
            <a:noAutofit/>
          </a:bodyPr>
          <a:lstStyle/>
          <a:p>
            <a:r>
              <a:rPr lang="en-US" sz="2400" dirty="0"/>
              <a:t>Missouri River </a:t>
            </a:r>
            <a:r>
              <a:rPr lang="en-US" sz="2400" dirty="0" err="1"/>
              <a:t>Mainstem</a:t>
            </a:r>
            <a:r>
              <a:rPr lang="en-US" sz="2400" dirty="0"/>
              <a:t> System</a:t>
            </a:r>
            <a:br>
              <a:rPr lang="en-US" sz="2400" dirty="0"/>
            </a:br>
            <a:r>
              <a:rPr lang="en-US" sz="2400" dirty="0"/>
              <a:t>Storage Zones and </a:t>
            </a:r>
            <a:r>
              <a:rPr lang="en-US" sz="2400" dirty="0" smtClean="0"/>
              <a:t>Allocations</a:t>
            </a:r>
            <a:endParaRPr lang="en-US" sz="2400" dirty="0"/>
          </a:p>
        </p:txBody>
      </p:sp>
      <p:sp>
        <p:nvSpPr>
          <p:cNvPr id="9" name="Freeform 5"/>
          <p:cNvSpPr>
            <a:spLocks/>
          </p:cNvSpPr>
          <p:nvPr/>
        </p:nvSpPr>
        <p:spPr bwMode="auto">
          <a:xfrm>
            <a:off x="200026" y="1600200"/>
            <a:ext cx="6822064" cy="526253"/>
          </a:xfrm>
          <a:custGeom>
            <a:avLst/>
            <a:gdLst>
              <a:gd name="T0" fmla="*/ 4386 w 4386"/>
              <a:gd name="T1" fmla="*/ 0 h 308"/>
              <a:gd name="T2" fmla="*/ 0 w 4386"/>
              <a:gd name="T3" fmla="*/ 0 h 308"/>
              <a:gd name="T4" fmla="*/ 0 w 4386"/>
              <a:gd name="T5" fmla="*/ 0 h 308"/>
              <a:gd name="T6" fmla="*/ 2 w 4386"/>
              <a:gd name="T7" fmla="*/ 38 h 308"/>
              <a:gd name="T8" fmla="*/ 6 w 4386"/>
              <a:gd name="T9" fmla="*/ 74 h 308"/>
              <a:gd name="T10" fmla="*/ 10 w 4386"/>
              <a:gd name="T11" fmla="*/ 112 h 308"/>
              <a:gd name="T12" fmla="*/ 18 w 4386"/>
              <a:gd name="T13" fmla="*/ 150 h 308"/>
              <a:gd name="T14" fmla="*/ 28 w 4386"/>
              <a:gd name="T15" fmla="*/ 190 h 308"/>
              <a:gd name="T16" fmla="*/ 40 w 4386"/>
              <a:gd name="T17" fmla="*/ 228 h 308"/>
              <a:gd name="T18" fmla="*/ 54 w 4386"/>
              <a:gd name="T19" fmla="*/ 268 h 308"/>
              <a:gd name="T20" fmla="*/ 70 w 4386"/>
              <a:gd name="T21" fmla="*/ 308 h 308"/>
              <a:gd name="T22" fmla="*/ 4386 w 4386"/>
              <a:gd name="T23" fmla="*/ 308 h 308"/>
              <a:gd name="T24" fmla="*/ 4386 w 4386"/>
              <a:gd name="T25" fmla="*/ 308 h 308"/>
              <a:gd name="T26" fmla="*/ 4386 w 4386"/>
              <a:gd name="T27" fmla="*/ 0 h 308"/>
              <a:gd name="T28" fmla="*/ 4386 w 4386"/>
              <a:gd name="T29"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86" h="308">
                <a:moveTo>
                  <a:pt x="4386" y="0"/>
                </a:moveTo>
                <a:lnTo>
                  <a:pt x="0" y="0"/>
                </a:lnTo>
                <a:lnTo>
                  <a:pt x="0" y="0"/>
                </a:lnTo>
                <a:lnTo>
                  <a:pt x="2" y="38"/>
                </a:lnTo>
                <a:lnTo>
                  <a:pt x="6" y="74"/>
                </a:lnTo>
                <a:lnTo>
                  <a:pt x="10" y="112"/>
                </a:lnTo>
                <a:lnTo>
                  <a:pt x="18" y="150"/>
                </a:lnTo>
                <a:lnTo>
                  <a:pt x="28" y="190"/>
                </a:lnTo>
                <a:lnTo>
                  <a:pt x="40" y="228"/>
                </a:lnTo>
                <a:lnTo>
                  <a:pt x="54" y="268"/>
                </a:lnTo>
                <a:lnTo>
                  <a:pt x="70" y="308"/>
                </a:lnTo>
                <a:lnTo>
                  <a:pt x="4386" y="308"/>
                </a:lnTo>
                <a:lnTo>
                  <a:pt x="4386" y="308"/>
                </a:lnTo>
                <a:lnTo>
                  <a:pt x="4386" y="0"/>
                </a:lnTo>
                <a:lnTo>
                  <a:pt x="4386" y="0"/>
                </a:lnTo>
                <a:close/>
              </a:path>
            </a:pathLst>
          </a:custGeom>
          <a:solidFill>
            <a:schemeClr val="accent6"/>
          </a:solidFill>
          <a:ln w="12700">
            <a:solidFill>
              <a:srgbClr val="000000"/>
            </a:solidFill>
            <a:round/>
            <a:headEnd/>
            <a:tailEnd/>
          </a:ln>
        </p:spPr>
        <p:txBody>
          <a:bodyPr vert="horz" wrap="square" lIns="91440" tIns="25718" rIns="51435" bIns="25718" numCol="1" anchor="ctr" anchorCtr="0" compatLnSpc="1">
            <a:prstTxWarp prst="textNoShape">
              <a:avLst/>
            </a:prstTxWarp>
          </a:bodyPr>
          <a:lstStyle/>
          <a:p>
            <a:pPr marL="88106"/>
            <a:r>
              <a:rPr lang="en-US" sz="1400" dirty="0"/>
              <a:t>EXCLUSIVE FLOOD CONTROL 7%</a:t>
            </a:r>
          </a:p>
        </p:txBody>
      </p:sp>
      <p:sp>
        <p:nvSpPr>
          <p:cNvPr id="10" name="Freeform 6"/>
          <p:cNvSpPr>
            <a:spLocks/>
          </p:cNvSpPr>
          <p:nvPr/>
        </p:nvSpPr>
        <p:spPr bwMode="auto">
          <a:xfrm>
            <a:off x="3674829" y="5329594"/>
            <a:ext cx="3347261" cy="1123093"/>
          </a:xfrm>
          <a:custGeom>
            <a:avLst/>
            <a:gdLst>
              <a:gd name="T0" fmla="*/ 1582 w 2152"/>
              <a:gd name="T1" fmla="*/ 676 h 676"/>
              <a:gd name="T2" fmla="*/ 1582 w 2152"/>
              <a:gd name="T3" fmla="*/ 676 h 676"/>
              <a:gd name="T4" fmla="*/ 2152 w 2152"/>
              <a:gd name="T5" fmla="*/ 676 h 676"/>
              <a:gd name="T6" fmla="*/ 2152 w 2152"/>
              <a:gd name="T7" fmla="*/ 676 h 676"/>
              <a:gd name="T8" fmla="*/ 2152 w 2152"/>
              <a:gd name="T9" fmla="*/ 0 h 676"/>
              <a:gd name="T10" fmla="*/ 0 w 2152"/>
              <a:gd name="T11" fmla="*/ 0 h 676"/>
              <a:gd name="T12" fmla="*/ 0 w 2152"/>
              <a:gd name="T13" fmla="*/ 0 h 676"/>
              <a:gd name="T14" fmla="*/ 128 w 2152"/>
              <a:gd name="T15" fmla="*/ 74 h 676"/>
              <a:gd name="T16" fmla="*/ 254 w 2152"/>
              <a:gd name="T17" fmla="*/ 144 h 676"/>
              <a:gd name="T18" fmla="*/ 378 w 2152"/>
              <a:gd name="T19" fmla="*/ 212 h 676"/>
              <a:gd name="T20" fmla="*/ 498 w 2152"/>
              <a:gd name="T21" fmla="*/ 274 h 676"/>
              <a:gd name="T22" fmla="*/ 618 w 2152"/>
              <a:gd name="T23" fmla="*/ 334 h 676"/>
              <a:gd name="T24" fmla="*/ 732 w 2152"/>
              <a:gd name="T25" fmla="*/ 390 h 676"/>
              <a:gd name="T26" fmla="*/ 842 w 2152"/>
              <a:gd name="T27" fmla="*/ 442 h 676"/>
              <a:gd name="T28" fmla="*/ 950 w 2152"/>
              <a:gd name="T29" fmla="*/ 488 h 676"/>
              <a:gd name="T30" fmla="*/ 1050 w 2152"/>
              <a:gd name="T31" fmla="*/ 530 h 676"/>
              <a:gd name="T32" fmla="*/ 1146 w 2152"/>
              <a:gd name="T33" fmla="*/ 568 h 676"/>
              <a:gd name="T34" fmla="*/ 1238 w 2152"/>
              <a:gd name="T35" fmla="*/ 600 h 676"/>
              <a:gd name="T36" fmla="*/ 1322 w 2152"/>
              <a:gd name="T37" fmla="*/ 626 h 676"/>
              <a:gd name="T38" fmla="*/ 1398 w 2152"/>
              <a:gd name="T39" fmla="*/ 648 h 676"/>
              <a:gd name="T40" fmla="*/ 1468 w 2152"/>
              <a:gd name="T41" fmla="*/ 664 h 676"/>
              <a:gd name="T42" fmla="*/ 1500 w 2152"/>
              <a:gd name="T43" fmla="*/ 668 h 676"/>
              <a:gd name="T44" fmla="*/ 1530 w 2152"/>
              <a:gd name="T45" fmla="*/ 672 h 676"/>
              <a:gd name="T46" fmla="*/ 1558 w 2152"/>
              <a:gd name="T47" fmla="*/ 676 h 676"/>
              <a:gd name="T48" fmla="*/ 1582 w 2152"/>
              <a:gd name="T49" fmla="*/ 676 h 676"/>
              <a:gd name="T50" fmla="*/ 1582 w 2152"/>
              <a:gd name="T51" fmla="*/ 676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52" h="676">
                <a:moveTo>
                  <a:pt x="1582" y="676"/>
                </a:moveTo>
                <a:lnTo>
                  <a:pt x="1582" y="676"/>
                </a:lnTo>
                <a:lnTo>
                  <a:pt x="2152" y="676"/>
                </a:lnTo>
                <a:lnTo>
                  <a:pt x="2152" y="676"/>
                </a:lnTo>
                <a:lnTo>
                  <a:pt x="2152" y="0"/>
                </a:lnTo>
                <a:lnTo>
                  <a:pt x="0" y="0"/>
                </a:lnTo>
                <a:lnTo>
                  <a:pt x="0" y="0"/>
                </a:lnTo>
                <a:lnTo>
                  <a:pt x="128" y="74"/>
                </a:lnTo>
                <a:lnTo>
                  <a:pt x="254" y="144"/>
                </a:lnTo>
                <a:lnTo>
                  <a:pt x="378" y="212"/>
                </a:lnTo>
                <a:lnTo>
                  <a:pt x="498" y="274"/>
                </a:lnTo>
                <a:lnTo>
                  <a:pt x="618" y="334"/>
                </a:lnTo>
                <a:lnTo>
                  <a:pt x="732" y="390"/>
                </a:lnTo>
                <a:lnTo>
                  <a:pt x="842" y="442"/>
                </a:lnTo>
                <a:lnTo>
                  <a:pt x="950" y="488"/>
                </a:lnTo>
                <a:lnTo>
                  <a:pt x="1050" y="530"/>
                </a:lnTo>
                <a:lnTo>
                  <a:pt x="1146" y="568"/>
                </a:lnTo>
                <a:lnTo>
                  <a:pt x="1238" y="600"/>
                </a:lnTo>
                <a:lnTo>
                  <a:pt x="1322" y="626"/>
                </a:lnTo>
                <a:lnTo>
                  <a:pt x="1398" y="648"/>
                </a:lnTo>
                <a:lnTo>
                  <a:pt x="1468" y="664"/>
                </a:lnTo>
                <a:lnTo>
                  <a:pt x="1500" y="668"/>
                </a:lnTo>
                <a:lnTo>
                  <a:pt x="1530" y="672"/>
                </a:lnTo>
                <a:lnTo>
                  <a:pt x="1558" y="676"/>
                </a:lnTo>
                <a:lnTo>
                  <a:pt x="1582" y="676"/>
                </a:lnTo>
                <a:lnTo>
                  <a:pt x="1582" y="676"/>
                </a:lnTo>
                <a:close/>
              </a:path>
            </a:pathLst>
          </a:custGeom>
          <a:solidFill>
            <a:srgbClr val="6EB285"/>
          </a:solidFill>
          <a:ln w="12700">
            <a:solidFill>
              <a:srgbClr val="000000"/>
            </a:solidFill>
            <a:round/>
            <a:headEnd/>
            <a:tailEnd/>
          </a:ln>
        </p:spPr>
        <p:txBody>
          <a:bodyPr vert="horz" wrap="square" lIns="822960" tIns="51435" rIns="51435" bIns="25718" numCol="1" anchor="t" anchorCtr="0" compatLnSpc="1">
            <a:prstTxWarp prst="textNoShape">
              <a:avLst/>
            </a:prstTxWarp>
          </a:bodyPr>
          <a:lstStyle/>
          <a:p>
            <a:r>
              <a:rPr lang="en-US" sz="1400" dirty="0"/>
              <a:t>PERMANENT </a:t>
            </a:r>
          </a:p>
          <a:p>
            <a:r>
              <a:rPr lang="en-US" sz="1400" dirty="0"/>
              <a:t>POOL 24%</a:t>
            </a:r>
          </a:p>
        </p:txBody>
      </p:sp>
      <p:sp>
        <p:nvSpPr>
          <p:cNvPr id="11" name="Freeform 7"/>
          <p:cNvSpPr>
            <a:spLocks/>
          </p:cNvSpPr>
          <p:nvPr/>
        </p:nvSpPr>
        <p:spPr bwMode="auto">
          <a:xfrm>
            <a:off x="308904" y="2126451"/>
            <a:ext cx="6713185" cy="917082"/>
          </a:xfrm>
          <a:custGeom>
            <a:avLst/>
            <a:gdLst>
              <a:gd name="T0" fmla="*/ 4316 w 4316"/>
              <a:gd name="T1" fmla="*/ 0 h 552"/>
              <a:gd name="T2" fmla="*/ 0 w 4316"/>
              <a:gd name="T3" fmla="*/ 0 h 552"/>
              <a:gd name="T4" fmla="*/ 0 w 4316"/>
              <a:gd name="T5" fmla="*/ 0 h 552"/>
              <a:gd name="T6" fmla="*/ 30 w 4316"/>
              <a:gd name="T7" fmla="*/ 66 h 552"/>
              <a:gd name="T8" fmla="*/ 66 w 4316"/>
              <a:gd name="T9" fmla="*/ 134 h 552"/>
              <a:gd name="T10" fmla="*/ 106 w 4316"/>
              <a:gd name="T11" fmla="*/ 202 h 552"/>
              <a:gd name="T12" fmla="*/ 152 w 4316"/>
              <a:gd name="T13" fmla="*/ 272 h 552"/>
              <a:gd name="T14" fmla="*/ 202 w 4316"/>
              <a:gd name="T15" fmla="*/ 340 h 552"/>
              <a:gd name="T16" fmla="*/ 256 w 4316"/>
              <a:gd name="T17" fmla="*/ 410 h 552"/>
              <a:gd name="T18" fmla="*/ 314 w 4316"/>
              <a:gd name="T19" fmla="*/ 482 h 552"/>
              <a:gd name="T20" fmla="*/ 376 w 4316"/>
              <a:gd name="T21" fmla="*/ 552 h 552"/>
              <a:gd name="T22" fmla="*/ 4316 w 4316"/>
              <a:gd name="T23" fmla="*/ 552 h 552"/>
              <a:gd name="T24" fmla="*/ 4316 w 4316"/>
              <a:gd name="T25" fmla="*/ 552 h 552"/>
              <a:gd name="T26" fmla="*/ 4316 w 4316"/>
              <a:gd name="T27" fmla="*/ 0 h 552"/>
              <a:gd name="T28" fmla="*/ 4316 w 4316"/>
              <a:gd name="T29"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16" h="552">
                <a:moveTo>
                  <a:pt x="4316" y="0"/>
                </a:moveTo>
                <a:lnTo>
                  <a:pt x="0" y="0"/>
                </a:lnTo>
                <a:lnTo>
                  <a:pt x="0" y="0"/>
                </a:lnTo>
                <a:lnTo>
                  <a:pt x="30" y="66"/>
                </a:lnTo>
                <a:lnTo>
                  <a:pt x="66" y="134"/>
                </a:lnTo>
                <a:lnTo>
                  <a:pt x="106" y="202"/>
                </a:lnTo>
                <a:lnTo>
                  <a:pt x="152" y="272"/>
                </a:lnTo>
                <a:lnTo>
                  <a:pt x="202" y="340"/>
                </a:lnTo>
                <a:lnTo>
                  <a:pt x="256" y="410"/>
                </a:lnTo>
                <a:lnTo>
                  <a:pt x="314" y="482"/>
                </a:lnTo>
                <a:lnTo>
                  <a:pt x="376" y="552"/>
                </a:lnTo>
                <a:lnTo>
                  <a:pt x="4316" y="552"/>
                </a:lnTo>
                <a:lnTo>
                  <a:pt x="4316" y="552"/>
                </a:lnTo>
                <a:lnTo>
                  <a:pt x="4316" y="0"/>
                </a:lnTo>
                <a:lnTo>
                  <a:pt x="4316" y="0"/>
                </a:lnTo>
                <a:close/>
              </a:path>
            </a:pathLst>
          </a:custGeom>
          <a:solidFill>
            <a:srgbClr val="3E6682"/>
          </a:solidFill>
          <a:ln w="12700">
            <a:solidFill>
              <a:srgbClr val="000000"/>
            </a:solidFill>
            <a:round/>
            <a:headEnd/>
            <a:tailEnd/>
          </a:ln>
        </p:spPr>
        <p:txBody>
          <a:bodyPr vert="horz" wrap="square" lIns="365760" tIns="25718" rIns="51435" bIns="25718" numCol="1" anchor="ctr" anchorCtr="0" compatLnSpc="1">
            <a:prstTxWarp prst="textNoShape">
              <a:avLst/>
            </a:prstTxWarp>
          </a:bodyPr>
          <a:lstStyle/>
          <a:p>
            <a:pPr marL="127397"/>
            <a:r>
              <a:rPr lang="en-US" sz="1400" dirty="0"/>
              <a:t>ANNUAL FLOOD CONTROL &amp;</a:t>
            </a:r>
          </a:p>
          <a:p>
            <a:pPr marL="127397"/>
            <a:r>
              <a:rPr lang="en-US" sz="1400" dirty="0"/>
              <a:t>MULTIPLE USE 16%</a:t>
            </a:r>
          </a:p>
        </p:txBody>
      </p:sp>
      <p:sp>
        <p:nvSpPr>
          <p:cNvPr id="12" name="Freeform 8"/>
          <p:cNvSpPr>
            <a:spLocks/>
          </p:cNvSpPr>
          <p:nvPr/>
        </p:nvSpPr>
        <p:spPr bwMode="auto">
          <a:xfrm>
            <a:off x="893742" y="3043533"/>
            <a:ext cx="6128347" cy="2286059"/>
          </a:xfrm>
          <a:custGeom>
            <a:avLst/>
            <a:gdLst>
              <a:gd name="T0" fmla="*/ 0 w 3940"/>
              <a:gd name="T1" fmla="*/ 0 h 1376"/>
              <a:gd name="T2" fmla="*/ 0 w 3940"/>
              <a:gd name="T3" fmla="*/ 0 h 1376"/>
              <a:gd name="T4" fmla="*/ 84 w 3940"/>
              <a:gd name="T5" fmla="*/ 92 h 1376"/>
              <a:gd name="T6" fmla="*/ 174 w 3940"/>
              <a:gd name="T7" fmla="*/ 184 h 1376"/>
              <a:gd name="T8" fmla="*/ 270 w 3940"/>
              <a:gd name="T9" fmla="*/ 276 h 1376"/>
              <a:gd name="T10" fmla="*/ 372 w 3940"/>
              <a:gd name="T11" fmla="*/ 366 h 1376"/>
              <a:gd name="T12" fmla="*/ 476 w 3940"/>
              <a:gd name="T13" fmla="*/ 458 h 1376"/>
              <a:gd name="T14" fmla="*/ 584 w 3940"/>
              <a:gd name="T15" fmla="*/ 548 h 1376"/>
              <a:gd name="T16" fmla="*/ 696 w 3940"/>
              <a:gd name="T17" fmla="*/ 638 h 1376"/>
              <a:gd name="T18" fmla="*/ 812 w 3940"/>
              <a:gd name="T19" fmla="*/ 726 h 1376"/>
              <a:gd name="T20" fmla="*/ 930 w 3940"/>
              <a:gd name="T21" fmla="*/ 814 h 1376"/>
              <a:gd name="T22" fmla="*/ 1050 w 3940"/>
              <a:gd name="T23" fmla="*/ 900 h 1376"/>
              <a:gd name="T24" fmla="*/ 1172 w 3940"/>
              <a:gd name="T25" fmla="*/ 984 h 1376"/>
              <a:gd name="T26" fmla="*/ 1294 w 3940"/>
              <a:gd name="T27" fmla="*/ 1066 h 1376"/>
              <a:gd name="T28" fmla="*/ 1418 w 3940"/>
              <a:gd name="T29" fmla="*/ 1148 h 1376"/>
              <a:gd name="T30" fmla="*/ 1542 w 3940"/>
              <a:gd name="T31" fmla="*/ 1226 h 1376"/>
              <a:gd name="T32" fmla="*/ 1666 w 3940"/>
              <a:gd name="T33" fmla="*/ 1302 h 1376"/>
              <a:gd name="T34" fmla="*/ 1788 w 3940"/>
              <a:gd name="T35" fmla="*/ 1376 h 1376"/>
              <a:gd name="T36" fmla="*/ 3940 w 3940"/>
              <a:gd name="T37" fmla="*/ 1376 h 1376"/>
              <a:gd name="T38" fmla="*/ 3940 w 3940"/>
              <a:gd name="T39" fmla="*/ 1376 h 1376"/>
              <a:gd name="T40" fmla="*/ 3940 w 3940"/>
              <a:gd name="T41" fmla="*/ 0 h 1376"/>
              <a:gd name="T42" fmla="*/ 0 w 3940"/>
              <a:gd name="T43" fmla="*/ 0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40" h="1376">
                <a:moveTo>
                  <a:pt x="0" y="0"/>
                </a:moveTo>
                <a:lnTo>
                  <a:pt x="0" y="0"/>
                </a:lnTo>
                <a:lnTo>
                  <a:pt x="84" y="92"/>
                </a:lnTo>
                <a:lnTo>
                  <a:pt x="174" y="184"/>
                </a:lnTo>
                <a:lnTo>
                  <a:pt x="270" y="276"/>
                </a:lnTo>
                <a:lnTo>
                  <a:pt x="372" y="366"/>
                </a:lnTo>
                <a:lnTo>
                  <a:pt x="476" y="458"/>
                </a:lnTo>
                <a:lnTo>
                  <a:pt x="584" y="548"/>
                </a:lnTo>
                <a:lnTo>
                  <a:pt x="696" y="638"/>
                </a:lnTo>
                <a:lnTo>
                  <a:pt x="812" y="726"/>
                </a:lnTo>
                <a:lnTo>
                  <a:pt x="930" y="814"/>
                </a:lnTo>
                <a:lnTo>
                  <a:pt x="1050" y="900"/>
                </a:lnTo>
                <a:lnTo>
                  <a:pt x="1172" y="984"/>
                </a:lnTo>
                <a:lnTo>
                  <a:pt x="1294" y="1066"/>
                </a:lnTo>
                <a:lnTo>
                  <a:pt x="1418" y="1148"/>
                </a:lnTo>
                <a:lnTo>
                  <a:pt x="1542" y="1226"/>
                </a:lnTo>
                <a:lnTo>
                  <a:pt x="1666" y="1302"/>
                </a:lnTo>
                <a:lnTo>
                  <a:pt x="1788" y="1376"/>
                </a:lnTo>
                <a:lnTo>
                  <a:pt x="3940" y="1376"/>
                </a:lnTo>
                <a:lnTo>
                  <a:pt x="3940" y="1376"/>
                </a:lnTo>
                <a:lnTo>
                  <a:pt x="3940" y="0"/>
                </a:lnTo>
                <a:lnTo>
                  <a:pt x="0" y="0"/>
                </a:lnTo>
                <a:close/>
              </a:path>
            </a:pathLst>
          </a:custGeom>
          <a:solidFill>
            <a:schemeClr val="accent4">
              <a:lumMod val="20000"/>
              <a:lumOff val="80000"/>
            </a:schemeClr>
          </a:solidFill>
          <a:ln w="12700">
            <a:solidFill>
              <a:srgbClr val="000000"/>
            </a:solidFill>
            <a:round/>
            <a:headEnd/>
            <a:tailEnd/>
          </a:ln>
        </p:spPr>
        <p:txBody>
          <a:bodyPr vert="horz" wrap="square" lIns="640080" tIns="154305" rIns="51435" bIns="25718" numCol="1" anchor="t" anchorCtr="0" compatLnSpc="1">
            <a:prstTxWarp prst="textNoShape">
              <a:avLst/>
            </a:prstTxWarp>
          </a:bodyPr>
          <a:lstStyle/>
          <a:p>
            <a:r>
              <a:rPr lang="en-US" sz="1400" dirty="0"/>
              <a:t>CARRYOVER MULTIPLE</a:t>
            </a:r>
          </a:p>
          <a:p>
            <a:r>
              <a:rPr lang="en-US" sz="1400" dirty="0"/>
              <a:t>USE 53%</a:t>
            </a:r>
          </a:p>
        </p:txBody>
      </p:sp>
      <p:sp>
        <p:nvSpPr>
          <p:cNvPr id="274446" name="Text Box 14"/>
          <p:cNvSpPr txBox="1">
            <a:spLocks noChangeArrowheads="1"/>
          </p:cNvSpPr>
          <p:nvPr/>
        </p:nvSpPr>
        <p:spPr bwMode="auto">
          <a:xfrm>
            <a:off x="7213131" y="6452686"/>
            <a:ext cx="1269179" cy="176714"/>
          </a:xfrm>
          <a:prstGeom prst="rect">
            <a:avLst/>
          </a:prstGeom>
          <a:noFill/>
          <a:ln w="9525">
            <a:noFill/>
            <a:miter lim="800000"/>
            <a:headEnd/>
            <a:tailEnd/>
          </a:ln>
          <a:effectLst/>
        </p:spPr>
        <p:txBody>
          <a:bodyPr wrap="none" lIns="45720" tIns="27432" rIns="45720" bIns="0" anchor="t" anchorCtr="0">
            <a:noAutofit/>
          </a:bodyPr>
          <a:lstStyle/>
          <a:p>
            <a:pPr algn="r"/>
            <a:r>
              <a:rPr lang="en-US" sz="1200" b="1" dirty="0">
                <a:cs typeface="Arial" panose="020B0604020202020204" pitchFamily="34" charset="0"/>
              </a:rPr>
              <a:t>0</a:t>
            </a:r>
          </a:p>
        </p:txBody>
      </p:sp>
      <p:sp>
        <p:nvSpPr>
          <p:cNvPr id="274456" name="Text Box 24"/>
          <p:cNvSpPr txBox="1">
            <a:spLocks noChangeArrowheads="1"/>
          </p:cNvSpPr>
          <p:nvPr/>
        </p:nvSpPr>
        <p:spPr bwMode="auto">
          <a:xfrm>
            <a:off x="8574643" y="1202724"/>
            <a:ext cx="369332" cy="5249963"/>
          </a:xfrm>
          <a:prstGeom prst="rect">
            <a:avLst/>
          </a:prstGeom>
          <a:noFill/>
          <a:ln w="9525">
            <a:noFill/>
            <a:miter lim="800000"/>
            <a:headEnd/>
            <a:tailEnd/>
          </a:ln>
          <a:effectLst/>
        </p:spPr>
        <p:txBody>
          <a:bodyPr vert="vert" wrap="square">
            <a:spAutoFit/>
          </a:bodyPr>
          <a:lstStyle/>
          <a:p>
            <a:pPr algn="ctr"/>
            <a:r>
              <a:rPr lang="en-US" sz="1200" b="1" dirty="0">
                <a:cs typeface="Arial" panose="020B0604020202020204" pitchFamily="34" charset="0"/>
              </a:rPr>
              <a:t>STORAGE IN MILLION ACRE FEET (MAF)</a:t>
            </a:r>
          </a:p>
        </p:txBody>
      </p:sp>
      <p:sp>
        <p:nvSpPr>
          <p:cNvPr id="46" name="Text Box 48"/>
          <p:cNvSpPr txBox="1">
            <a:spLocks noChangeArrowheads="1"/>
          </p:cNvSpPr>
          <p:nvPr/>
        </p:nvSpPr>
        <p:spPr bwMode="auto">
          <a:xfrm>
            <a:off x="5074393" y="1329319"/>
            <a:ext cx="1618905" cy="276999"/>
          </a:xfrm>
          <a:prstGeom prst="rect">
            <a:avLst/>
          </a:prstGeom>
          <a:noFill/>
          <a:ln w="9525">
            <a:noFill/>
            <a:miter lim="800000"/>
            <a:headEnd/>
            <a:tailEnd/>
          </a:ln>
          <a:effectLst/>
        </p:spPr>
        <p:txBody>
          <a:bodyPr wrap="none" lIns="91440" tIns="45720" rIns="91440" anchor="ctr">
            <a:spAutoFit/>
          </a:bodyPr>
          <a:lstStyle/>
          <a:p>
            <a:pPr algn="r">
              <a:spcBef>
                <a:spcPct val="50000"/>
              </a:spcBef>
            </a:pPr>
            <a:r>
              <a:rPr lang="en-US" sz="1200" b="1" dirty="0">
                <a:solidFill>
                  <a:schemeClr val="accent6"/>
                </a:solidFill>
                <a:cs typeface="Arial" panose="020B0604020202020204" pitchFamily="34" charset="0"/>
              </a:rPr>
              <a:t>Historic max -  </a:t>
            </a:r>
            <a:r>
              <a:rPr lang="en-US" sz="1200" b="1" dirty="0" smtClean="0">
                <a:solidFill>
                  <a:schemeClr val="accent6"/>
                </a:solidFill>
                <a:cs typeface="Arial" panose="020B0604020202020204" pitchFamily="34" charset="0"/>
              </a:rPr>
              <a:t>2011</a:t>
            </a:r>
            <a:endParaRPr lang="en-US" sz="1200" b="1" dirty="0">
              <a:solidFill>
                <a:schemeClr val="accent6"/>
              </a:solidFill>
              <a:cs typeface="Arial" panose="020B0604020202020204" pitchFamily="34" charset="0"/>
            </a:endParaRPr>
          </a:p>
        </p:txBody>
      </p:sp>
      <p:sp>
        <p:nvSpPr>
          <p:cNvPr id="48" name="Text Box 48"/>
          <p:cNvSpPr txBox="1">
            <a:spLocks noChangeArrowheads="1"/>
          </p:cNvSpPr>
          <p:nvPr/>
        </p:nvSpPr>
        <p:spPr bwMode="auto">
          <a:xfrm>
            <a:off x="5107608" y="4138698"/>
            <a:ext cx="1585690" cy="276999"/>
          </a:xfrm>
          <a:prstGeom prst="rect">
            <a:avLst/>
          </a:prstGeom>
          <a:noFill/>
          <a:ln w="9525">
            <a:noFill/>
            <a:miter lim="800000"/>
            <a:headEnd/>
            <a:tailEnd/>
          </a:ln>
          <a:effectLst/>
        </p:spPr>
        <p:txBody>
          <a:bodyPr wrap="none" lIns="91440" tIns="45720" rIns="91440" anchor="ctr" anchorCtr="0">
            <a:spAutoFit/>
          </a:bodyPr>
          <a:lstStyle/>
          <a:p>
            <a:pPr algn="r">
              <a:spcBef>
                <a:spcPct val="50000"/>
              </a:spcBef>
            </a:pPr>
            <a:r>
              <a:rPr lang="en-US" sz="1200" b="1" dirty="0">
                <a:solidFill>
                  <a:schemeClr val="accent6"/>
                </a:solidFill>
                <a:cs typeface="Arial" panose="020B0604020202020204" pitchFamily="34" charset="0"/>
              </a:rPr>
              <a:t>Historic min – </a:t>
            </a:r>
            <a:r>
              <a:rPr lang="en-US" sz="1200" b="1" dirty="0" smtClean="0">
                <a:solidFill>
                  <a:schemeClr val="accent6"/>
                </a:solidFill>
                <a:cs typeface="Arial" panose="020B0604020202020204" pitchFamily="34" charset="0"/>
              </a:rPr>
              <a:t>2007</a:t>
            </a:r>
            <a:endParaRPr lang="en-US" sz="1200" b="1" dirty="0">
              <a:solidFill>
                <a:schemeClr val="accent6"/>
              </a:solidFill>
              <a:cs typeface="Arial" panose="020B0604020202020204" pitchFamily="34" charset="0"/>
            </a:endParaRPr>
          </a:p>
        </p:txBody>
      </p:sp>
      <p:sp>
        <p:nvSpPr>
          <p:cNvPr id="4" name="TextBox 3"/>
          <p:cNvSpPr txBox="1"/>
          <p:nvPr/>
        </p:nvSpPr>
        <p:spPr>
          <a:xfrm>
            <a:off x="7754581" y="1329319"/>
            <a:ext cx="482824" cy="276999"/>
          </a:xfrm>
          <a:prstGeom prst="rect">
            <a:avLst/>
          </a:prstGeom>
          <a:noFill/>
        </p:spPr>
        <p:txBody>
          <a:bodyPr wrap="none" lIns="91440" tIns="45720" rIns="91440" rtlCol="0">
            <a:spAutoFit/>
          </a:bodyPr>
          <a:lstStyle/>
          <a:p>
            <a:r>
              <a:rPr lang="en-US" sz="1200" b="1" dirty="0" smtClean="0">
                <a:solidFill>
                  <a:schemeClr val="accent6"/>
                </a:solidFill>
                <a:cs typeface="Arial" panose="020B0604020202020204" pitchFamily="34" charset="0"/>
              </a:rPr>
              <a:t>72.8</a:t>
            </a:r>
            <a:endParaRPr lang="en-US" sz="1200" b="1" dirty="0">
              <a:solidFill>
                <a:schemeClr val="accent6"/>
              </a:solidFill>
              <a:cs typeface="Arial" panose="020B0604020202020204" pitchFamily="34" charset="0"/>
            </a:endParaRPr>
          </a:p>
        </p:txBody>
      </p:sp>
      <p:sp>
        <p:nvSpPr>
          <p:cNvPr id="30" name="TextBox 29"/>
          <p:cNvSpPr txBox="1"/>
          <p:nvPr/>
        </p:nvSpPr>
        <p:spPr>
          <a:xfrm>
            <a:off x="7754581" y="4138698"/>
            <a:ext cx="482824" cy="276999"/>
          </a:xfrm>
          <a:prstGeom prst="rect">
            <a:avLst/>
          </a:prstGeom>
          <a:noFill/>
        </p:spPr>
        <p:txBody>
          <a:bodyPr wrap="none" lIns="91440" tIns="45720" rIns="91440" rtlCol="0" anchor="ctr" anchorCtr="0">
            <a:spAutoFit/>
          </a:bodyPr>
          <a:lstStyle/>
          <a:p>
            <a:r>
              <a:rPr lang="en-US" sz="1200" b="1" dirty="0" smtClean="0">
                <a:solidFill>
                  <a:schemeClr val="accent6"/>
                </a:solidFill>
                <a:cs typeface="Arial" panose="020B0604020202020204" pitchFamily="34" charset="0"/>
              </a:rPr>
              <a:t>33.9</a:t>
            </a:r>
            <a:endParaRPr lang="en-US" sz="1200" b="1" dirty="0">
              <a:solidFill>
                <a:schemeClr val="accent6"/>
              </a:solidFill>
              <a:cs typeface="Arial" panose="020B0604020202020204" pitchFamily="34" charset="0"/>
            </a:endParaRPr>
          </a:p>
        </p:txBody>
      </p:sp>
      <p:cxnSp>
        <p:nvCxnSpPr>
          <p:cNvPr id="7" name="Straight Connector 6"/>
          <p:cNvCxnSpPr>
            <a:stCxn id="46" idx="3"/>
            <a:endCxn id="4" idx="1"/>
          </p:cNvCxnSpPr>
          <p:nvPr/>
        </p:nvCxnSpPr>
        <p:spPr>
          <a:xfrm>
            <a:off x="6693298" y="1467819"/>
            <a:ext cx="1061283"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48" idx="3"/>
            <a:endCxn id="30" idx="1"/>
          </p:cNvCxnSpPr>
          <p:nvPr/>
        </p:nvCxnSpPr>
        <p:spPr>
          <a:xfrm>
            <a:off x="6693298" y="4277198"/>
            <a:ext cx="1061283"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4474584" y="2508164"/>
            <a:ext cx="2482760" cy="869469"/>
            <a:chOff x="3779589" y="2073276"/>
            <a:chExt cx="2482760" cy="869469"/>
          </a:xfrm>
        </p:grpSpPr>
        <p:cxnSp>
          <p:nvCxnSpPr>
            <p:cNvPr id="274470" name="Straight Arrow Connector 274469"/>
            <p:cNvCxnSpPr/>
            <p:nvPr/>
          </p:nvCxnSpPr>
          <p:spPr>
            <a:xfrm>
              <a:off x="3779589" y="2519810"/>
              <a:ext cx="2482760" cy="0"/>
            </a:xfrm>
            <a:prstGeom prst="straightConnector1">
              <a:avLst/>
            </a:prstGeom>
            <a:ln w="57150">
              <a:solidFill>
                <a:srgbClr val="FFFF00"/>
              </a:solidFill>
              <a:tailEnd type="stealth" w="lg" len="lg"/>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779589" y="2073276"/>
              <a:ext cx="2482760" cy="86946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lnSpc>
                  <a:spcPct val="150000"/>
                </a:lnSpc>
                <a:spcAft>
                  <a:spcPts val="338"/>
                </a:spcAft>
              </a:pPr>
              <a:r>
                <a:rPr lang="en-US" sz="1600" b="1" dirty="0">
                  <a:solidFill>
                    <a:srgbClr val="FFFF00"/>
                  </a:solidFill>
                  <a:cs typeface="Arial" panose="020B0604020202020204" pitchFamily="34" charset="0"/>
                </a:rPr>
                <a:t>WE ARE </a:t>
              </a:r>
              <a:r>
                <a:rPr lang="en-US" sz="1600" b="1" dirty="0" smtClean="0">
                  <a:solidFill>
                    <a:srgbClr val="FFFF00"/>
                  </a:solidFill>
                  <a:cs typeface="Arial" panose="020B0604020202020204" pitchFamily="34" charset="0"/>
                </a:rPr>
                <a:t>HERE</a:t>
              </a:r>
            </a:p>
            <a:p>
              <a:pPr algn="ctr">
                <a:lnSpc>
                  <a:spcPct val="150000"/>
                </a:lnSpc>
                <a:spcAft>
                  <a:spcPts val="338"/>
                </a:spcAft>
              </a:pPr>
              <a:r>
                <a:rPr lang="en-US" sz="1600" b="1" dirty="0" smtClean="0">
                  <a:solidFill>
                    <a:srgbClr val="FFFF00"/>
                  </a:solidFill>
                  <a:cs typeface="Arial" panose="020B0604020202020204" pitchFamily="34" charset="0"/>
                </a:rPr>
                <a:t>DEC 3, 2019 – 57.4</a:t>
              </a:r>
              <a:endParaRPr lang="en-US" sz="1600" b="1" dirty="0">
                <a:solidFill>
                  <a:srgbClr val="FFFF00"/>
                </a:solidFill>
                <a:cs typeface="Arial" panose="020B0604020202020204" pitchFamily="34" charset="0"/>
              </a:endParaRPr>
            </a:p>
          </p:txBody>
        </p:sp>
      </p:grpSp>
      <p:sp>
        <p:nvSpPr>
          <p:cNvPr id="13" name="Trapezoid 12"/>
          <p:cNvSpPr/>
          <p:nvPr/>
        </p:nvSpPr>
        <p:spPr>
          <a:xfrm>
            <a:off x="6796044" y="1202724"/>
            <a:ext cx="834171" cy="5249962"/>
          </a:xfrm>
          <a:prstGeom prst="trapezoid">
            <a:avLst/>
          </a:prstGeom>
          <a:solidFill>
            <a:schemeClr val="tx2">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Tree>
    <p:extLst>
      <p:ext uri="{BB962C8B-B14F-4D97-AF65-F5344CB8AC3E}">
        <p14:creationId xmlns:p14="http://schemas.microsoft.com/office/powerpoint/2010/main" val="39700873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2019 summary</a:t>
            </a:r>
            <a:endParaRPr lang="en-US" dirty="0"/>
          </a:p>
        </p:txBody>
      </p:sp>
    </p:spTree>
    <p:extLst>
      <p:ext uri="{BB962C8B-B14F-4D97-AF65-F5344CB8AC3E}">
        <p14:creationId xmlns:p14="http://schemas.microsoft.com/office/powerpoint/2010/main" val="9160668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z="2000" b="1" dirty="0" smtClean="0">
                <a:solidFill>
                  <a:schemeClr val="tx1"/>
                </a:solidFill>
              </a:rPr>
              <a:t>Rain-on-Snow Event of March 12</a:t>
            </a:r>
            <a:r>
              <a:rPr lang="en-US" sz="2000" b="1" baseline="30000" dirty="0" smtClean="0">
                <a:solidFill>
                  <a:schemeClr val="tx1"/>
                </a:solidFill>
              </a:rPr>
              <a:t>th</a:t>
            </a:r>
            <a:r>
              <a:rPr lang="en-US" sz="2000" b="1" dirty="0" smtClean="0">
                <a:solidFill>
                  <a:schemeClr val="tx1"/>
                </a:solidFill>
              </a:rPr>
              <a:t>-14</a:t>
            </a:r>
            <a:r>
              <a:rPr lang="en-US" sz="2000" b="1" baseline="30000" dirty="0" smtClean="0">
                <a:solidFill>
                  <a:schemeClr val="tx1"/>
                </a:solidFill>
              </a:rPr>
              <a:t>th</a:t>
            </a:r>
            <a:r>
              <a:rPr lang="en-US" sz="2000" b="1" dirty="0" smtClean="0">
                <a:solidFill>
                  <a:schemeClr val="tx1"/>
                </a:solidFill>
              </a:rPr>
              <a:t> 2019</a:t>
            </a:r>
            <a:endParaRPr lang="en-US" sz="2000" b="1" dirty="0">
              <a:solidFill>
                <a:schemeClr val="tx1"/>
              </a:solidFill>
            </a:endParaRPr>
          </a:p>
        </p:txBody>
      </p:sp>
      <p:sp>
        <p:nvSpPr>
          <p:cNvPr id="3" name="Title 2"/>
          <p:cNvSpPr>
            <a:spLocks noGrp="1"/>
          </p:cNvSpPr>
          <p:nvPr>
            <p:ph type="ctrTitle"/>
          </p:nvPr>
        </p:nvSpPr>
        <p:spPr/>
        <p:txBody>
          <a:bodyPr/>
          <a:lstStyle/>
          <a:p>
            <a:r>
              <a:rPr lang="en-US" sz="2400" dirty="0" smtClean="0">
                <a:solidFill>
                  <a:schemeClr val="tx1"/>
                </a:solidFill>
              </a:rPr>
              <a:t>NATIONAL WEATHER SERVICE</a:t>
            </a:r>
            <a:endParaRPr lang="en-US" sz="2400" dirty="0">
              <a:solidFill>
                <a:schemeClr val="tx1"/>
              </a:solidFill>
            </a:endParaRPr>
          </a:p>
        </p:txBody>
      </p:sp>
      <p:sp>
        <p:nvSpPr>
          <p:cNvPr id="8" name="AutoShape 2" descr="Displaying AHPS_Minor_Diff.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sz="1400" kern="0">
              <a:solidFill>
                <a:srgbClr val="000000"/>
              </a:solidFill>
              <a:cs typeface="Arial"/>
              <a:sym typeface="Arial"/>
              <a:rtl val="0"/>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181100" y="1143000"/>
            <a:ext cx="6781800" cy="5240481"/>
          </a:xfrm>
          <a:prstGeom prst="rect">
            <a:avLst/>
          </a:prstGeom>
        </p:spPr>
      </p:pic>
      <p:sp>
        <p:nvSpPr>
          <p:cNvPr id="5" name="TextBox 4"/>
          <p:cNvSpPr txBox="1"/>
          <p:nvPr/>
        </p:nvSpPr>
        <p:spPr>
          <a:xfrm>
            <a:off x="99114" y="1981200"/>
            <a:ext cx="1882086" cy="338554"/>
          </a:xfrm>
          <a:prstGeom prst="rect">
            <a:avLst/>
          </a:prstGeom>
          <a:solidFill>
            <a:schemeClr val="bg1"/>
          </a:solidFill>
        </p:spPr>
        <p:txBody>
          <a:bodyPr wrap="square" rtlCol="0">
            <a:spAutoFit/>
          </a:bodyPr>
          <a:lstStyle/>
          <a:p>
            <a:r>
              <a:rPr lang="en-US" sz="1600" b="1" kern="0" dirty="0" smtClean="0">
                <a:solidFill>
                  <a:srgbClr val="000000"/>
                </a:solidFill>
                <a:cs typeface="Arial"/>
                <a:sym typeface="Arial"/>
                <a:rtl val="0"/>
              </a:rPr>
              <a:t>Rain-Snow line</a:t>
            </a:r>
            <a:endParaRPr lang="en-US" sz="1600" b="1" kern="0" dirty="0">
              <a:solidFill>
                <a:srgbClr val="000000"/>
              </a:solidFill>
              <a:cs typeface="Arial"/>
              <a:sym typeface="Arial"/>
              <a:rtl val="0"/>
            </a:endParaRPr>
          </a:p>
        </p:txBody>
      </p:sp>
      <p:cxnSp>
        <p:nvCxnSpPr>
          <p:cNvPr id="7" name="Straight Arrow Connector 6"/>
          <p:cNvCxnSpPr/>
          <p:nvPr/>
        </p:nvCxnSpPr>
        <p:spPr>
          <a:xfrm>
            <a:off x="1066800" y="2288977"/>
            <a:ext cx="914400" cy="1063823"/>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3500832"/>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tent Templates">
  <a:themeElements>
    <a:clrScheme name="USAC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DF1F2E"/>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xmlns="" name="NWDTemplate-LogosDown-2017.potx" id="{9FA1C32E-CDE2-4EA8-82A9-54FAA73D0B6D}" vid="{4D202EBB-725C-4C87-B90A-DB065ED0BBF7}"/>
    </a:ext>
  </a:extLst>
</a:theme>
</file>

<file path=ppt/theme/theme2.xml><?xml version="1.0" encoding="utf-8"?>
<a:theme xmlns:a="http://schemas.openxmlformats.org/drawingml/2006/main" name="Chart Color Templates">
  <a:themeElements>
    <a:clrScheme name="USACE Charts">
      <a:dk1>
        <a:srgbClr val="000000"/>
      </a:dk1>
      <a:lt1>
        <a:srgbClr val="FFFFFF"/>
      </a:lt1>
      <a:dk2>
        <a:srgbClr val="3E6682"/>
      </a:dk2>
      <a:lt2>
        <a:srgbClr val="D9D9D9"/>
      </a:lt2>
      <a:accent1>
        <a:srgbClr val="50771B"/>
      </a:accent1>
      <a:accent2>
        <a:srgbClr val="FCAE3B"/>
      </a:accent2>
      <a:accent3>
        <a:srgbClr val="705C38"/>
      </a:accent3>
      <a:accent4>
        <a:srgbClr val="532476"/>
      </a:accent4>
      <a:accent5>
        <a:srgbClr val="DF1F2E"/>
      </a:accent5>
      <a:accent6>
        <a:srgbClr val="82786F"/>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xmlns="" name="NWDTemplate-LogosDown-2017.potx" id="{9FA1C32E-CDE2-4EA8-82A9-54FAA73D0B6D}" vid="{7A4F02DA-9F69-4CE8-8688-F5382440A1E1}"/>
    </a:ext>
  </a:extLst>
</a:theme>
</file>

<file path=ppt/theme/theme3.xml><?xml version="1.0" encoding="utf-8"?>
<a:theme xmlns:a="http://schemas.openxmlformats.org/drawingml/2006/main" name="6_Content Templates">
  <a:themeElements>
    <a:clrScheme name="USAC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DF1F2E"/>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xmlns="" name="NWDTemplate-LogosDown-2017.potx" id="{9FA1C32E-CDE2-4EA8-82A9-54FAA73D0B6D}" vid="{4D202EBB-725C-4C87-B90A-DB065ED0BBF7}"/>
    </a:ext>
  </a:extLst>
</a:theme>
</file>

<file path=ppt/theme/theme4.xml><?xml version="1.0" encoding="utf-8"?>
<a:theme xmlns:a="http://schemas.openxmlformats.org/drawingml/2006/main" name="1_Content Templates">
  <a:themeElements>
    <a:clrScheme name="USAC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DF1F2E"/>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xmlns="" name="NWDTemplate-LogosDown-2017.potx" id="{9FA1C32E-CDE2-4EA8-82A9-54FAA73D0B6D}" vid="{4D202EBB-725C-4C87-B90A-DB065ED0BBF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 Mast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F4890A7DF4FFB41BF4624313F5A56C5" ma:contentTypeVersion="0" ma:contentTypeDescription="Create a new document." ma:contentTypeScope="" ma:versionID="511c24f188b2613479a50a7ac260c8ba">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CAE72E-856B-4DF4-A9F6-93C41667E9A0}">
  <ds:schemaRefs>
    <ds:schemaRef ds:uri="http://schemas.microsoft.com/sharepoint/v3/contenttype/forms"/>
  </ds:schemaRefs>
</ds:datastoreItem>
</file>

<file path=customXml/itemProps2.xml><?xml version="1.0" encoding="utf-8"?>
<ds:datastoreItem xmlns:ds="http://schemas.openxmlformats.org/officeDocument/2006/customXml" ds:itemID="{0B8C2CD5-50C2-4A7C-996A-3D6312B83669}">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53A82A3-A7C0-445B-86B0-169ADB53D7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13426</TotalTime>
  <Words>1166</Words>
  <Application>Microsoft Office PowerPoint</Application>
  <PresentationFormat>On-screen Show (4:3)</PresentationFormat>
  <Paragraphs>255</Paragraphs>
  <Slides>23</Slides>
  <Notes>19</Notes>
  <HiddenSlides>0</HiddenSlides>
  <MMClips>0</MMClips>
  <ScaleCrop>false</ScaleCrop>
  <HeadingPairs>
    <vt:vector size="4" baseType="variant">
      <vt:variant>
        <vt:lpstr>Theme</vt:lpstr>
      </vt:variant>
      <vt:variant>
        <vt:i4>4</vt:i4>
      </vt:variant>
      <vt:variant>
        <vt:lpstr>Slide Titles</vt:lpstr>
      </vt:variant>
      <vt:variant>
        <vt:i4>23</vt:i4>
      </vt:variant>
    </vt:vector>
  </HeadingPairs>
  <TitlesOfParts>
    <vt:vector size="27" baseType="lpstr">
      <vt:lpstr>Content Templates</vt:lpstr>
      <vt:lpstr>Chart Color Templates</vt:lpstr>
      <vt:lpstr>6_Content Templates</vt:lpstr>
      <vt:lpstr>1_Content Templates</vt:lpstr>
      <vt:lpstr>Missouri River Basin Water Management  Mid-West power users association</vt:lpstr>
      <vt:lpstr>Outline/house keeping</vt:lpstr>
      <vt:lpstr>MISSOURI RIVER MAINSTEM RESERVOIR SYSTEM</vt:lpstr>
      <vt:lpstr>Missouri river mainstem reservoir system</vt:lpstr>
      <vt:lpstr>Our mission Regulate Missouri River Mainstem Reservoirs</vt:lpstr>
      <vt:lpstr>Mainstem Reservoir Storage Capacity</vt:lpstr>
      <vt:lpstr>Missouri River Mainstem System Storage Zones and Allocations</vt:lpstr>
      <vt:lpstr>2019 summary</vt:lpstr>
      <vt:lpstr>NATIONAL WEATHER SERVICE</vt:lpstr>
      <vt:lpstr>NATIONAL WEATHER SERVICE</vt:lpstr>
      <vt:lpstr>ESTIMATED PEAK FLOWS</vt:lpstr>
      <vt:lpstr>precipitation</vt:lpstr>
      <vt:lpstr>Monthly Runoff above Sioux City, IA</vt:lpstr>
      <vt:lpstr>Annual Runoff above Sioux City, IA</vt:lpstr>
      <vt:lpstr>Fall / Winter Releases</vt:lpstr>
      <vt:lpstr>Hydropower production</vt:lpstr>
      <vt:lpstr>202o OUtlook</vt:lpstr>
      <vt:lpstr>Drought Conditions and soil moisture</vt:lpstr>
      <vt:lpstr>Temperature and Precipitation Outlooks</vt:lpstr>
      <vt:lpstr>snowpack</vt:lpstr>
      <vt:lpstr>System Storage  -  2019-2020 Draft AOP</vt:lpstr>
      <vt:lpstr>PowerPoint Presentation</vt:lpstr>
      <vt:lpstr>Thank You!</vt:lpstr>
    </vt:vector>
  </TitlesOfParts>
  <Company>United States Army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ELW</dc:creator>
  <cp:lastModifiedBy>Rosalie</cp:lastModifiedBy>
  <cp:revision>810</cp:revision>
  <cp:lastPrinted>2019-11-18T21:00:59Z</cp:lastPrinted>
  <dcterms:created xsi:type="dcterms:W3CDTF">2017-02-20T05:10:01Z</dcterms:created>
  <dcterms:modified xsi:type="dcterms:W3CDTF">2019-12-12T21:17:27Z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0x0101004F4890A7DF4FFB41BF4624313F5A56C5</vt:lpwstr>
  </property>
</Properties>
</file>